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85" r:id="rId14"/>
    <p:sldId id="286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9" r:id="rId26"/>
    <p:sldId id="281" r:id="rId27"/>
    <p:sldId id="282" r:id="rId28"/>
    <p:sldId id="284" r:id="rId29"/>
    <p:sldId id="283" r:id="rId30"/>
    <p:sldId id="287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2F0A8-5E66-4DE4-9E3B-253E565E03AE}" type="doc">
      <dgm:prSet loTypeId="urn:microsoft.com/office/officeart/2005/8/layout/hierarchy2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E924D882-C1E1-469B-BB53-060B177BFC9C}">
      <dgm:prSet phldrT="[Texto]"/>
      <dgm:spPr/>
      <dgm:t>
        <a:bodyPr/>
        <a:lstStyle/>
        <a:p>
          <a:r>
            <a:rPr lang="es-AR" dirty="0" smtClean="0"/>
            <a:t>GDE</a:t>
          </a:r>
          <a:endParaRPr lang="es-AR" dirty="0"/>
        </a:p>
      </dgm:t>
    </dgm:pt>
    <dgm:pt modelId="{7BE598A1-4155-4B77-A30D-696A7F4D5458}" type="parTrans" cxnId="{723949CB-A01B-4CCA-81A4-D871E42DA82F}">
      <dgm:prSet/>
      <dgm:spPr/>
      <dgm:t>
        <a:bodyPr/>
        <a:lstStyle/>
        <a:p>
          <a:endParaRPr lang="es-AR"/>
        </a:p>
      </dgm:t>
    </dgm:pt>
    <dgm:pt modelId="{45E4BC6A-6F67-40A9-B7E6-5E724C8AFC73}" type="sibTrans" cxnId="{723949CB-A01B-4CCA-81A4-D871E42DA82F}">
      <dgm:prSet/>
      <dgm:spPr/>
      <dgm:t>
        <a:bodyPr/>
        <a:lstStyle/>
        <a:p>
          <a:endParaRPr lang="es-AR"/>
        </a:p>
      </dgm:t>
    </dgm:pt>
    <dgm:pt modelId="{E0CAAD79-A785-4F93-A21C-AB4E8F3BD8B2}">
      <dgm:prSet phldrT="[Texto]"/>
      <dgm:spPr/>
      <dgm:t>
        <a:bodyPr/>
        <a:lstStyle/>
        <a:p>
          <a:r>
            <a:rPr lang="es-AR" dirty="0" smtClean="0"/>
            <a:t>Escritorio Único</a:t>
          </a:r>
          <a:endParaRPr lang="es-AR" dirty="0"/>
        </a:p>
      </dgm:t>
    </dgm:pt>
    <dgm:pt modelId="{45210AA6-C3B0-45A8-A045-030DCA6962CE}" type="parTrans" cxnId="{19637BBE-D60A-4BB3-AD3F-D465B0117254}">
      <dgm:prSet/>
      <dgm:spPr/>
      <dgm:t>
        <a:bodyPr/>
        <a:lstStyle/>
        <a:p>
          <a:endParaRPr lang="es-AR"/>
        </a:p>
      </dgm:t>
    </dgm:pt>
    <dgm:pt modelId="{045A984E-048A-4334-96D5-396B13B698F9}" type="sibTrans" cxnId="{19637BBE-D60A-4BB3-AD3F-D465B0117254}">
      <dgm:prSet/>
      <dgm:spPr/>
      <dgm:t>
        <a:bodyPr/>
        <a:lstStyle/>
        <a:p>
          <a:endParaRPr lang="es-AR"/>
        </a:p>
      </dgm:t>
    </dgm:pt>
    <dgm:pt modelId="{673182C0-4956-45D8-B3B3-113A0C148F94}">
      <dgm:prSet phldrT="[Texto]"/>
      <dgm:spPr/>
      <dgm:t>
        <a:bodyPr/>
        <a:lstStyle/>
        <a:p>
          <a:r>
            <a:rPr lang="es-AR" dirty="0" smtClean="0"/>
            <a:t>CCOO</a:t>
          </a:r>
          <a:endParaRPr lang="es-AR" dirty="0"/>
        </a:p>
      </dgm:t>
    </dgm:pt>
    <dgm:pt modelId="{ACD10EC4-9B4B-494B-A15D-DEF56940E974}" type="parTrans" cxnId="{227A214E-551F-4047-81DB-300640D91945}">
      <dgm:prSet/>
      <dgm:spPr/>
      <dgm:t>
        <a:bodyPr/>
        <a:lstStyle/>
        <a:p>
          <a:endParaRPr lang="es-AR"/>
        </a:p>
      </dgm:t>
    </dgm:pt>
    <dgm:pt modelId="{78A99662-86E6-449F-809E-04A9592F3EAE}" type="sibTrans" cxnId="{227A214E-551F-4047-81DB-300640D91945}">
      <dgm:prSet/>
      <dgm:spPr/>
      <dgm:t>
        <a:bodyPr/>
        <a:lstStyle/>
        <a:p>
          <a:endParaRPr lang="es-AR"/>
        </a:p>
      </dgm:t>
    </dgm:pt>
    <dgm:pt modelId="{58885C27-3068-4A48-98E5-3D88277145D6}">
      <dgm:prSet phldrT="[Texto]"/>
      <dgm:spPr/>
      <dgm:t>
        <a:bodyPr/>
        <a:lstStyle/>
        <a:p>
          <a:r>
            <a:rPr lang="es-AR" dirty="0" smtClean="0"/>
            <a:t>GEDO</a:t>
          </a:r>
          <a:endParaRPr lang="es-AR" dirty="0"/>
        </a:p>
      </dgm:t>
    </dgm:pt>
    <dgm:pt modelId="{10F773F6-C497-4095-B76F-C1D5FC237919}" type="parTrans" cxnId="{B8E041AC-74D5-4DF9-B8BD-7F930E74FE93}">
      <dgm:prSet/>
      <dgm:spPr/>
      <dgm:t>
        <a:bodyPr/>
        <a:lstStyle/>
        <a:p>
          <a:endParaRPr lang="es-AR"/>
        </a:p>
      </dgm:t>
    </dgm:pt>
    <dgm:pt modelId="{1E09A087-287C-4389-A21D-1058EE8E2297}" type="sibTrans" cxnId="{B8E041AC-74D5-4DF9-B8BD-7F930E74FE93}">
      <dgm:prSet/>
      <dgm:spPr/>
      <dgm:t>
        <a:bodyPr/>
        <a:lstStyle/>
        <a:p>
          <a:endParaRPr lang="es-AR"/>
        </a:p>
      </dgm:t>
    </dgm:pt>
    <dgm:pt modelId="{0817EB05-DCA8-490A-8C3F-9C37A9C88E20}">
      <dgm:prSet phldrT="[Texto]"/>
      <dgm:spPr/>
      <dgm:t>
        <a:bodyPr/>
        <a:lstStyle/>
        <a:p>
          <a:r>
            <a:rPr lang="es-AR" dirty="0" smtClean="0"/>
            <a:t>EE</a:t>
          </a:r>
          <a:endParaRPr lang="es-AR" dirty="0"/>
        </a:p>
      </dgm:t>
    </dgm:pt>
    <dgm:pt modelId="{DB1574CA-8183-496C-BB08-9BFB2FFA2891}" type="parTrans" cxnId="{71941D93-35C1-4768-81DB-F961AC65B774}">
      <dgm:prSet/>
      <dgm:spPr/>
      <dgm:t>
        <a:bodyPr/>
        <a:lstStyle/>
        <a:p>
          <a:endParaRPr lang="es-AR"/>
        </a:p>
      </dgm:t>
    </dgm:pt>
    <dgm:pt modelId="{2464D087-4716-4622-8BF7-C3C9B9F2E388}" type="sibTrans" cxnId="{71941D93-35C1-4768-81DB-F961AC65B774}">
      <dgm:prSet/>
      <dgm:spPr/>
      <dgm:t>
        <a:bodyPr/>
        <a:lstStyle/>
        <a:p>
          <a:endParaRPr lang="es-AR"/>
        </a:p>
      </dgm:t>
    </dgm:pt>
    <dgm:pt modelId="{DD3AFBE2-4443-44A0-A8C0-7AEDF54F8D61}" type="pres">
      <dgm:prSet presAssocID="{B442F0A8-5E66-4DE4-9E3B-253E565E03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0E9A01F-C0B4-4D00-A4AA-44A31C6C8FA3}" type="pres">
      <dgm:prSet presAssocID="{E924D882-C1E1-469B-BB53-060B177BFC9C}" presName="root1" presStyleCnt="0"/>
      <dgm:spPr/>
    </dgm:pt>
    <dgm:pt modelId="{3D59EA5D-869C-4A63-8633-D6096641734E}" type="pres">
      <dgm:prSet presAssocID="{E924D882-C1E1-469B-BB53-060B177BFC9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003E6AD-AFC4-414E-BCAE-2C8F30C28B12}" type="pres">
      <dgm:prSet presAssocID="{E924D882-C1E1-469B-BB53-060B177BFC9C}" presName="level2hierChild" presStyleCnt="0"/>
      <dgm:spPr/>
    </dgm:pt>
    <dgm:pt modelId="{11760819-F3A8-45AA-8F5E-6C70089BDA36}" type="pres">
      <dgm:prSet presAssocID="{45210AA6-C3B0-45A8-A045-030DCA6962CE}" presName="conn2-1" presStyleLbl="parChTrans1D2" presStyleIdx="0" presStyleCnt="1"/>
      <dgm:spPr/>
      <dgm:t>
        <a:bodyPr/>
        <a:lstStyle/>
        <a:p>
          <a:endParaRPr lang="es-AR"/>
        </a:p>
      </dgm:t>
    </dgm:pt>
    <dgm:pt modelId="{F401F3B5-3B11-49A9-89F6-A527131045E6}" type="pres">
      <dgm:prSet presAssocID="{45210AA6-C3B0-45A8-A045-030DCA6962CE}" presName="connTx" presStyleLbl="parChTrans1D2" presStyleIdx="0" presStyleCnt="1"/>
      <dgm:spPr/>
      <dgm:t>
        <a:bodyPr/>
        <a:lstStyle/>
        <a:p>
          <a:endParaRPr lang="es-AR"/>
        </a:p>
      </dgm:t>
    </dgm:pt>
    <dgm:pt modelId="{8085794D-D8EA-4EAA-BCA5-5C8BCA80FEEA}" type="pres">
      <dgm:prSet presAssocID="{E0CAAD79-A785-4F93-A21C-AB4E8F3BD8B2}" presName="root2" presStyleCnt="0"/>
      <dgm:spPr/>
    </dgm:pt>
    <dgm:pt modelId="{1CD86B30-360D-4AEA-A48E-3F6A7DEB5D8D}" type="pres">
      <dgm:prSet presAssocID="{E0CAAD79-A785-4F93-A21C-AB4E8F3BD8B2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092AD77-1124-4A4B-B314-8A26F985C62F}" type="pres">
      <dgm:prSet presAssocID="{E0CAAD79-A785-4F93-A21C-AB4E8F3BD8B2}" presName="level3hierChild" presStyleCnt="0"/>
      <dgm:spPr/>
    </dgm:pt>
    <dgm:pt modelId="{88AE3C32-D27F-45B7-B4BD-6879856B0A37}" type="pres">
      <dgm:prSet presAssocID="{ACD10EC4-9B4B-494B-A15D-DEF56940E974}" presName="conn2-1" presStyleLbl="parChTrans1D3" presStyleIdx="0" presStyleCnt="3"/>
      <dgm:spPr/>
      <dgm:t>
        <a:bodyPr/>
        <a:lstStyle/>
        <a:p>
          <a:endParaRPr lang="es-AR"/>
        </a:p>
      </dgm:t>
    </dgm:pt>
    <dgm:pt modelId="{58C05CE5-C701-452D-BE6A-FDB8C77D2425}" type="pres">
      <dgm:prSet presAssocID="{ACD10EC4-9B4B-494B-A15D-DEF56940E974}" presName="connTx" presStyleLbl="parChTrans1D3" presStyleIdx="0" presStyleCnt="3"/>
      <dgm:spPr/>
      <dgm:t>
        <a:bodyPr/>
        <a:lstStyle/>
        <a:p>
          <a:endParaRPr lang="es-AR"/>
        </a:p>
      </dgm:t>
    </dgm:pt>
    <dgm:pt modelId="{8FC7CA0D-6572-42C3-89FB-31C31C4BDBAF}" type="pres">
      <dgm:prSet presAssocID="{673182C0-4956-45D8-B3B3-113A0C148F94}" presName="root2" presStyleCnt="0"/>
      <dgm:spPr/>
    </dgm:pt>
    <dgm:pt modelId="{4B81B560-1E81-4C95-9DEE-49F9398981FB}" type="pres">
      <dgm:prSet presAssocID="{673182C0-4956-45D8-B3B3-113A0C148F9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D866358-25A4-4F75-AC14-FBA3C0AD6260}" type="pres">
      <dgm:prSet presAssocID="{673182C0-4956-45D8-B3B3-113A0C148F94}" presName="level3hierChild" presStyleCnt="0"/>
      <dgm:spPr/>
    </dgm:pt>
    <dgm:pt modelId="{B2BA7C62-8758-4162-BC88-A0F94E992BD6}" type="pres">
      <dgm:prSet presAssocID="{10F773F6-C497-4095-B76F-C1D5FC237919}" presName="conn2-1" presStyleLbl="parChTrans1D3" presStyleIdx="1" presStyleCnt="3"/>
      <dgm:spPr/>
      <dgm:t>
        <a:bodyPr/>
        <a:lstStyle/>
        <a:p>
          <a:endParaRPr lang="es-AR"/>
        </a:p>
      </dgm:t>
    </dgm:pt>
    <dgm:pt modelId="{347C5F09-3411-402D-A506-7E738CA2A026}" type="pres">
      <dgm:prSet presAssocID="{10F773F6-C497-4095-B76F-C1D5FC237919}" presName="connTx" presStyleLbl="parChTrans1D3" presStyleIdx="1" presStyleCnt="3"/>
      <dgm:spPr/>
      <dgm:t>
        <a:bodyPr/>
        <a:lstStyle/>
        <a:p>
          <a:endParaRPr lang="es-AR"/>
        </a:p>
      </dgm:t>
    </dgm:pt>
    <dgm:pt modelId="{566D652C-D0AF-46A5-BE84-533D8D856E3D}" type="pres">
      <dgm:prSet presAssocID="{58885C27-3068-4A48-98E5-3D88277145D6}" presName="root2" presStyleCnt="0"/>
      <dgm:spPr/>
    </dgm:pt>
    <dgm:pt modelId="{CF3A9A81-2F71-4048-8A8D-0FFF45C7D858}" type="pres">
      <dgm:prSet presAssocID="{58885C27-3068-4A48-98E5-3D88277145D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74CCC67-2FAC-45C3-B1D1-356178813A6F}" type="pres">
      <dgm:prSet presAssocID="{58885C27-3068-4A48-98E5-3D88277145D6}" presName="level3hierChild" presStyleCnt="0"/>
      <dgm:spPr/>
    </dgm:pt>
    <dgm:pt modelId="{0EE381CC-4716-449D-9844-B939C78A47CB}" type="pres">
      <dgm:prSet presAssocID="{DB1574CA-8183-496C-BB08-9BFB2FFA2891}" presName="conn2-1" presStyleLbl="parChTrans1D3" presStyleIdx="2" presStyleCnt="3"/>
      <dgm:spPr/>
      <dgm:t>
        <a:bodyPr/>
        <a:lstStyle/>
        <a:p>
          <a:endParaRPr lang="es-AR"/>
        </a:p>
      </dgm:t>
    </dgm:pt>
    <dgm:pt modelId="{63A26114-4E63-44CF-916B-B33F3F02DD5F}" type="pres">
      <dgm:prSet presAssocID="{DB1574CA-8183-496C-BB08-9BFB2FFA2891}" presName="connTx" presStyleLbl="parChTrans1D3" presStyleIdx="2" presStyleCnt="3"/>
      <dgm:spPr/>
      <dgm:t>
        <a:bodyPr/>
        <a:lstStyle/>
        <a:p>
          <a:endParaRPr lang="es-AR"/>
        </a:p>
      </dgm:t>
    </dgm:pt>
    <dgm:pt modelId="{8F9F20EF-EBF1-4C36-9B50-237D107C7400}" type="pres">
      <dgm:prSet presAssocID="{0817EB05-DCA8-490A-8C3F-9C37A9C88E20}" presName="root2" presStyleCnt="0"/>
      <dgm:spPr/>
    </dgm:pt>
    <dgm:pt modelId="{04FCF846-6634-42C9-B021-B511D01813B9}" type="pres">
      <dgm:prSet presAssocID="{0817EB05-DCA8-490A-8C3F-9C37A9C88E2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ED43042-125F-4B13-B8C2-86C8532D0643}" type="pres">
      <dgm:prSet presAssocID="{0817EB05-DCA8-490A-8C3F-9C37A9C88E20}" presName="level3hierChild" presStyleCnt="0"/>
      <dgm:spPr/>
    </dgm:pt>
  </dgm:ptLst>
  <dgm:cxnLst>
    <dgm:cxn modelId="{36370DF3-A43B-4A68-8A8C-C103E3473FDA}" type="presOf" srcId="{B442F0A8-5E66-4DE4-9E3B-253E565E03AE}" destId="{DD3AFBE2-4443-44A0-A8C0-7AEDF54F8D61}" srcOrd="0" destOrd="0" presId="urn:microsoft.com/office/officeart/2005/8/layout/hierarchy2"/>
    <dgm:cxn modelId="{293B0B4D-6E2D-47C2-A9C9-3BE427A0313C}" type="presOf" srcId="{45210AA6-C3B0-45A8-A045-030DCA6962CE}" destId="{11760819-F3A8-45AA-8F5E-6C70089BDA36}" srcOrd="0" destOrd="0" presId="urn:microsoft.com/office/officeart/2005/8/layout/hierarchy2"/>
    <dgm:cxn modelId="{19637BBE-D60A-4BB3-AD3F-D465B0117254}" srcId="{E924D882-C1E1-469B-BB53-060B177BFC9C}" destId="{E0CAAD79-A785-4F93-A21C-AB4E8F3BD8B2}" srcOrd="0" destOrd="0" parTransId="{45210AA6-C3B0-45A8-A045-030DCA6962CE}" sibTransId="{045A984E-048A-4334-96D5-396B13B698F9}"/>
    <dgm:cxn modelId="{227A214E-551F-4047-81DB-300640D91945}" srcId="{E0CAAD79-A785-4F93-A21C-AB4E8F3BD8B2}" destId="{673182C0-4956-45D8-B3B3-113A0C148F94}" srcOrd="0" destOrd="0" parTransId="{ACD10EC4-9B4B-494B-A15D-DEF56940E974}" sibTransId="{78A99662-86E6-449F-809E-04A9592F3EAE}"/>
    <dgm:cxn modelId="{4CFF5B29-9528-48C7-A1FD-4E63AA930A4F}" type="presOf" srcId="{ACD10EC4-9B4B-494B-A15D-DEF56940E974}" destId="{88AE3C32-D27F-45B7-B4BD-6879856B0A37}" srcOrd="0" destOrd="0" presId="urn:microsoft.com/office/officeart/2005/8/layout/hierarchy2"/>
    <dgm:cxn modelId="{5C033CAA-F8F3-42FB-B13A-A765D33CE918}" type="presOf" srcId="{0817EB05-DCA8-490A-8C3F-9C37A9C88E20}" destId="{04FCF846-6634-42C9-B021-B511D01813B9}" srcOrd="0" destOrd="0" presId="urn:microsoft.com/office/officeart/2005/8/layout/hierarchy2"/>
    <dgm:cxn modelId="{A42B2294-939E-474C-964C-A2CCBA7C3609}" type="presOf" srcId="{45210AA6-C3B0-45A8-A045-030DCA6962CE}" destId="{F401F3B5-3B11-49A9-89F6-A527131045E6}" srcOrd="1" destOrd="0" presId="urn:microsoft.com/office/officeart/2005/8/layout/hierarchy2"/>
    <dgm:cxn modelId="{994FAF1C-17CA-486A-B55F-B2897D4D799E}" type="presOf" srcId="{DB1574CA-8183-496C-BB08-9BFB2FFA2891}" destId="{0EE381CC-4716-449D-9844-B939C78A47CB}" srcOrd="0" destOrd="0" presId="urn:microsoft.com/office/officeart/2005/8/layout/hierarchy2"/>
    <dgm:cxn modelId="{723949CB-A01B-4CCA-81A4-D871E42DA82F}" srcId="{B442F0A8-5E66-4DE4-9E3B-253E565E03AE}" destId="{E924D882-C1E1-469B-BB53-060B177BFC9C}" srcOrd="0" destOrd="0" parTransId="{7BE598A1-4155-4B77-A30D-696A7F4D5458}" sibTransId="{45E4BC6A-6F67-40A9-B7E6-5E724C8AFC73}"/>
    <dgm:cxn modelId="{B7F4BC46-A89C-453D-AA9A-3C1EED95946E}" type="presOf" srcId="{10F773F6-C497-4095-B76F-C1D5FC237919}" destId="{347C5F09-3411-402D-A506-7E738CA2A026}" srcOrd="1" destOrd="0" presId="urn:microsoft.com/office/officeart/2005/8/layout/hierarchy2"/>
    <dgm:cxn modelId="{49ABE2F7-3308-4F48-B546-D83C10EB34D4}" type="presOf" srcId="{E0CAAD79-A785-4F93-A21C-AB4E8F3BD8B2}" destId="{1CD86B30-360D-4AEA-A48E-3F6A7DEB5D8D}" srcOrd="0" destOrd="0" presId="urn:microsoft.com/office/officeart/2005/8/layout/hierarchy2"/>
    <dgm:cxn modelId="{B8E041AC-74D5-4DF9-B8BD-7F930E74FE93}" srcId="{E0CAAD79-A785-4F93-A21C-AB4E8F3BD8B2}" destId="{58885C27-3068-4A48-98E5-3D88277145D6}" srcOrd="1" destOrd="0" parTransId="{10F773F6-C497-4095-B76F-C1D5FC237919}" sibTransId="{1E09A087-287C-4389-A21D-1058EE8E2297}"/>
    <dgm:cxn modelId="{D83AE2D9-CD3D-494E-B277-711B5B7F066A}" type="presOf" srcId="{ACD10EC4-9B4B-494B-A15D-DEF56940E974}" destId="{58C05CE5-C701-452D-BE6A-FDB8C77D2425}" srcOrd="1" destOrd="0" presId="urn:microsoft.com/office/officeart/2005/8/layout/hierarchy2"/>
    <dgm:cxn modelId="{92EF584F-1D3F-49B2-9984-48FEDC3E629E}" type="presOf" srcId="{10F773F6-C497-4095-B76F-C1D5FC237919}" destId="{B2BA7C62-8758-4162-BC88-A0F94E992BD6}" srcOrd="0" destOrd="0" presId="urn:microsoft.com/office/officeart/2005/8/layout/hierarchy2"/>
    <dgm:cxn modelId="{71941D93-35C1-4768-81DB-F961AC65B774}" srcId="{E0CAAD79-A785-4F93-A21C-AB4E8F3BD8B2}" destId="{0817EB05-DCA8-490A-8C3F-9C37A9C88E20}" srcOrd="2" destOrd="0" parTransId="{DB1574CA-8183-496C-BB08-9BFB2FFA2891}" sibTransId="{2464D087-4716-4622-8BF7-C3C9B9F2E388}"/>
    <dgm:cxn modelId="{C325BC13-1099-41AE-82B9-C60160F65DC3}" type="presOf" srcId="{673182C0-4956-45D8-B3B3-113A0C148F94}" destId="{4B81B560-1E81-4C95-9DEE-49F9398981FB}" srcOrd="0" destOrd="0" presId="urn:microsoft.com/office/officeart/2005/8/layout/hierarchy2"/>
    <dgm:cxn modelId="{1E8A30FC-10D7-4E84-A5E1-D5E94445715E}" type="presOf" srcId="{E924D882-C1E1-469B-BB53-060B177BFC9C}" destId="{3D59EA5D-869C-4A63-8633-D6096641734E}" srcOrd="0" destOrd="0" presId="urn:microsoft.com/office/officeart/2005/8/layout/hierarchy2"/>
    <dgm:cxn modelId="{28212684-4C4A-47B3-B055-A6D1077C61F5}" type="presOf" srcId="{58885C27-3068-4A48-98E5-3D88277145D6}" destId="{CF3A9A81-2F71-4048-8A8D-0FFF45C7D858}" srcOrd="0" destOrd="0" presId="urn:microsoft.com/office/officeart/2005/8/layout/hierarchy2"/>
    <dgm:cxn modelId="{F3E01BF0-2587-413E-AB8A-F5D979BD4DE8}" type="presOf" srcId="{DB1574CA-8183-496C-BB08-9BFB2FFA2891}" destId="{63A26114-4E63-44CF-916B-B33F3F02DD5F}" srcOrd="1" destOrd="0" presId="urn:microsoft.com/office/officeart/2005/8/layout/hierarchy2"/>
    <dgm:cxn modelId="{4FF008F9-AEFD-4D9C-8C7E-4918E367D3E6}" type="presParOf" srcId="{DD3AFBE2-4443-44A0-A8C0-7AEDF54F8D61}" destId="{30E9A01F-C0B4-4D00-A4AA-44A31C6C8FA3}" srcOrd="0" destOrd="0" presId="urn:microsoft.com/office/officeart/2005/8/layout/hierarchy2"/>
    <dgm:cxn modelId="{4B837989-777F-4F51-B27B-1AD530ED735E}" type="presParOf" srcId="{30E9A01F-C0B4-4D00-A4AA-44A31C6C8FA3}" destId="{3D59EA5D-869C-4A63-8633-D6096641734E}" srcOrd="0" destOrd="0" presId="urn:microsoft.com/office/officeart/2005/8/layout/hierarchy2"/>
    <dgm:cxn modelId="{777CF21B-5038-4A2E-8CD5-C6185681708B}" type="presParOf" srcId="{30E9A01F-C0B4-4D00-A4AA-44A31C6C8FA3}" destId="{0003E6AD-AFC4-414E-BCAE-2C8F30C28B12}" srcOrd="1" destOrd="0" presId="urn:microsoft.com/office/officeart/2005/8/layout/hierarchy2"/>
    <dgm:cxn modelId="{741063A7-C522-4DCB-8BD1-6FFE5621E550}" type="presParOf" srcId="{0003E6AD-AFC4-414E-BCAE-2C8F30C28B12}" destId="{11760819-F3A8-45AA-8F5E-6C70089BDA36}" srcOrd="0" destOrd="0" presId="urn:microsoft.com/office/officeart/2005/8/layout/hierarchy2"/>
    <dgm:cxn modelId="{1AD9C0FC-CB10-4E63-B9EF-C098ABD83F8E}" type="presParOf" srcId="{11760819-F3A8-45AA-8F5E-6C70089BDA36}" destId="{F401F3B5-3B11-49A9-89F6-A527131045E6}" srcOrd="0" destOrd="0" presId="urn:microsoft.com/office/officeart/2005/8/layout/hierarchy2"/>
    <dgm:cxn modelId="{E388AF13-B04A-4CB4-A871-B83056ADE3BB}" type="presParOf" srcId="{0003E6AD-AFC4-414E-BCAE-2C8F30C28B12}" destId="{8085794D-D8EA-4EAA-BCA5-5C8BCA80FEEA}" srcOrd="1" destOrd="0" presId="urn:microsoft.com/office/officeart/2005/8/layout/hierarchy2"/>
    <dgm:cxn modelId="{1BFC76CE-07B6-4B58-832E-94792FAD4FAF}" type="presParOf" srcId="{8085794D-D8EA-4EAA-BCA5-5C8BCA80FEEA}" destId="{1CD86B30-360D-4AEA-A48E-3F6A7DEB5D8D}" srcOrd="0" destOrd="0" presId="urn:microsoft.com/office/officeart/2005/8/layout/hierarchy2"/>
    <dgm:cxn modelId="{F8645CCB-D8A5-4694-906A-37BE65E9F78F}" type="presParOf" srcId="{8085794D-D8EA-4EAA-BCA5-5C8BCA80FEEA}" destId="{8092AD77-1124-4A4B-B314-8A26F985C62F}" srcOrd="1" destOrd="0" presId="urn:microsoft.com/office/officeart/2005/8/layout/hierarchy2"/>
    <dgm:cxn modelId="{F2AC2734-B682-45C8-9AEE-E7123A4B75FD}" type="presParOf" srcId="{8092AD77-1124-4A4B-B314-8A26F985C62F}" destId="{88AE3C32-D27F-45B7-B4BD-6879856B0A37}" srcOrd="0" destOrd="0" presId="urn:microsoft.com/office/officeart/2005/8/layout/hierarchy2"/>
    <dgm:cxn modelId="{E5E2C6E6-68CB-4E78-9C6A-175C82202FD8}" type="presParOf" srcId="{88AE3C32-D27F-45B7-B4BD-6879856B0A37}" destId="{58C05CE5-C701-452D-BE6A-FDB8C77D2425}" srcOrd="0" destOrd="0" presId="urn:microsoft.com/office/officeart/2005/8/layout/hierarchy2"/>
    <dgm:cxn modelId="{9C68581A-BC50-4D34-8D5B-571219F38546}" type="presParOf" srcId="{8092AD77-1124-4A4B-B314-8A26F985C62F}" destId="{8FC7CA0D-6572-42C3-89FB-31C31C4BDBAF}" srcOrd="1" destOrd="0" presId="urn:microsoft.com/office/officeart/2005/8/layout/hierarchy2"/>
    <dgm:cxn modelId="{6D1D6368-9ACC-48B0-9768-D76F6EA1C460}" type="presParOf" srcId="{8FC7CA0D-6572-42C3-89FB-31C31C4BDBAF}" destId="{4B81B560-1E81-4C95-9DEE-49F9398981FB}" srcOrd="0" destOrd="0" presId="urn:microsoft.com/office/officeart/2005/8/layout/hierarchy2"/>
    <dgm:cxn modelId="{19C642DD-840C-4711-B404-52A41EA42DBC}" type="presParOf" srcId="{8FC7CA0D-6572-42C3-89FB-31C31C4BDBAF}" destId="{3D866358-25A4-4F75-AC14-FBA3C0AD6260}" srcOrd="1" destOrd="0" presId="urn:microsoft.com/office/officeart/2005/8/layout/hierarchy2"/>
    <dgm:cxn modelId="{CEDF65AB-13E8-4A85-9FC7-E8EF6DCFF0F9}" type="presParOf" srcId="{8092AD77-1124-4A4B-B314-8A26F985C62F}" destId="{B2BA7C62-8758-4162-BC88-A0F94E992BD6}" srcOrd="2" destOrd="0" presId="urn:microsoft.com/office/officeart/2005/8/layout/hierarchy2"/>
    <dgm:cxn modelId="{9C9435D3-567E-458D-B43A-0A6183B8D4EE}" type="presParOf" srcId="{B2BA7C62-8758-4162-BC88-A0F94E992BD6}" destId="{347C5F09-3411-402D-A506-7E738CA2A026}" srcOrd="0" destOrd="0" presId="urn:microsoft.com/office/officeart/2005/8/layout/hierarchy2"/>
    <dgm:cxn modelId="{85BC1AA1-9B98-4C53-ADAA-2FFD970EFE6A}" type="presParOf" srcId="{8092AD77-1124-4A4B-B314-8A26F985C62F}" destId="{566D652C-D0AF-46A5-BE84-533D8D856E3D}" srcOrd="3" destOrd="0" presId="urn:microsoft.com/office/officeart/2005/8/layout/hierarchy2"/>
    <dgm:cxn modelId="{EBD30B25-0A99-4658-AA59-9E72B334847B}" type="presParOf" srcId="{566D652C-D0AF-46A5-BE84-533D8D856E3D}" destId="{CF3A9A81-2F71-4048-8A8D-0FFF45C7D858}" srcOrd="0" destOrd="0" presId="urn:microsoft.com/office/officeart/2005/8/layout/hierarchy2"/>
    <dgm:cxn modelId="{02147152-5ACF-48DB-950F-76DECB65B994}" type="presParOf" srcId="{566D652C-D0AF-46A5-BE84-533D8D856E3D}" destId="{674CCC67-2FAC-45C3-B1D1-356178813A6F}" srcOrd="1" destOrd="0" presId="urn:microsoft.com/office/officeart/2005/8/layout/hierarchy2"/>
    <dgm:cxn modelId="{AE72CC39-AC4B-46F2-B67C-1BC5A2022073}" type="presParOf" srcId="{8092AD77-1124-4A4B-B314-8A26F985C62F}" destId="{0EE381CC-4716-449D-9844-B939C78A47CB}" srcOrd="4" destOrd="0" presId="urn:microsoft.com/office/officeart/2005/8/layout/hierarchy2"/>
    <dgm:cxn modelId="{A8D2B4A4-CE5E-481B-95E1-CD59CE5B7EF6}" type="presParOf" srcId="{0EE381CC-4716-449D-9844-B939C78A47CB}" destId="{63A26114-4E63-44CF-916B-B33F3F02DD5F}" srcOrd="0" destOrd="0" presId="urn:microsoft.com/office/officeart/2005/8/layout/hierarchy2"/>
    <dgm:cxn modelId="{C5955D47-A9A6-4386-B6D0-6E9F4A6E08CD}" type="presParOf" srcId="{8092AD77-1124-4A4B-B314-8A26F985C62F}" destId="{8F9F20EF-EBF1-4C36-9B50-237D107C7400}" srcOrd="5" destOrd="0" presId="urn:microsoft.com/office/officeart/2005/8/layout/hierarchy2"/>
    <dgm:cxn modelId="{3F960A0D-C3DD-4F44-8336-C61DA56AFD6E}" type="presParOf" srcId="{8F9F20EF-EBF1-4C36-9B50-237D107C7400}" destId="{04FCF846-6634-42C9-B021-B511D01813B9}" srcOrd="0" destOrd="0" presId="urn:microsoft.com/office/officeart/2005/8/layout/hierarchy2"/>
    <dgm:cxn modelId="{57F5D505-B7F9-4CC8-9A7F-D80136EBE70A}" type="presParOf" srcId="{8F9F20EF-EBF1-4C36-9B50-237D107C7400}" destId="{2ED43042-125F-4B13-B8C2-86C8532D06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4379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284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416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148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995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600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909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4494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594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695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957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118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557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52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344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928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5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041140-3D5C-4490-9C75-F361425537EA}" type="datetimeFigureOut">
              <a:rPr lang="es-AR" smtClean="0"/>
              <a:t>16/11/2016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D0684-7CD0-4636-BBE9-CC43653155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410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6.xml"/><Relationship Id="rId7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410" y="1446664"/>
            <a:ext cx="7235195" cy="2409684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GDE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Gestión Documental Electrónica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2265528" y="4788257"/>
            <a:ext cx="6058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b="1" dirty="0" smtClean="0"/>
              <a:t>Gobierno de Mendoza</a:t>
            </a:r>
          </a:p>
          <a:p>
            <a:pPr algn="r"/>
            <a:r>
              <a:rPr lang="es-AR" b="1" dirty="0" smtClean="0"/>
              <a:t>Ministerio de Gobierno, Trabajo y Justicia</a:t>
            </a:r>
          </a:p>
          <a:p>
            <a:pPr algn="r"/>
            <a:r>
              <a:rPr lang="es-AR" b="1" dirty="0" err="1" smtClean="0"/>
              <a:t>Subsec</a:t>
            </a:r>
            <a:r>
              <a:rPr lang="es-AR" b="1" dirty="0" smtClean="0"/>
              <a:t>. de Gestión Pública y Modernización del Estado</a:t>
            </a:r>
          </a:p>
          <a:p>
            <a:pPr algn="r"/>
            <a:r>
              <a:rPr lang="es-AR" b="1" dirty="0" smtClean="0"/>
              <a:t>Dirección de Informática y Comunicaciones</a:t>
            </a:r>
            <a:endParaRPr lang="es-AR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706007" y="6182436"/>
            <a:ext cx="361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dic.mendoza.gov.ar</a:t>
            </a:r>
            <a:endParaRPr lang="es-A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3" y="1262102"/>
            <a:ext cx="9150583" cy="4264072"/>
          </a:xfrm>
        </p:spPr>
      </p:pic>
      <p:pic>
        <p:nvPicPr>
          <p:cNvPr id="10" name="Imagen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978" y="2284830"/>
            <a:ext cx="1236606" cy="123148"/>
          </a:xfrm>
          <a:prstGeom prst="rect">
            <a:avLst/>
          </a:prstGeom>
        </p:spPr>
      </p:pic>
      <p:pic>
        <p:nvPicPr>
          <p:cNvPr id="11" name="Imagen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978" y="2413096"/>
            <a:ext cx="1236606" cy="126701"/>
          </a:xfrm>
          <a:prstGeom prst="rect">
            <a:avLst/>
          </a:prstGeom>
        </p:spPr>
      </p:pic>
      <p:pic>
        <p:nvPicPr>
          <p:cNvPr id="12" name="Imagen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6978" y="2544915"/>
            <a:ext cx="1241724" cy="1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0" y="2153778"/>
            <a:ext cx="895964" cy="225436"/>
          </a:xfrm>
          <a:prstGeom prst="rect">
            <a:avLst/>
          </a:prstGeom>
        </p:spPr>
      </p:pic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270"/>
            <a:ext cx="9144000" cy="2989638"/>
          </a:xfrm>
        </p:spPr>
      </p:pic>
      <p:pic>
        <p:nvPicPr>
          <p:cNvPr id="5" name="Imagen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304" y="1620320"/>
            <a:ext cx="749162" cy="3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284"/>
            <a:ext cx="9144000" cy="4496741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662112"/>
            <a:ext cx="7153275" cy="35337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1233973"/>
            <a:ext cx="9144793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577"/>
            <a:ext cx="9188856" cy="58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0" y="857250"/>
            <a:ext cx="8517781" cy="5143500"/>
          </a:xfrm>
        </p:spPr>
      </p:pic>
      <p:sp>
        <p:nvSpPr>
          <p:cNvPr id="2" name="Rectángulo redondeado 1"/>
          <p:cNvSpPr/>
          <p:nvPr/>
        </p:nvSpPr>
        <p:spPr>
          <a:xfrm>
            <a:off x="8543499" y="6000751"/>
            <a:ext cx="291592" cy="168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2905125"/>
            <a:ext cx="3705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6" y="1246211"/>
            <a:ext cx="9153317" cy="4452582"/>
          </a:xfr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318" y="1275409"/>
            <a:ext cx="648140" cy="219224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8857396" y="5698793"/>
            <a:ext cx="259307" cy="156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15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4185"/>
            <a:ext cx="9126926" cy="2980823"/>
          </a:xfr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947" y="1615044"/>
            <a:ext cx="575187" cy="1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6" y="1368615"/>
            <a:ext cx="7562450" cy="4115226"/>
          </a:xfrm>
        </p:spPr>
      </p:pic>
    </p:spTree>
    <p:extLst>
      <p:ext uri="{BB962C8B-B14F-4D97-AF65-F5344CB8AC3E}">
        <p14:creationId xmlns:p14="http://schemas.microsoft.com/office/powerpoint/2010/main" val="37361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9" y="1348569"/>
            <a:ext cx="7629897" cy="4218292"/>
          </a:xfrm>
        </p:spPr>
      </p:pic>
    </p:spTree>
    <p:extLst>
      <p:ext uri="{BB962C8B-B14F-4D97-AF65-F5344CB8AC3E}">
        <p14:creationId xmlns:p14="http://schemas.microsoft.com/office/powerpoint/2010/main" val="11337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5" y="1444957"/>
            <a:ext cx="8331959" cy="4212893"/>
          </a:xfrm>
        </p:spPr>
      </p:pic>
    </p:spTree>
    <p:extLst>
      <p:ext uri="{BB962C8B-B14F-4D97-AF65-F5344CB8AC3E}">
        <p14:creationId xmlns:p14="http://schemas.microsoft.com/office/powerpoint/2010/main" val="39429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4" y="839336"/>
            <a:ext cx="7514035" cy="1314449"/>
          </a:xfrm>
        </p:spPr>
        <p:txBody>
          <a:bodyPr/>
          <a:lstStyle/>
          <a:p>
            <a:r>
              <a:rPr lang="es-AR" dirty="0" smtClean="0"/>
              <a:t>Estructura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26163"/>
              </p:ext>
            </p:extLst>
          </p:nvPr>
        </p:nvGraphicFramePr>
        <p:xfrm>
          <a:off x="740568" y="1737531"/>
          <a:ext cx="7886700" cy="355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redondeado 2"/>
          <p:cNvSpPr/>
          <p:nvPr/>
        </p:nvSpPr>
        <p:spPr>
          <a:xfrm rot="475651">
            <a:off x="1203865" y="5321280"/>
            <a:ext cx="6960105" cy="536133"/>
          </a:xfrm>
          <a:prstGeom prst="roundRect">
            <a:avLst>
              <a:gd name="adj" fmla="val 4944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CAPA DE SERVICIOS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421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0" y="857251"/>
            <a:ext cx="8055565" cy="5143500"/>
          </a:xfrm>
        </p:spPr>
      </p:pic>
    </p:spTree>
    <p:extLst>
      <p:ext uri="{BB962C8B-B14F-4D97-AF65-F5344CB8AC3E}">
        <p14:creationId xmlns:p14="http://schemas.microsoft.com/office/powerpoint/2010/main" val="33716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0" y="857250"/>
            <a:ext cx="8517781" cy="5143500"/>
          </a:xfrm>
        </p:spPr>
      </p:pic>
      <p:pic>
        <p:nvPicPr>
          <p:cNvPr id="6" name="Imagen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73" y="2614499"/>
            <a:ext cx="3865308" cy="162900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8543499" y="6000751"/>
            <a:ext cx="291592" cy="168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39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781"/>
            <a:ext cx="9142764" cy="3731811"/>
          </a:xfrm>
        </p:spPr>
      </p:pic>
      <p:pic>
        <p:nvPicPr>
          <p:cNvPr id="7" name="Imagen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706" y="1596356"/>
            <a:ext cx="732746" cy="2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71" y="428520"/>
            <a:ext cx="5002708" cy="5855097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56" y="1580429"/>
            <a:ext cx="5048955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356"/>
            <a:ext cx="9144000" cy="3101418"/>
          </a:xfrm>
        </p:spPr>
      </p:pic>
      <p:pic>
        <p:nvPicPr>
          <p:cNvPr id="7" name="Imagen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392" y="1596356"/>
            <a:ext cx="684060" cy="2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8" y="549441"/>
            <a:ext cx="6175616" cy="5773484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52" y="2761136"/>
            <a:ext cx="3534268" cy="1600423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94" y="557457"/>
            <a:ext cx="6175616" cy="57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6" y="1619507"/>
            <a:ext cx="7659279" cy="3373599"/>
          </a:xfrm>
        </p:spPr>
      </p:pic>
    </p:spTree>
    <p:extLst>
      <p:ext uri="{BB962C8B-B14F-4D97-AF65-F5344CB8AC3E}">
        <p14:creationId xmlns:p14="http://schemas.microsoft.com/office/powerpoint/2010/main" val="34008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9" y="0"/>
            <a:ext cx="6822281" cy="6858000"/>
          </a:xfrm>
        </p:spPr>
      </p:pic>
    </p:spTree>
    <p:extLst>
      <p:ext uri="{BB962C8B-B14F-4D97-AF65-F5344CB8AC3E}">
        <p14:creationId xmlns:p14="http://schemas.microsoft.com/office/powerpoint/2010/main" val="9582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356"/>
            <a:ext cx="9144000" cy="3101418"/>
          </a:xfrm>
        </p:spPr>
      </p:pic>
      <p:pic>
        <p:nvPicPr>
          <p:cNvPr id="7" name="Imagen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392" y="1596356"/>
            <a:ext cx="684060" cy="2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36"/>
            <a:ext cx="9144000" cy="5377177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7" y="1585912"/>
            <a:ext cx="1071563" cy="404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49" y="1097819"/>
            <a:ext cx="6719888" cy="47182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2909887"/>
            <a:ext cx="31432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4" y="522025"/>
            <a:ext cx="7514035" cy="693477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de módulos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0636" y="1641992"/>
            <a:ext cx="8129714" cy="4867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b="1" dirty="0"/>
              <a:t>CCOO – Comunicaciones Oficiales</a:t>
            </a:r>
          </a:p>
          <a:p>
            <a:pPr marL="342900" lvl="1" indent="0">
              <a:buNone/>
            </a:pPr>
            <a:r>
              <a:rPr lang="es-AR" dirty="0"/>
              <a:t>Generación, Respuesta y Reenvío de documentos oficiales comunicables</a:t>
            </a:r>
          </a:p>
          <a:p>
            <a:pPr marL="0" indent="0">
              <a:buNone/>
            </a:pPr>
            <a:endParaRPr lang="es-AR" sz="2800" dirty="0"/>
          </a:p>
          <a:p>
            <a:pPr marL="0" indent="0">
              <a:buNone/>
            </a:pPr>
            <a:r>
              <a:rPr lang="es-AR" b="1" dirty="0"/>
              <a:t>GEDO – Generador de Documentos Oficiales</a:t>
            </a:r>
          </a:p>
          <a:p>
            <a:pPr marL="342900" lvl="1" indent="0">
              <a:buNone/>
            </a:pPr>
            <a:r>
              <a:rPr lang="es-AR" dirty="0"/>
              <a:t>Medio de creación, registro y archivo de los documentos inherentes a la gestión administrativa.</a:t>
            </a:r>
          </a:p>
          <a:p>
            <a:pPr marL="342900" lvl="1" indent="0">
              <a:buNone/>
            </a:pPr>
            <a:r>
              <a:rPr lang="es-AR" sz="2400" dirty="0" smtClean="0"/>
              <a:t> </a:t>
            </a:r>
            <a:endParaRPr lang="es-AR" sz="2400" dirty="0"/>
          </a:p>
          <a:p>
            <a:pPr marL="0" indent="0">
              <a:buNone/>
            </a:pPr>
            <a:r>
              <a:rPr lang="es-AR" b="1" dirty="0"/>
              <a:t>EE – Expediente electrónico</a:t>
            </a:r>
          </a:p>
          <a:p>
            <a:pPr marL="342900" lvl="1" indent="0">
              <a:buNone/>
            </a:pPr>
            <a:r>
              <a:rPr lang="es-AR" dirty="0"/>
              <a:t>Contenedor o conjunto ordenado de documentos electrónicos que se encuentran en el Repositorio Único de Documentos Oficiales, para la resolución de un trámite</a:t>
            </a:r>
          </a:p>
        </p:txBody>
      </p:sp>
    </p:spTree>
    <p:extLst>
      <p:ext uri="{BB962C8B-B14F-4D97-AF65-F5344CB8AC3E}">
        <p14:creationId xmlns:p14="http://schemas.microsoft.com/office/powerpoint/2010/main" val="41968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457200"/>
            <a:ext cx="7704667" cy="3571875"/>
          </a:xfrm>
        </p:spPr>
        <p:txBody>
          <a:bodyPr>
            <a:normAutofit/>
          </a:bodyPr>
          <a:lstStyle/>
          <a:p>
            <a:r>
              <a:rPr lang="es-AR" b="1" dirty="0" smtClean="0"/>
              <a:t>GDE</a:t>
            </a:r>
            <a:br>
              <a:rPr lang="es-AR" b="1" dirty="0" smtClean="0"/>
            </a:br>
            <a:r>
              <a:rPr lang="es-AR" b="1" dirty="0" smtClean="0"/>
              <a:t>Gestión Documental Electrónica</a:t>
            </a:r>
            <a:br>
              <a:rPr lang="es-AR" b="1" dirty="0" smtClean="0"/>
            </a:br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b="1" dirty="0" smtClean="0"/>
              <a:t>Gobierno de Mendoza</a:t>
            </a:r>
            <a:br>
              <a:rPr lang="es-AR" b="1" dirty="0" smtClean="0"/>
            </a:br>
            <a:r>
              <a:rPr lang="es-AR" b="1" dirty="0" smtClean="0"/>
              <a:t>2016</a:t>
            </a:r>
            <a:endParaRPr lang="es-AR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808969" y="4735774"/>
            <a:ext cx="36175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accent4">
                    <a:lumMod val="75000"/>
                  </a:schemeClr>
                </a:solidFill>
              </a:rPr>
              <a:t>dic.mendoza.gov.ar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80" y="5258994"/>
            <a:ext cx="1940575" cy="3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735" y="480300"/>
            <a:ext cx="7886700" cy="994172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CCOO – Comunicaciones Oficiales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6537" y="1579352"/>
            <a:ext cx="7768137" cy="4835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dirty="0" smtClean="0"/>
              <a:t>Las comunicaciones oficiales o documentos comunicables son aquellos que pueden destinarse a uno o más usuarios. </a:t>
            </a:r>
          </a:p>
          <a:p>
            <a:pPr marL="0" indent="0">
              <a:buNone/>
            </a:pPr>
            <a:r>
              <a:rPr lang="es-AR" dirty="0" smtClean="0"/>
              <a:t>Los más frecuentes son: </a:t>
            </a:r>
            <a:r>
              <a:rPr lang="es-AR" b="1" dirty="0" smtClean="0"/>
              <a:t>Notas</a:t>
            </a:r>
            <a:r>
              <a:rPr lang="es-AR" dirty="0" smtClean="0"/>
              <a:t> y </a:t>
            </a:r>
            <a:r>
              <a:rPr lang="es-AR" b="1" dirty="0" smtClean="0"/>
              <a:t>Memorandos</a:t>
            </a:r>
          </a:p>
          <a:p>
            <a:pPr marL="0" indent="0">
              <a:buNone/>
            </a:pPr>
            <a:r>
              <a:rPr lang="es-AR" dirty="0" smtClean="0"/>
              <a:t> </a:t>
            </a:r>
          </a:p>
          <a:p>
            <a:pPr marL="0" indent="0">
              <a:buNone/>
            </a:pPr>
            <a:r>
              <a:rPr lang="es-AR" u="sng" dirty="0" smtClean="0"/>
              <a:t>Las comunicaciones: </a:t>
            </a:r>
          </a:p>
          <a:p>
            <a:r>
              <a:rPr lang="es-AR" dirty="0" smtClean="0"/>
              <a:t> Son documentos que deberán ser creados, firmados y enviados a través de la  plataforma GDE </a:t>
            </a:r>
          </a:p>
          <a:p>
            <a:r>
              <a:rPr lang="es-AR" dirty="0" smtClean="0"/>
              <a:t> Se numeran </a:t>
            </a:r>
          </a:p>
          <a:p>
            <a:r>
              <a:rPr lang="es-AR" dirty="0" smtClean="0"/>
              <a:t> Se comunican </a:t>
            </a:r>
          </a:p>
          <a:p>
            <a:r>
              <a:rPr lang="es-AR" dirty="0" smtClean="0"/>
              <a:t> Se archivan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578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441" y="67137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GEDO – Generador Electrónico de</a:t>
            </a:r>
            <a:b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 Oficiales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8298" y="2125267"/>
            <a:ext cx="7287052" cy="4732733"/>
          </a:xfrm>
        </p:spPr>
        <p:txBody>
          <a:bodyPr>
            <a:noAutofit/>
          </a:bodyPr>
          <a:lstStyle/>
          <a:p>
            <a:r>
              <a:rPr lang="es-AR" b="1" dirty="0"/>
              <a:t>Documentos de Redacción Libre</a:t>
            </a:r>
          </a:p>
          <a:p>
            <a:r>
              <a:rPr lang="es-AR" b="1" dirty="0"/>
              <a:t>Documentos para importar</a:t>
            </a:r>
          </a:p>
          <a:p>
            <a:r>
              <a:rPr lang="es-AR" b="1" dirty="0"/>
              <a:t>Formularios Controlados</a:t>
            </a:r>
          </a:p>
          <a:p>
            <a:r>
              <a:rPr lang="es-AR" b="1" dirty="0"/>
              <a:t>Documentos con archivos embebidos</a:t>
            </a:r>
          </a:p>
          <a:p>
            <a:pPr marL="0" indent="0">
              <a:buNone/>
            </a:pPr>
            <a:endParaRPr lang="es-AR" sz="2800" dirty="0" smtClean="0"/>
          </a:p>
          <a:p>
            <a:pPr marL="0" indent="0" algn="ctr">
              <a:buNone/>
            </a:pPr>
            <a:r>
              <a:rPr lang="es-AR" b="1" i="1" dirty="0">
                <a:solidFill>
                  <a:srgbClr val="002060"/>
                </a:solidFill>
              </a:rPr>
              <a:t>Todos los documentos firmados digitalmente creados utilizando GEDO tienen la </a:t>
            </a:r>
            <a:r>
              <a:rPr lang="es-AR" b="1" i="1" dirty="0" smtClean="0">
                <a:solidFill>
                  <a:srgbClr val="002060"/>
                </a:solidFill>
              </a:rPr>
              <a:t>misma validez </a:t>
            </a:r>
            <a:r>
              <a:rPr lang="es-AR" b="1" i="1" dirty="0">
                <a:solidFill>
                  <a:srgbClr val="002060"/>
                </a:solidFill>
              </a:rPr>
              <a:t>jurídica y probatoria que aquellos documentos firmados </a:t>
            </a:r>
            <a:r>
              <a:rPr lang="es-AR" b="1" i="1" dirty="0" smtClean="0">
                <a:solidFill>
                  <a:srgbClr val="002060"/>
                </a:solidFill>
              </a:rPr>
              <a:t>ológrafamente.</a:t>
            </a:r>
          </a:p>
        </p:txBody>
      </p:sp>
    </p:spTree>
    <p:extLst>
      <p:ext uri="{BB962C8B-B14F-4D97-AF65-F5344CB8AC3E}">
        <p14:creationId xmlns:p14="http://schemas.microsoft.com/office/powerpoint/2010/main" val="27846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441" y="79419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GEDO – Generador Electrónico de</a:t>
            </a:r>
            <a:b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 Oficiales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7480" y="2179859"/>
            <a:ext cx="7683691" cy="4261885"/>
          </a:xfrm>
        </p:spPr>
        <p:txBody>
          <a:bodyPr>
            <a:noAutofit/>
          </a:bodyPr>
          <a:lstStyle/>
          <a:p>
            <a:r>
              <a:rPr lang="es-AR" sz="2800" b="1" dirty="0"/>
              <a:t>Confección (o Producción)</a:t>
            </a:r>
          </a:p>
          <a:p>
            <a:r>
              <a:rPr lang="es-AR" sz="2800" b="1" dirty="0"/>
              <a:t>Revisión</a:t>
            </a:r>
          </a:p>
          <a:p>
            <a:r>
              <a:rPr lang="es-AR" sz="2800" b="1" dirty="0"/>
              <a:t>Firma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Se inicia un </a:t>
            </a:r>
            <a:r>
              <a:rPr lang="es-AR" dirty="0"/>
              <a:t>documento, que el usuario puede </a:t>
            </a:r>
            <a:r>
              <a:rPr lang="es-AR" dirty="0" smtClean="0"/>
              <a:t>enviar </a:t>
            </a:r>
            <a:r>
              <a:rPr lang="es-AR" dirty="0"/>
              <a:t>a producir por otro agente o confeccionarlo él mismo. </a:t>
            </a:r>
            <a:r>
              <a:rPr lang="es-AR" dirty="0" smtClean="0"/>
              <a:t>Luego se edita la </a:t>
            </a:r>
            <a:r>
              <a:rPr lang="es-AR" dirty="0"/>
              <a:t>referencia y </a:t>
            </a:r>
            <a:r>
              <a:rPr lang="es-AR" dirty="0" smtClean="0"/>
              <a:t>el contenido. Puede enviarse a revisión. Finalmente</a:t>
            </a:r>
            <a:r>
              <a:rPr lang="es-AR" dirty="0"/>
              <a:t>, </a:t>
            </a:r>
            <a:r>
              <a:rPr lang="es-AR" dirty="0" smtClean="0"/>
              <a:t>el </a:t>
            </a:r>
            <a:r>
              <a:rPr lang="es-AR" dirty="0"/>
              <a:t>documento debe ser firmado, ya sea por el usuario que lo produjo o por </a:t>
            </a:r>
            <a:r>
              <a:rPr lang="es-AR" dirty="0" smtClean="0"/>
              <a:t>otro responsable. </a:t>
            </a:r>
          </a:p>
        </p:txBody>
      </p:sp>
    </p:spTree>
    <p:extLst>
      <p:ext uri="{BB962C8B-B14F-4D97-AF65-F5344CB8AC3E}">
        <p14:creationId xmlns:p14="http://schemas.microsoft.com/office/powerpoint/2010/main" val="3230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441" y="616780"/>
            <a:ext cx="7886700" cy="994172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– Expediente Electrónico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6540" y="2043377"/>
            <a:ext cx="7803107" cy="4425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dirty="0"/>
              <a:t>Es el ‘contenedor’ de los documentos previamente generados.</a:t>
            </a:r>
          </a:p>
          <a:p>
            <a:pPr marL="0" indent="0">
              <a:buNone/>
            </a:pPr>
            <a:r>
              <a:rPr lang="es-AR" dirty="0"/>
              <a:t>Todos los documentos que formen parte de un expediente electrónico tendrán que ser previamente generados en forma electrónica a través de  CCOO, GEDO, el propio módulo de EE, o bien, si existieran en papel u otro formato, deberán ser digitalizados a través de GEDO. </a:t>
            </a:r>
          </a:p>
          <a:p>
            <a:pPr marL="0" indent="0">
              <a:buNone/>
            </a:pPr>
            <a:r>
              <a:rPr lang="es-AR" dirty="0"/>
              <a:t>El expediente tiene una carátula con metadatos para facilitar futuras búsquedas.</a:t>
            </a:r>
          </a:p>
          <a:p>
            <a:pPr marL="0" indent="0">
              <a:buNone/>
            </a:pPr>
            <a:r>
              <a:rPr lang="es-AR" dirty="0"/>
              <a:t>Se pueden realizar diversos pases y controlar providencia.</a:t>
            </a:r>
          </a:p>
        </p:txBody>
      </p:sp>
    </p:spTree>
    <p:extLst>
      <p:ext uri="{BB962C8B-B14F-4D97-AF65-F5344CB8AC3E}">
        <p14:creationId xmlns:p14="http://schemas.microsoft.com/office/powerpoint/2010/main" val="35196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Pantallas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58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25" y="1189061"/>
            <a:ext cx="5058124" cy="4397138"/>
          </a:xfrm>
        </p:spPr>
      </p:pic>
    </p:spTree>
    <p:extLst>
      <p:ext uri="{BB962C8B-B14F-4D97-AF65-F5344CB8AC3E}">
        <p14:creationId xmlns:p14="http://schemas.microsoft.com/office/powerpoint/2010/main" val="3277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3151</TotalTime>
  <Words>357</Words>
  <Application>Microsoft Office PowerPoint</Application>
  <PresentationFormat>Presentación en pantalla (4:3)</PresentationFormat>
  <Paragraphs>52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Corbel</vt:lpstr>
      <vt:lpstr>Parallax</vt:lpstr>
      <vt:lpstr>GDE Gestión Documental Electrónica</vt:lpstr>
      <vt:lpstr>Estructura</vt:lpstr>
      <vt:lpstr>Resumen de módulos</vt:lpstr>
      <vt:lpstr>CCOO – Comunicaciones Oficiales</vt:lpstr>
      <vt:lpstr>GEDO – Generador Electrónico de Documentos Oficiales</vt:lpstr>
      <vt:lpstr>GEDO – Generador Electrónico de Documentos Oficiales</vt:lpstr>
      <vt:lpstr>EE – Expediente Electrónico</vt:lpstr>
      <vt:lpstr>Pantallas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GDE Gestión Documental Electrónica  Gobierno de Mendoza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GDE Gestión Documental Electrónica</dc:title>
  <dc:creator>alumno</dc:creator>
  <cp:lastModifiedBy>alumno</cp:lastModifiedBy>
  <cp:revision>56</cp:revision>
  <dcterms:created xsi:type="dcterms:W3CDTF">2016-09-12T14:10:56Z</dcterms:created>
  <dcterms:modified xsi:type="dcterms:W3CDTF">2016-11-16T16:31:24Z</dcterms:modified>
</cp:coreProperties>
</file>