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92" r:id="rId2"/>
    <p:sldId id="256" r:id="rId3"/>
    <p:sldId id="257" r:id="rId4"/>
    <p:sldId id="258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2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231"/>
            <a:ext cx="12192000" cy="6878231"/>
          </a:xfrm>
          <a:prstGeom prst="rect">
            <a:avLst/>
          </a:prstGeom>
        </p:spPr>
      </p:pic>
      <p:pic>
        <p:nvPicPr>
          <p:cNvPr id="5" name="4 Imagen" descr="logo-min-pn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3756" y="3616237"/>
            <a:ext cx="2786082" cy="231348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688307" y="5963653"/>
            <a:ext cx="3128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  <a:latin typeface="Lato" pitchFamily="34" charset="0"/>
              </a:rPr>
              <a:t>Dirección Territorial de Empleo y Capacitación</a:t>
            </a:r>
            <a:endParaRPr lang="es-MX" sz="11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6" name="5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02611"/>
            <a:ext cx="3428960" cy="72253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3994" y="1012260"/>
            <a:ext cx="7932737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360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EFDE18-8384-4A55-965F-37D97AA0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758" y="2416588"/>
            <a:ext cx="6091825" cy="1143000"/>
          </a:xfrm>
        </p:spPr>
        <p:txBody>
          <a:bodyPr/>
          <a:lstStyle/>
          <a:p>
            <a:pPr algn="l"/>
            <a:r>
              <a:rPr lang="es-AR" b="1" dirty="0" smtClean="0">
                <a:solidFill>
                  <a:srgbClr val="009999"/>
                </a:solidFill>
              </a:rPr>
              <a:t>Estructura de los costos</a:t>
            </a:r>
            <a:endParaRPr lang="es-AR" b="1" dirty="0">
              <a:solidFill>
                <a:srgbClr val="009999"/>
              </a:solidFill>
            </a:endParaRPr>
          </a:p>
        </p:txBody>
      </p:sp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37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9134" y="589442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460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868" y="584679"/>
            <a:ext cx="915193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758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CFC580-3C93-431C-A08F-76AA7020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492" y="2566902"/>
            <a:ext cx="9077195" cy="1143000"/>
          </a:xfrm>
        </p:spPr>
        <p:txBody>
          <a:bodyPr/>
          <a:lstStyle/>
          <a:p>
            <a:r>
              <a:rPr lang="es-AR" b="1" dirty="0" smtClean="0">
                <a:solidFill>
                  <a:srgbClr val="009999"/>
                </a:solidFill>
              </a:rPr>
              <a:t>Estructura de ingresos</a:t>
            </a:r>
            <a:endParaRPr lang="es-AR" b="1" dirty="0">
              <a:solidFill>
                <a:srgbClr val="009999"/>
              </a:solidFill>
            </a:endParaRPr>
          </a:p>
        </p:txBody>
      </p:sp>
      <p:pic>
        <p:nvPicPr>
          <p:cNvPr id="6" name="5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7" name="6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97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6" name="5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8838" y="1200150"/>
            <a:ext cx="7932737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9342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3891" y="899525"/>
            <a:ext cx="7932737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6173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4095" y="863513"/>
            <a:ext cx="8637587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775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7" name="6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4811" y="927645"/>
            <a:ext cx="8288641" cy="46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215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338A48-6971-4D38-A6FA-E4EF8E2A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822" y="1366340"/>
            <a:ext cx="10363200" cy="1470025"/>
          </a:xfrm>
        </p:spPr>
        <p:txBody>
          <a:bodyPr/>
          <a:lstStyle/>
          <a:p>
            <a:r>
              <a:rPr lang="es-AR" b="1" dirty="0" smtClean="0">
                <a:solidFill>
                  <a:srgbClr val="009999"/>
                </a:solidFill>
              </a:rPr>
              <a:t>Educación Financiera para tu emprendimiento</a:t>
            </a:r>
            <a:endParaRPr lang="es-AR" b="1" dirty="0">
              <a:solidFill>
                <a:srgbClr val="009999"/>
              </a:solidFill>
            </a:endParaRPr>
          </a:p>
        </p:txBody>
      </p:sp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1281" y="3156494"/>
            <a:ext cx="823753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010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18D41B-B62E-4331-A25A-6FD44D7B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009999"/>
                </a:solidFill>
              </a:rPr>
              <a:t>Educación Financiera para tu emprendimiento</a:t>
            </a:r>
            <a:endParaRPr lang="es-AR" b="1" dirty="0">
              <a:solidFill>
                <a:srgbClr val="009999"/>
              </a:solidFill>
            </a:endParaRPr>
          </a:p>
        </p:txBody>
      </p:sp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6913" y="2162175"/>
            <a:ext cx="82565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4847573" y="3569918"/>
            <a:ext cx="85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+mj-lt"/>
              </a:rPr>
              <a:t>1</a:t>
            </a:r>
            <a:endParaRPr lang="es-MX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9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2647AA-3287-43DF-8E61-BEE1DA72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56" y="2742265"/>
            <a:ext cx="10972800" cy="1143000"/>
          </a:xfrm>
        </p:spPr>
        <p:txBody>
          <a:bodyPr/>
          <a:lstStyle/>
          <a:p>
            <a:r>
              <a:rPr lang="es-AR" b="1" dirty="0" smtClean="0">
                <a:solidFill>
                  <a:srgbClr val="009999"/>
                </a:solidFill>
              </a:rPr>
              <a:t>Modelo de negocios</a:t>
            </a:r>
            <a:endParaRPr lang="es-AR" b="1" dirty="0">
              <a:solidFill>
                <a:srgbClr val="009999"/>
              </a:solidFill>
            </a:endParaRPr>
          </a:p>
        </p:txBody>
      </p:sp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42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8838" y="1128713"/>
            <a:ext cx="7932737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571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6" name="5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6712" y="484471"/>
            <a:ext cx="915193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376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4" name="3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082" y="509522"/>
            <a:ext cx="915193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809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C292EF42-1114-491F-BA5D-ACDE05D94C48}"/>
              </a:ext>
            </a:extLst>
          </p:cNvPr>
          <p:cNvSpPr txBox="1">
            <a:spLocks/>
          </p:cNvSpPr>
          <p:nvPr/>
        </p:nvSpPr>
        <p:spPr>
          <a:xfrm>
            <a:off x="584548" y="211596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¿Tu modelo de negocio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000" b="1" i="0" u="none" strike="noStrike" kern="1200" cap="none" spc="0" normalizeH="0" baseline="0" noProof="0" dirty="0" smtClean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000" b="1" dirty="0" smtClean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es viable y/o sustentable?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18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0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8"/>
            <a:ext cx="3428960" cy="72253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8942" y="836895"/>
            <a:ext cx="7932737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2864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37</Words>
  <Application>Microsoft Office PowerPoint</Application>
  <PresentationFormat>Personalizado</PresentationFormat>
  <Paragraphs>10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Educación Financiera para tu emprendimiento</vt:lpstr>
      <vt:lpstr>Educación Financiera para tu emprendimiento</vt:lpstr>
      <vt:lpstr>Modelo de negocios</vt:lpstr>
      <vt:lpstr>Diapositiva 5</vt:lpstr>
      <vt:lpstr>Diapositiva 6</vt:lpstr>
      <vt:lpstr>Diapositiva 7</vt:lpstr>
      <vt:lpstr>Diapositiva 8</vt:lpstr>
      <vt:lpstr>Diapositiva 9</vt:lpstr>
      <vt:lpstr>Diapositiva 10</vt:lpstr>
      <vt:lpstr>Estructura de los costos</vt:lpstr>
      <vt:lpstr>Diapositiva 12</vt:lpstr>
      <vt:lpstr>Diapositiva 13</vt:lpstr>
      <vt:lpstr>Estructura de ingresos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Proyectos Sociales</dc:title>
  <dc:creator>Facundo Pajot</dc:creator>
  <cp:lastModifiedBy>cristina pizarro</cp:lastModifiedBy>
  <cp:revision>35</cp:revision>
  <dcterms:created xsi:type="dcterms:W3CDTF">2020-03-30T15:14:01Z</dcterms:created>
  <dcterms:modified xsi:type="dcterms:W3CDTF">2020-04-01T18:19:35Z</dcterms:modified>
</cp:coreProperties>
</file>