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92" r:id="rId2"/>
    <p:sldId id="256" r:id="rId3"/>
    <p:sldId id="257" r:id="rId4"/>
    <p:sldId id="258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  <p:sldId id="293" r:id="rId20"/>
    <p:sldId id="294" r:id="rId21"/>
    <p:sldId id="295" r:id="rId22"/>
    <p:sldId id="298" r:id="rId23"/>
    <p:sldId id="296" r:id="rId24"/>
    <p:sldId id="297" r:id="rId25"/>
    <p:sldId id="299" r:id="rId26"/>
    <p:sldId id="300" r:id="rId27"/>
    <p:sldId id="301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231"/>
            <a:ext cx="12192000" cy="6878231"/>
          </a:xfrm>
          <a:prstGeom prst="rect">
            <a:avLst/>
          </a:prstGeom>
        </p:spPr>
      </p:pic>
      <p:pic>
        <p:nvPicPr>
          <p:cNvPr id="5" name="4 Imagen" descr="logo-min-p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756" y="3616237"/>
            <a:ext cx="2786082" cy="231348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88307" y="5963653"/>
            <a:ext cx="3128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Lato" pitchFamily="34" charset="0"/>
              </a:rPr>
              <a:t>Dirección Territorial de Empleo y Capacitación</a:t>
            </a:r>
            <a:endParaRPr lang="es-MX" sz="11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02611"/>
            <a:ext cx="3428960" cy="72253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9" y="852488"/>
            <a:ext cx="8589266" cy="483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360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852488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837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2424" r="4369" b="14449"/>
          <a:stretch>
            <a:fillRect/>
          </a:stretch>
        </p:blipFill>
        <p:spPr bwMode="auto">
          <a:xfrm>
            <a:off x="1741118" y="852488"/>
            <a:ext cx="8530224" cy="440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460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493" y="827437"/>
            <a:ext cx="8296715" cy="467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758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7" name="6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701" y="457135"/>
            <a:ext cx="93900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297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660" y="464181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342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60196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617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 l="2835" r="5327" b="5698"/>
          <a:stretch>
            <a:fillRect/>
          </a:stretch>
        </p:blipFill>
        <p:spPr bwMode="auto">
          <a:xfrm>
            <a:off x="1778696" y="501759"/>
            <a:ext cx="8404964" cy="48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775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7" name="6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712" y="564389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215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347" y="41407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338A48-6971-4D38-A6FA-E4EF8E2A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822" y="1366340"/>
            <a:ext cx="10363200" cy="1470025"/>
          </a:xfrm>
        </p:spPr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Educación Financiera para tu emprendimiento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281" y="3156494"/>
            <a:ext cx="82375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0107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4394" y="589441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l="3793" r="5464" b="7400"/>
          <a:stretch>
            <a:fillRect/>
          </a:stretch>
        </p:blipFill>
        <p:spPr bwMode="auto">
          <a:xfrm>
            <a:off x="1916482" y="376499"/>
            <a:ext cx="8304756" cy="47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712" y="464181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712" y="41407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764" y="489233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 l="3519" r="5464" b="5212"/>
          <a:stretch>
            <a:fillRect/>
          </a:stretch>
        </p:blipFill>
        <p:spPr bwMode="auto">
          <a:xfrm>
            <a:off x="1528175" y="439129"/>
            <a:ext cx="8329809" cy="488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8926" y="489233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9342" y="464181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539338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811" y="927645"/>
            <a:ext cx="8288641" cy="46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18D41B-B62E-4331-A25A-6FD44D7B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Educación Financiera para tu emprendimiento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847573" y="3569918"/>
            <a:ext cx="85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+mj-lt"/>
              </a:rPr>
              <a:t>2</a:t>
            </a:r>
            <a:endParaRPr lang="es-MX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6025" y="1935163"/>
            <a:ext cx="97536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19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2647AA-3287-43DF-8E61-BEE1DA72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56" y="2742265"/>
            <a:ext cx="10972800" cy="1143000"/>
          </a:xfrm>
        </p:spPr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</a:rPr>
              <a:t>Análisis de costo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42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127342" y="1139868"/>
            <a:ext cx="9782828" cy="3682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645075" y="2567836"/>
            <a:ext cx="487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Costos fijos y variables</a:t>
            </a:r>
            <a:endParaRPr lang="es-MX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3775" y="751562"/>
            <a:ext cx="383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Ejemplos de costos </a:t>
            </a:r>
            <a:r>
              <a:rPr lang="es-MX" sz="2800" dirty="0" smtClean="0">
                <a:solidFill>
                  <a:srgbClr val="FF0000"/>
                </a:solidFill>
              </a:rPr>
              <a:t>FIJOS</a:t>
            </a:r>
            <a:endParaRPr lang="es-MX" sz="28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229" y="3890898"/>
            <a:ext cx="2876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994" y="1890061"/>
            <a:ext cx="288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 l="37873" t="10439" b="20283"/>
          <a:stretch>
            <a:fillRect/>
          </a:stretch>
        </p:blipFill>
        <p:spPr bwMode="auto">
          <a:xfrm>
            <a:off x="4296427" y="2116899"/>
            <a:ext cx="5685817" cy="35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376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4" name="3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4394" y="851771"/>
            <a:ext cx="8485813" cy="47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96410" y="488608"/>
            <a:ext cx="4618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/>
              <a:t>Ejemplos de costos </a:t>
            </a:r>
            <a:r>
              <a:rPr lang="es-MX" sz="2800" dirty="0" smtClean="0">
                <a:solidFill>
                  <a:srgbClr val="FF0000"/>
                </a:solidFill>
              </a:rPr>
              <a:t>VARIABLES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9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b="13963"/>
          <a:stretch>
            <a:fillRect/>
          </a:stretch>
        </p:blipFill>
        <p:spPr bwMode="auto">
          <a:xfrm>
            <a:off x="1519238" y="852488"/>
            <a:ext cx="9151937" cy="44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018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0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8"/>
            <a:ext cx="3428960" cy="72253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4290" y="551863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2864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32</Words>
  <Application>Microsoft Office PowerPoint</Application>
  <PresentationFormat>Personalizado</PresentationFormat>
  <Paragraphs>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Educación Financiera para tu emprendimiento</vt:lpstr>
      <vt:lpstr>Educación Financiera para tu emprendimiento</vt:lpstr>
      <vt:lpstr>Análisis de costo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Sociales</dc:title>
  <dc:creator>Facundo Pajot</dc:creator>
  <cp:lastModifiedBy>cristina pizarro</cp:lastModifiedBy>
  <cp:revision>38</cp:revision>
  <dcterms:created xsi:type="dcterms:W3CDTF">2020-03-30T15:14:01Z</dcterms:created>
  <dcterms:modified xsi:type="dcterms:W3CDTF">2020-04-01T18:58:04Z</dcterms:modified>
</cp:coreProperties>
</file>