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92" r:id="rId2"/>
    <p:sldId id="256" r:id="rId3"/>
    <p:sldId id="257" r:id="rId4"/>
    <p:sldId id="258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5" r:id="rId30"/>
    <p:sldId id="304" r:id="rId31"/>
    <p:sldId id="307" r:id="rId32"/>
    <p:sldId id="306" r:id="rId33"/>
    <p:sldId id="2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231"/>
            <a:ext cx="12192000" cy="6878231"/>
          </a:xfrm>
          <a:prstGeom prst="rect">
            <a:avLst/>
          </a:prstGeom>
        </p:spPr>
      </p:pic>
      <p:pic>
        <p:nvPicPr>
          <p:cNvPr id="5" name="4 Imagen" descr="logo-min-p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756" y="3616237"/>
            <a:ext cx="2786082" cy="23134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88307" y="5963653"/>
            <a:ext cx="3128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Lato" pitchFamily="34" charset="0"/>
              </a:rPr>
              <a:t>Dirección Territorial de Empleo y Capacitación</a:t>
            </a:r>
            <a:endParaRPr lang="es-MX" sz="11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02611"/>
            <a:ext cx="3428960" cy="72253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764" y="47670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360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41407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83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6920" y="514286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460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42660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758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764" y="589442"/>
            <a:ext cx="91535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297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6608" y="639545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342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501759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617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b="11532"/>
          <a:stretch>
            <a:fillRect/>
          </a:stretch>
        </p:blipFill>
        <p:spPr bwMode="auto">
          <a:xfrm>
            <a:off x="1544290" y="865013"/>
            <a:ext cx="9151937" cy="455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77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186" y="451655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 t="8008" b="22228"/>
          <a:stretch>
            <a:fillRect/>
          </a:stretch>
        </p:blipFill>
        <p:spPr bwMode="auto">
          <a:xfrm>
            <a:off x="1606920" y="1290181"/>
            <a:ext cx="9151937" cy="359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338A48-6971-4D38-A6FA-E4EF8E2A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22" y="1366340"/>
            <a:ext cx="10363200" cy="1470025"/>
          </a:xfrm>
        </p:spPr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81" y="3156494"/>
            <a:ext cx="82375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7010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6712" y="601968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764" y="451655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270" y="455446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inisterio2020.jpg"/>
          <p:cNvPicPr>
            <a:picLocks noChangeAspect="1"/>
          </p:cNvPicPr>
          <p:nvPr/>
        </p:nvPicPr>
        <p:blipFill>
          <a:blip r:embed="rId3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4" name="3 Imagen" descr="mend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6400" y="55186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660" y="41407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868" y="42660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627020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504" y="576915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t="10195" r="20930" b="10074"/>
          <a:stretch>
            <a:fillRect/>
          </a:stretch>
        </p:blipFill>
        <p:spPr bwMode="auto">
          <a:xfrm>
            <a:off x="2183118" y="776614"/>
            <a:ext cx="7236455" cy="41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9134" y="514284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18D41B-B62E-4331-A25A-6FD44D7B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9999"/>
                </a:solidFill>
              </a:rPr>
              <a:t>Educación Financiera para tu emprendimiento</a:t>
            </a:r>
            <a:endParaRPr lang="es-AR" b="1" dirty="0">
              <a:solidFill>
                <a:srgbClr val="009999"/>
              </a:solidFill>
            </a:endParaRPr>
          </a:p>
        </p:txBody>
      </p:sp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47573" y="3569918"/>
            <a:ext cx="85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+mj-lt"/>
              </a:rPr>
              <a:t>1</a:t>
            </a:r>
            <a:endParaRPr lang="es-MX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913" y="2162175"/>
            <a:ext cx="82565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1987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6608" y="35144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660" y="426603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3" name="2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186" y="601968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7" name="6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811" y="927645"/>
            <a:ext cx="8288641" cy="46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21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3978" y="539337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642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342" y="501759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57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6" name="5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764" y="614494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37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4" name="3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852488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80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-1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7"/>
            <a:ext cx="3428960" cy="72253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342" y="46418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01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inisterio2020.jpg"/>
          <p:cNvPicPr>
            <a:picLocks noChangeAspect="1"/>
          </p:cNvPicPr>
          <p:nvPr/>
        </p:nvPicPr>
        <p:blipFill>
          <a:blip r:embed="rId2" cstate="print"/>
          <a:srcRect l="2946" r="2796" b="97919"/>
          <a:stretch>
            <a:fillRect/>
          </a:stretch>
        </p:blipFill>
        <p:spPr>
          <a:xfrm>
            <a:off x="0" y="0"/>
            <a:ext cx="12322304" cy="192505"/>
          </a:xfrm>
          <a:prstGeom prst="rect">
            <a:avLst/>
          </a:prstGeom>
        </p:spPr>
      </p:pic>
      <p:pic>
        <p:nvPicPr>
          <p:cNvPr id="5" name="4 Imagen" descr="mend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9868" y="5915138"/>
            <a:ext cx="3428960" cy="7225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526811"/>
            <a:ext cx="91519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2864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17</Words>
  <Application>Microsoft Office PowerPoint</Application>
  <PresentationFormat>Personalizado</PresentationFormat>
  <Paragraphs>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Educación Financiera para tu emprendimiento</vt:lpstr>
      <vt:lpstr>Educación Financiera para tu emprendimiento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Sociales</dc:title>
  <dc:creator>Facundo Pajot</dc:creator>
  <cp:lastModifiedBy>cristina pizarro</cp:lastModifiedBy>
  <cp:revision>39</cp:revision>
  <dcterms:created xsi:type="dcterms:W3CDTF">2020-03-30T15:14:01Z</dcterms:created>
  <dcterms:modified xsi:type="dcterms:W3CDTF">2020-04-01T21:21:20Z</dcterms:modified>
</cp:coreProperties>
</file>