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92633-E46C-47D7-94F3-0B145E8D7629}" type="datetimeFigureOut">
              <a:rPr lang="es-AR" smtClean="0"/>
              <a:t>1/8/2016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35362-2DDB-4823-8AA4-D7F1160FEE6C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8955204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92633-E46C-47D7-94F3-0B145E8D7629}" type="datetimeFigureOut">
              <a:rPr lang="es-AR" smtClean="0"/>
              <a:t>1/8/2016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35362-2DDB-4823-8AA4-D7F1160FEE6C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686447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92633-E46C-47D7-94F3-0B145E8D7629}" type="datetimeFigureOut">
              <a:rPr lang="es-AR" smtClean="0"/>
              <a:t>1/8/2016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35362-2DDB-4823-8AA4-D7F1160FEE6C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383277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92633-E46C-47D7-94F3-0B145E8D7629}" type="datetimeFigureOut">
              <a:rPr lang="es-AR" smtClean="0"/>
              <a:t>1/8/2016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35362-2DDB-4823-8AA4-D7F1160FEE6C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172995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92633-E46C-47D7-94F3-0B145E8D7629}" type="datetimeFigureOut">
              <a:rPr lang="es-AR" smtClean="0"/>
              <a:t>1/8/2016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35362-2DDB-4823-8AA4-D7F1160FEE6C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8036394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92633-E46C-47D7-94F3-0B145E8D7629}" type="datetimeFigureOut">
              <a:rPr lang="es-AR" smtClean="0"/>
              <a:t>1/8/2016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35362-2DDB-4823-8AA4-D7F1160FEE6C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46904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92633-E46C-47D7-94F3-0B145E8D7629}" type="datetimeFigureOut">
              <a:rPr lang="es-AR" smtClean="0"/>
              <a:t>1/8/2016</a:t>
            </a:fld>
            <a:endParaRPr lang="es-AR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35362-2DDB-4823-8AA4-D7F1160FEE6C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249586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92633-E46C-47D7-94F3-0B145E8D7629}" type="datetimeFigureOut">
              <a:rPr lang="es-AR" smtClean="0"/>
              <a:t>1/8/2016</a:t>
            </a:fld>
            <a:endParaRPr lang="es-AR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35362-2DDB-4823-8AA4-D7F1160FEE6C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1016833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92633-E46C-47D7-94F3-0B145E8D7629}" type="datetimeFigureOut">
              <a:rPr lang="es-AR" smtClean="0"/>
              <a:t>1/8/2016</a:t>
            </a:fld>
            <a:endParaRPr lang="es-A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35362-2DDB-4823-8AA4-D7F1160FEE6C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5161609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92633-E46C-47D7-94F3-0B145E8D7629}" type="datetimeFigureOut">
              <a:rPr lang="es-AR" smtClean="0"/>
              <a:t>1/8/2016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35362-2DDB-4823-8AA4-D7F1160FEE6C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891017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92633-E46C-47D7-94F3-0B145E8D7629}" type="datetimeFigureOut">
              <a:rPr lang="es-AR" smtClean="0"/>
              <a:t>1/8/2016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35362-2DDB-4823-8AA4-D7F1160FEE6C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832169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592633-E46C-47D7-94F3-0B145E8D7629}" type="datetimeFigureOut">
              <a:rPr lang="es-AR" smtClean="0"/>
              <a:t>1/8/2016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635362-2DDB-4823-8AA4-D7F1160FEE6C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686155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AR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0"/>
            <a:ext cx="918051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66425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AR"/>
          </a:p>
        </p:txBody>
      </p:sp>
      <p:pic>
        <p:nvPicPr>
          <p:cNvPr id="10242" name="Picture 2" descr="C:\Users\ngrabre\Pres Ernesto\Presentacion-1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19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76894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AR"/>
          </a:p>
        </p:txBody>
      </p:sp>
      <p:pic>
        <p:nvPicPr>
          <p:cNvPr id="11266" name="Picture 2" descr="C:\Users\ngrabre\Pres Ernesto\Presentacion-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19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62024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AR"/>
          </a:p>
        </p:txBody>
      </p:sp>
      <p:pic>
        <p:nvPicPr>
          <p:cNvPr id="12290" name="Picture 2" descr="C:\Users\ngrabre\Pres Ernesto\Presentacion-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1"/>
            <a:ext cx="9144000" cy="7019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3065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AR"/>
          </a:p>
        </p:txBody>
      </p:sp>
      <p:pic>
        <p:nvPicPr>
          <p:cNvPr id="13314" name="Picture 2" descr="C:\Users\ngrabre\Pres Ernesto\Presentacion-1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517" y="0"/>
            <a:ext cx="9144000" cy="7019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35370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AR"/>
          </a:p>
        </p:txBody>
      </p:sp>
      <p:pic>
        <p:nvPicPr>
          <p:cNvPr id="14338" name="Picture 2" descr="C:\Users\ngrabre\Pres Ernesto\Presentacion-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908"/>
            <a:ext cx="9144000" cy="7019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71253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AR"/>
          </a:p>
        </p:txBody>
      </p:sp>
      <p:pic>
        <p:nvPicPr>
          <p:cNvPr id="15362" name="Picture 2" descr="C:\Users\ngrabre\Pres Ernesto\Presentacion-1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19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80484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AR"/>
          </a:p>
        </p:txBody>
      </p:sp>
      <p:pic>
        <p:nvPicPr>
          <p:cNvPr id="2050" name="Picture 2" descr="C:\Users\ngrabre\Pres Ernesto\contacto-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1179"/>
            <a:ext cx="9144000" cy="7023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45675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AR"/>
          </a:p>
        </p:txBody>
      </p:sp>
      <p:pic>
        <p:nvPicPr>
          <p:cNvPr id="17410" name="Picture 2" descr="C:\Users\ngrabre\Pres Ernesto\Presentacion-1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19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93526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AR"/>
          </a:p>
        </p:txBody>
      </p:sp>
      <p:pic>
        <p:nvPicPr>
          <p:cNvPr id="2050" name="Picture 2" descr="C:\Users\ngrabre\Pres Ernesto\Presentacion-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19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51705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AR"/>
          </a:p>
        </p:txBody>
      </p:sp>
      <p:pic>
        <p:nvPicPr>
          <p:cNvPr id="3074" name="Picture 2" descr="C:\Users\ngrabre\Pres Ernesto\Presentacion-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19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99569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AR"/>
          </a:p>
        </p:txBody>
      </p:sp>
      <p:pic>
        <p:nvPicPr>
          <p:cNvPr id="4098" name="Picture 2" descr="C:\Users\ngrabre\Pres Ernesto\Presentacion-0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19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13769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AR"/>
          </a:p>
        </p:txBody>
      </p:sp>
      <p:pic>
        <p:nvPicPr>
          <p:cNvPr id="5122" name="Picture 2" descr="C:\Users\ngrabre\Pres Ernesto\Presentacion-0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6087"/>
            <a:ext cx="9144000" cy="7019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67876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AR"/>
          </a:p>
        </p:txBody>
      </p:sp>
      <p:pic>
        <p:nvPicPr>
          <p:cNvPr id="6146" name="Picture 2" descr="C:\Users\ngrabre\Pres Ernesto\Presentacion-0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19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03268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AR"/>
          </a:p>
        </p:txBody>
      </p:sp>
      <p:pic>
        <p:nvPicPr>
          <p:cNvPr id="7170" name="Picture 2" descr="C:\Users\ngrabre\Pres Ernesto\Presentacion-0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19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73383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AR"/>
          </a:p>
        </p:txBody>
      </p:sp>
      <p:pic>
        <p:nvPicPr>
          <p:cNvPr id="8194" name="Picture 2" descr="C:\Users\ngrabre\Pres Ernesto\Presentacion-0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19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23531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AR"/>
          </a:p>
        </p:txBody>
      </p:sp>
      <p:pic>
        <p:nvPicPr>
          <p:cNvPr id="9218" name="Picture 2" descr="C:\Users\ngrabre\Pres Ernesto\Presentacion-0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19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814132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Presentación en pantalla (4:3)</PresentationFormat>
  <Paragraphs>0</Paragraphs>
  <Slides>17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20" baseType="lpstr">
      <vt:lpstr>Arial</vt:lpstr>
      <vt:lpstr>Calibri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Natacha Grabre Camors</dc:creator>
  <cp:lastModifiedBy>Natacha Grabre Camors</cp:lastModifiedBy>
  <cp:revision>8</cp:revision>
  <dcterms:created xsi:type="dcterms:W3CDTF">2016-03-04T19:57:40Z</dcterms:created>
  <dcterms:modified xsi:type="dcterms:W3CDTF">2016-08-01T19:02:55Z</dcterms:modified>
</cp:coreProperties>
</file>