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9" r:id="rId8"/>
    <p:sldId id="262" r:id="rId9"/>
    <p:sldId id="268" r:id="rId10"/>
    <p:sldId id="261" r:id="rId11"/>
    <p:sldId id="263" r:id="rId12"/>
    <p:sldId id="264" r:id="rId13"/>
    <p:sldId id="271" r:id="rId14"/>
    <p:sldId id="265" r:id="rId15"/>
    <p:sldId id="266" r:id="rId16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110" d="100"/>
          <a:sy n="110" d="100"/>
        </p:scale>
        <p:origin x="166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9BB0-C47C-4816-A01F-14645214662B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2E290-D7A3-4F12-A164-FFD11974F9A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3623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9BB0-C47C-4816-A01F-14645214662B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2E290-D7A3-4F12-A164-FFD11974F9A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28440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9BB0-C47C-4816-A01F-14645214662B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2E290-D7A3-4F12-A164-FFD11974F9A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01164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9BB0-C47C-4816-A01F-14645214662B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2E290-D7A3-4F12-A164-FFD11974F9A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06814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9BB0-C47C-4816-A01F-14645214662B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2E290-D7A3-4F12-A164-FFD11974F9A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08982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9BB0-C47C-4816-A01F-14645214662B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2E290-D7A3-4F12-A164-FFD11974F9A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01970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9BB0-C47C-4816-A01F-14645214662B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2E290-D7A3-4F12-A164-FFD11974F9A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62614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9BB0-C47C-4816-A01F-14645214662B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2E290-D7A3-4F12-A164-FFD11974F9A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17364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9BB0-C47C-4816-A01F-14645214662B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2E290-D7A3-4F12-A164-FFD11974F9A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10426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9BB0-C47C-4816-A01F-14645214662B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2E290-D7A3-4F12-A164-FFD11974F9A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09810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9BB0-C47C-4816-A01F-14645214662B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2E290-D7A3-4F12-A164-FFD11974F9A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26986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89BB0-C47C-4816-A01F-14645214662B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2E290-D7A3-4F12-A164-FFD11974F9A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77522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083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3074" name="Picture 2" descr="C:\Users\ngrabre\Pres Alicia\JPG\Presentacion Alicia-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19636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4098" name="Picture 2" descr="C:\Users\ngrabre\Pres Alicia\JPG\Presentacion Alicia-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" y="0"/>
            <a:ext cx="9144001" cy="701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484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6146" name="Picture 2" descr="C:\Users\ngrabre\Pres Alicia\JPG\Presentacion Alicia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702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7253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5" name="Picture 2" descr="C:\Users\ngrabre\Pres Alicia\JPG\Presentacion Alicia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702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5740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2050" name="Picture 2" descr="C:\Users\ngrabre\Pres Alicia\JPG\Presentacion Alicia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" y="0"/>
            <a:ext cx="9144000" cy="702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7040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2050" name="Picture 2" descr="C:\Users\ngrabre\Pres Alicia\JPG\Presentacion Alicia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582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2050" name="Picture 2" descr="C:\Users\ngrabre\Pres Alicia\JPG\Presentacion Alicia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628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2050" name="Picture 2" descr="C:\Users\ngrabre\Pres Alicia\JPG\Presentacion Alicia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9888" cy="7107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168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4" name="Picture 2" descr="C:\Users\ngrabre\Pres Alicia\JPG\Presentacion Alicia-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" y="-18644"/>
            <a:ext cx="9144000" cy="702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924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4" name="Picture 2" descr="C:\Users\ngrabre\Pres Alicia\Nueva carpeta\Presentacion Alicia-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1" y="0"/>
            <a:ext cx="9144000" cy="701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290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3074" name="Picture 2" descr="C:\Users\ngrabre\Pres Alicia\Nueva carpeta\Presentacion Alicia-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6"/>
            <a:ext cx="9144001" cy="701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9639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7170" name="Picture 2" descr="C:\Users\ngrabre\Pres Alicia\JPG\Presentacion Alicia-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702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819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2051" name="Picture 3" descr="C:\Users\ngrabre\Pres Alicia\JPG\Presentacion Alicia-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80"/>
            <a:ext cx="9144001" cy="702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067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3074" name="Picture 2" descr="C:\Users\ngrabre\Pres Alicia\JPG\Presentacion Alicia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4210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0</Words>
  <Application>Microsoft Office PowerPoint</Application>
  <PresentationFormat>Presentación en pantalla (4:3)</PresentationFormat>
  <Paragraphs>0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8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Natacha Grabre Camors</dc:creator>
  <cp:lastModifiedBy>Natacha Grabre Camors</cp:lastModifiedBy>
  <cp:revision>14</cp:revision>
  <dcterms:created xsi:type="dcterms:W3CDTF">2016-03-07T19:40:15Z</dcterms:created>
  <dcterms:modified xsi:type="dcterms:W3CDTF">2016-08-01T19:00:00Z</dcterms:modified>
</cp:coreProperties>
</file>