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64" r:id="rId5"/>
    <p:sldId id="258" r:id="rId6"/>
    <p:sldId id="259" r:id="rId7"/>
    <p:sldId id="268" r:id="rId8"/>
    <p:sldId id="263" r:id="rId9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689F"/>
    <a:srgbClr val="3A7D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01410-9573-424A-B3EB-C6960FB4FD8C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793098F4-6A52-4B82-8DEA-B426CF0108CE}">
      <dgm:prSet phldrT="[Texto]" custT="1"/>
      <dgm:spPr/>
      <dgm:t>
        <a:bodyPr/>
        <a:lstStyle/>
        <a:p>
          <a:r>
            <a:rPr lang="es-AR" sz="1050" b="1" i="0" dirty="0" smtClean="0"/>
            <a:t>Pluralismo</a:t>
          </a:r>
          <a:endParaRPr lang="es-AR" sz="1050" b="1" i="0" dirty="0"/>
        </a:p>
      </dgm:t>
    </dgm:pt>
    <dgm:pt modelId="{14B2087E-89F1-4EC7-B228-2D68D9D66885}" type="parTrans" cxnId="{BFE3F1CF-47C9-4130-9A9E-8DDD7B557736}">
      <dgm:prSet/>
      <dgm:spPr/>
      <dgm:t>
        <a:bodyPr/>
        <a:lstStyle/>
        <a:p>
          <a:endParaRPr lang="es-AR"/>
        </a:p>
      </dgm:t>
    </dgm:pt>
    <dgm:pt modelId="{1287673A-E930-4C5F-8D57-FD257835FE35}" type="sibTrans" cxnId="{BFE3F1CF-47C9-4130-9A9E-8DDD7B557736}">
      <dgm:prSet/>
      <dgm:spPr/>
      <dgm:t>
        <a:bodyPr/>
        <a:lstStyle/>
        <a:p>
          <a:endParaRPr lang="es-AR"/>
        </a:p>
      </dgm:t>
    </dgm:pt>
    <dgm:pt modelId="{0A0C966B-3C3E-45D4-A5E7-8D01EFD833DF}">
      <dgm:prSet phldrT="[Texto]" custT="1"/>
      <dgm:spPr/>
      <dgm:t>
        <a:bodyPr/>
        <a:lstStyle/>
        <a:p>
          <a:r>
            <a:rPr lang="es-AR" sz="1050" b="1" i="0" dirty="0" smtClean="0"/>
            <a:t>Diversidad</a:t>
          </a:r>
          <a:endParaRPr lang="es-AR" sz="1050" b="1" i="0" dirty="0"/>
        </a:p>
      </dgm:t>
    </dgm:pt>
    <dgm:pt modelId="{2C688560-8935-4FAB-82F6-527763F3345B}" type="parTrans" cxnId="{42772A2C-0846-4705-9D5D-EF0A4C504163}">
      <dgm:prSet/>
      <dgm:spPr/>
      <dgm:t>
        <a:bodyPr/>
        <a:lstStyle/>
        <a:p>
          <a:endParaRPr lang="es-AR"/>
        </a:p>
      </dgm:t>
    </dgm:pt>
    <dgm:pt modelId="{5C9F5810-FD82-4440-9161-30D71CF5604F}" type="sibTrans" cxnId="{42772A2C-0846-4705-9D5D-EF0A4C504163}">
      <dgm:prSet/>
      <dgm:spPr/>
      <dgm:t>
        <a:bodyPr/>
        <a:lstStyle/>
        <a:p>
          <a:endParaRPr lang="es-AR"/>
        </a:p>
      </dgm:t>
    </dgm:pt>
    <dgm:pt modelId="{A2FC7AF5-6C43-4FCE-8E41-D21B851C0978}">
      <dgm:prSet phldrT="[Texto]" custT="1"/>
      <dgm:spPr/>
      <dgm:t>
        <a:bodyPr/>
        <a:lstStyle/>
        <a:p>
          <a:r>
            <a:rPr lang="es-AR" sz="1050" b="1" i="0" dirty="0" smtClean="0"/>
            <a:t>Género</a:t>
          </a:r>
          <a:endParaRPr lang="es-AR" sz="1050" b="1" i="0" dirty="0"/>
        </a:p>
      </dgm:t>
    </dgm:pt>
    <dgm:pt modelId="{79FB7C27-E04D-42C9-8D86-C7CCCEFED375}" type="parTrans" cxnId="{AAF17EBA-C583-40FE-B112-14CD0557B7A6}">
      <dgm:prSet/>
      <dgm:spPr/>
      <dgm:t>
        <a:bodyPr/>
        <a:lstStyle/>
        <a:p>
          <a:endParaRPr lang="es-AR"/>
        </a:p>
      </dgm:t>
    </dgm:pt>
    <dgm:pt modelId="{0606DD3E-113B-4BDD-83D6-D67E94C1AEE9}" type="sibTrans" cxnId="{AAF17EBA-C583-40FE-B112-14CD0557B7A6}">
      <dgm:prSet/>
      <dgm:spPr/>
      <dgm:t>
        <a:bodyPr/>
        <a:lstStyle/>
        <a:p>
          <a:endParaRPr lang="es-AR"/>
        </a:p>
      </dgm:t>
    </dgm:pt>
    <dgm:pt modelId="{0ECF2A59-0E05-4AC6-BA77-C734006A13E5}">
      <dgm:prSet phldrT="[Texto]" custT="1"/>
      <dgm:spPr/>
      <dgm:t>
        <a:bodyPr/>
        <a:lstStyle/>
        <a:p>
          <a:r>
            <a:rPr lang="es-AR" sz="1050" b="1" i="0" dirty="0" smtClean="0"/>
            <a:t>Fortalecimiento de áreas provinciales</a:t>
          </a:r>
          <a:endParaRPr lang="es-AR" sz="1050" b="1" i="0" dirty="0"/>
        </a:p>
      </dgm:t>
    </dgm:pt>
    <dgm:pt modelId="{84B1456B-F176-4D17-8BEB-52406FD3833A}" type="parTrans" cxnId="{5D8133FC-6E15-4029-90B3-AD08A80B52B7}">
      <dgm:prSet/>
      <dgm:spPr/>
      <dgm:t>
        <a:bodyPr/>
        <a:lstStyle/>
        <a:p>
          <a:endParaRPr lang="es-AR"/>
        </a:p>
      </dgm:t>
    </dgm:pt>
    <dgm:pt modelId="{7439B430-7CE7-42F8-82DF-39B68584EAE2}" type="sibTrans" cxnId="{5D8133FC-6E15-4029-90B3-AD08A80B52B7}">
      <dgm:prSet/>
      <dgm:spPr/>
      <dgm:t>
        <a:bodyPr/>
        <a:lstStyle/>
        <a:p>
          <a:endParaRPr lang="es-AR"/>
        </a:p>
      </dgm:t>
    </dgm:pt>
    <dgm:pt modelId="{7B9C84FA-126F-4F8A-9217-75C72C381ABF}">
      <dgm:prSet phldrT="[Texto]" custT="1"/>
      <dgm:spPr/>
      <dgm:t>
        <a:bodyPr/>
        <a:lstStyle/>
        <a:p>
          <a:r>
            <a:rPr lang="es-AR" sz="1050" b="1" i="0" dirty="0" smtClean="0"/>
            <a:t>Adultos mayores</a:t>
          </a:r>
          <a:endParaRPr lang="es-AR" sz="1050" b="1" i="0" dirty="0"/>
        </a:p>
      </dgm:t>
    </dgm:pt>
    <dgm:pt modelId="{CF3BDFD9-5F50-462A-AF72-C98785976DC3}" type="parTrans" cxnId="{06E8168A-37E6-4422-8B8D-EF186E3A127D}">
      <dgm:prSet/>
      <dgm:spPr/>
      <dgm:t>
        <a:bodyPr/>
        <a:lstStyle/>
        <a:p>
          <a:endParaRPr lang="es-AR"/>
        </a:p>
      </dgm:t>
    </dgm:pt>
    <dgm:pt modelId="{6BBFF6A7-1FE9-4708-9C80-549D2611A0B5}" type="sibTrans" cxnId="{06E8168A-37E6-4422-8B8D-EF186E3A127D}">
      <dgm:prSet/>
      <dgm:spPr/>
      <dgm:t>
        <a:bodyPr/>
        <a:lstStyle/>
        <a:p>
          <a:endParaRPr lang="es-AR"/>
        </a:p>
      </dgm:t>
    </dgm:pt>
    <dgm:pt modelId="{E269D638-55E6-41FF-AF2C-C79B23937409}">
      <dgm:prSet phldrT="[Texto]" custT="1"/>
      <dgm:spPr/>
      <dgm:t>
        <a:bodyPr/>
        <a:lstStyle/>
        <a:p>
          <a:r>
            <a:rPr lang="es-AR" sz="1050" b="1" i="0" dirty="0" smtClean="0"/>
            <a:t>Pueblos indígenas</a:t>
          </a:r>
          <a:endParaRPr lang="es-AR" sz="1050" b="1" i="0" dirty="0"/>
        </a:p>
      </dgm:t>
    </dgm:pt>
    <dgm:pt modelId="{AE4FF8E5-1932-4439-963A-DA130C7DC794}" type="parTrans" cxnId="{ADF0DC76-AEF5-4A25-8F86-9FD75847F0E3}">
      <dgm:prSet/>
      <dgm:spPr/>
      <dgm:t>
        <a:bodyPr/>
        <a:lstStyle/>
        <a:p>
          <a:endParaRPr lang="es-AR"/>
        </a:p>
      </dgm:t>
    </dgm:pt>
    <dgm:pt modelId="{DE2A53DB-F5E8-46F2-AE31-D9C087DF7E43}" type="sibTrans" cxnId="{ADF0DC76-AEF5-4A25-8F86-9FD75847F0E3}">
      <dgm:prSet/>
      <dgm:spPr/>
      <dgm:t>
        <a:bodyPr/>
        <a:lstStyle/>
        <a:p>
          <a:endParaRPr lang="es-AR"/>
        </a:p>
      </dgm:t>
    </dgm:pt>
    <dgm:pt modelId="{612FD620-C016-46C8-8B80-A7A34E723927}">
      <dgm:prSet phldrT="[Texto]" custT="1"/>
      <dgm:spPr/>
      <dgm:t>
        <a:bodyPr/>
        <a:lstStyle/>
        <a:p>
          <a:r>
            <a:rPr lang="es-AR" sz="1050" b="1" i="0" dirty="0" smtClean="0"/>
            <a:t>Violencia institucional</a:t>
          </a:r>
          <a:endParaRPr lang="es-AR" sz="1050" b="1" i="0" dirty="0"/>
        </a:p>
      </dgm:t>
    </dgm:pt>
    <dgm:pt modelId="{29F88E28-A2DD-4ADD-A959-EAF10DD3EAFC}" type="parTrans" cxnId="{9A0C6F15-ADE3-460F-B431-9016746CBABC}">
      <dgm:prSet/>
      <dgm:spPr/>
      <dgm:t>
        <a:bodyPr/>
        <a:lstStyle/>
        <a:p>
          <a:endParaRPr lang="es-AR"/>
        </a:p>
      </dgm:t>
    </dgm:pt>
    <dgm:pt modelId="{85E01FEC-58CB-497A-A3B6-706889B8A5B5}" type="sibTrans" cxnId="{9A0C6F15-ADE3-460F-B431-9016746CBABC}">
      <dgm:prSet/>
      <dgm:spPr/>
      <dgm:t>
        <a:bodyPr/>
        <a:lstStyle/>
        <a:p>
          <a:endParaRPr lang="es-AR"/>
        </a:p>
      </dgm:t>
    </dgm:pt>
    <dgm:pt modelId="{860804B1-956D-4333-9B30-F8F5A0B7888D}">
      <dgm:prSet phldrT="[Texto]" custT="1"/>
      <dgm:spPr/>
      <dgm:t>
        <a:bodyPr/>
        <a:lstStyle/>
        <a:p>
          <a:r>
            <a:rPr lang="es-AR" sz="1050" b="1" i="0" dirty="0" smtClean="0"/>
            <a:t>Discapacidad</a:t>
          </a:r>
          <a:endParaRPr lang="es-AR" sz="1050" b="1" i="0" dirty="0"/>
        </a:p>
      </dgm:t>
    </dgm:pt>
    <dgm:pt modelId="{A402B669-7D6C-4C87-83CC-93D42C7EE20C}" type="parTrans" cxnId="{F5393364-D5D6-405C-875F-8541FB5436F4}">
      <dgm:prSet/>
      <dgm:spPr/>
      <dgm:t>
        <a:bodyPr/>
        <a:lstStyle/>
        <a:p>
          <a:endParaRPr lang="es-AR"/>
        </a:p>
      </dgm:t>
    </dgm:pt>
    <dgm:pt modelId="{B3B70A9F-6980-4927-B029-30407397904B}" type="sibTrans" cxnId="{F5393364-D5D6-405C-875F-8541FB5436F4}">
      <dgm:prSet/>
      <dgm:spPr/>
      <dgm:t>
        <a:bodyPr/>
        <a:lstStyle/>
        <a:p>
          <a:endParaRPr lang="es-AR"/>
        </a:p>
      </dgm:t>
    </dgm:pt>
    <dgm:pt modelId="{C956A66B-96F0-482B-8516-EBC1A421AA9D}">
      <dgm:prSet phldrT="[Texto]" custT="1"/>
      <dgm:spPr/>
      <dgm:t>
        <a:bodyPr/>
        <a:lstStyle/>
        <a:p>
          <a:r>
            <a:rPr lang="es-AR" sz="1050" b="1" i="0" dirty="0" smtClean="0"/>
            <a:t>Municipios</a:t>
          </a:r>
          <a:endParaRPr lang="es-AR" sz="1050" b="1" i="0" dirty="0"/>
        </a:p>
      </dgm:t>
    </dgm:pt>
    <dgm:pt modelId="{6B6AC1C8-C65B-4215-AF68-22C7B5E15FBD}" type="parTrans" cxnId="{7E76B7F9-087A-4654-B5FA-597FC39ED7C4}">
      <dgm:prSet/>
      <dgm:spPr/>
      <dgm:t>
        <a:bodyPr/>
        <a:lstStyle/>
        <a:p>
          <a:endParaRPr lang="es-AR"/>
        </a:p>
      </dgm:t>
    </dgm:pt>
    <dgm:pt modelId="{EF1F040B-9DC4-4F66-89B8-5B74A080BBE5}" type="sibTrans" cxnId="{7E76B7F9-087A-4654-B5FA-597FC39ED7C4}">
      <dgm:prSet/>
      <dgm:spPr/>
      <dgm:t>
        <a:bodyPr/>
        <a:lstStyle/>
        <a:p>
          <a:endParaRPr lang="es-AR"/>
        </a:p>
      </dgm:t>
    </dgm:pt>
    <dgm:pt modelId="{F1CD5A73-77B7-401E-A128-ADF42E2AA181}">
      <dgm:prSet phldrT="[Texto]" custT="1"/>
      <dgm:spPr/>
      <dgm:t>
        <a:bodyPr/>
        <a:lstStyle/>
        <a:p>
          <a:r>
            <a:rPr lang="es-AR" sz="1050" b="1" i="0" dirty="0" smtClean="0"/>
            <a:t>Memoria, Verdad y Justicia</a:t>
          </a:r>
          <a:endParaRPr lang="es-AR" sz="1050" b="1" i="0" dirty="0"/>
        </a:p>
      </dgm:t>
    </dgm:pt>
    <dgm:pt modelId="{A236A760-CA20-460E-835D-F95AE5AE0A23}" type="parTrans" cxnId="{101F6F86-F0AE-47A2-A0F7-6B3CEFFF4FC9}">
      <dgm:prSet/>
      <dgm:spPr/>
      <dgm:t>
        <a:bodyPr/>
        <a:lstStyle/>
        <a:p>
          <a:endParaRPr lang="es-ES"/>
        </a:p>
      </dgm:t>
    </dgm:pt>
    <dgm:pt modelId="{3958BBA2-3AD4-4898-8A49-692C0DACBF68}" type="sibTrans" cxnId="{101F6F86-F0AE-47A2-A0F7-6B3CEFFF4FC9}">
      <dgm:prSet/>
      <dgm:spPr/>
      <dgm:t>
        <a:bodyPr/>
        <a:lstStyle/>
        <a:p>
          <a:endParaRPr lang="es-ES"/>
        </a:p>
      </dgm:t>
    </dgm:pt>
    <dgm:pt modelId="{84FB984D-BBB8-4C4A-90C9-24E41BE15D90}" type="pres">
      <dgm:prSet presAssocID="{41D01410-9573-424A-B3EB-C6960FB4FD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6457498-4D9F-45A6-A7CF-AE83015D17C8}" type="pres">
      <dgm:prSet presAssocID="{793098F4-6A52-4B82-8DEA-B426CF0108CE}" presName="node" presStyleLbl="node1" presStyleIdx="0" presStyleCnt="10" custScaleX="146010" custScaleY="14975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4DCEC70-8EB1-42CC-B247-A74AC1003330}" type="pres">
      <dgm:prSet presAssocID="{793098F4-6A52-4B82-8DEA-B426CF0108CE}" presName="spNode" presStyleCnt="0"/>
      <dgm:spPr/>
    </dgm:pt>
    <dgm:pt modelId="{E31FA0CA-D38F-4DD4-93B4-335074F61A2C}" type="pres">
      <dgm:prSet presAssocID="{1287673A-E930-4C5F-8D57-FD257835FE35}" presName="sibTrans" presStyleLbl="sibTrans1D1" presStyleIdx="0" presStyleCnt="10"/>
      <dgm:spPr/>
      <dgm:t>
        <a:bodyPr/>
        <a:lstStyle/>
        <a:p>
          <a:endParaRPr lang="es-AR"/>
        </a:p>
      </dgm:t>
    </dgm:pt>
    <dgm:pt modelId="{1510961C-EA8B-4C89-A030-7393D4A1EBC4}" type="pres">
      <dgm:prSet presAssocID="{0A0C966B-3C3E-45D4-A5E7-8D01EFD833DF}" presName="node" presStyleLbl="node1" presStyleIdx="1" presStyleCnt="10" custScaleX="146010" custScaleY="14975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6316F54-0402-4D91-B38F-0943F75C5275}" type="pres">
      <dgm:prSet presAssocID="{0A0C966B-3C3E-45D4-A5E7-8D01EFD833DF}" presName="spNode" presStyleCnt="0"/>
      <dgm:spPr/>
    </dgm:pt>
    <dgm:pt modelId="{AF619F2C-B064-45D1-9C4B-2587E40331C5}" type="pres">
      <dgm:prSet presAssocID="{5C9F5810-FD82-4440-9161-30D71CF5604F}" presName="sibTrans" presStyleLbl="sibTrans1D1" presStyleIdx="1" presStyleCnt="10"/>
      <dgm:spPr/>
      <dgm:t>
        <a:bodyPr/>
        <a:lstStyle/>
        <a:p>
          <a:endParaRPr lang="es-AR"/>
        </a:p>
      </dgm:t>
    </dgm:pt>
    <dgm:pt modelId="{322C5E6A-0AFE-4D08-9091-AC3E6D84D064}" type="pres">
      <dgm:prSet presAssocID="{E269D638-55E6-41FF-AF2C-C79B23937409}" presName="node" presStyleLbl="node1" presStyleIdx="2" presStyleCnt="10" custScaleX="146010" custScaleY="14975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F3ECAAC-2E59-4E63-8B4E-E1FC1978E38A}" type="pres">
      <dgm:prSet presAssocID="{E269D638-55E6-41FF-AF2C-C79B23937409}" presName="spNode" presStyleCnt="0"/>
      <dgm:spPr/>
    </dgm:pt>
    <dgm:pt modelId="{52960D2E-BF65-4252-934C-61442ED93370}" type="pres">
      <dgm:prSet presAssocID="{DE2A53DB-F5E8-46F2-AE31-D9C087DF7E43}" presName="sibTrans" presStyleLbl="sibTrans1D1" presStyleIdx="2" presStyleCnt="10"/>
      <dgm:spPr/>
      <dgm:t>
        <a:bodyPr/>
        <a:lstStyle/>
        <a:p>
          <a:endParaRPr lang="es-AR"/>
        </a:p>
      </dgm:t>
    </dgm:pt>
    <dgm:pt modelId="{F5ED1542-C85A-4A93-BC2F-8079AC696B46}" type="pres">
      <dgm:prSet presAssocID="{A2FC7AF5-6C43-4FCE-8E41-D21B851C0978}" presName="node" presStyleLbl="node1" presStyleIdx="3" presStyleCnt="10" custScaleX="146010" custScaleY="14975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F3843B1-EC67-429F-A828-7C295DAF84C4}" type="pres">
      <dgm:prSet presAssocID="{A2FC7AF5-6C43-4FCE-8E41-D21B851C0978}" presName="spNode" presStyleCnt="0"/>
      <dgm:spPr/>
    </dgm:pt>
    <dgm:pt modelId="{AE43CD3F-FFBB-4940-A59E-4FBFE4D197FB}" type="pres">
      <dgm:prSet presAssocID="{0606DD3E-113B-4BDD-83D6-D67E94C1AEE9}" presName="sibTrans" presStyleLbl="sibTrans1D1" presStyleIdx="3" presStyleCnt="10"/>
      <dgm:spPr/>
      <dgm:t>
        <a:bodyPr/>
        <a:lstStyle/>
        <a:p>
          <a:endParaRPr lang="es-AR"/>
        </a:p>
      </dgm:t>
    </dgm:pt>
    <dgm:pt modelId="{C3964CD0-4E85-471D-B291-3EF3125D220C}" type="pres">
      <dgm:prSet presAssocID="{612FD620-C016-46C8-8B80-A7A34E723927}" presName="node" presStyleLbl="node1" presStyleIdx="4" presStyleCnt="10" custScaleX="146010" custScaleY="149754" custRadScaleRad="101534" custRadScaleInc="-609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11F92D6-2318-44A7-98F4-9C0D3516E3E9}" type="pres">
      <dgm:prSet presAssocID="{612FD620-C016-46C8-8B80-A7A34E723927}" presName="spNode" presStyleCnt="0"/>
      <dgm:spPr/>
    </dgm:pt>
    <dgm:pt modelId="{E9D96ED2-F349-41A0-B077-259B8CC2EADE}" type="pres">
      <dgm:prSet presAssocID="{85E01FEC-58CB-497A-A3B6-706889B8A5B5}" presName="sibTrans" presStyleLbl="sibTrans1D1" presStyleIdx="4" presStyleCnt="10"/>
      <dgm:spPr/>
      <dgm:t>
        <a:bodyPr/>
        <a:lstStyle/>
        <a:p>
          <a:endParaRPr lang="es-AR"/>
        </a:p>
      </dgm:t>
    </dgm:pt>
    <dgm:pt modelId="{B50BEFFD-9058-4CF3-B135-7D90524A28F0}" type="pres">
      <dgm:prSet presAssocID="{0ECF2A59-0E05-4AC6-BA77-C734006A13E5}" presName="node" presStyleLbl="node1" presStyleIdx="5" presStyleCnt="10" custScaleX="146010" custScaleY="14975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2925641-3990-4B7B-8386-C8D10B63F857}" type="pres">
      <dgm:prSet presAssocID="{0ECF2A59-0E05-4AC6-BA77-C734006A13E5}" presName="spNode" presStyleCnt="0"/>
      <dgm:spPr/>
    </dgm:pt>
    <dgm:pt modelId="{D688B9A0-D645-46CB-A0AE-7455645BB1DF}" type="pres">
      <dgm:prSet presAssocID="{7439B430-7CE7-42F8-82DF-39B68584EAE2}" presName="sibTrans" presStyleLbl="sibTrans1D1" presStyleIdx="5" presStyleCnt="10"/>
      <dgm:spPr/>
      <dgm:t>
        <a:bodyPr/>
        <a:lstStyle/>
        <a:p>
          <a:endParaRPr lang="es-AR"/>
        </a:p>
      </dgm:t>
    </dgm:pt>
    <dgm:pt modelId="{CE22B815-D031-44C6-B3B9-0F8BE51F0719}" type="pres">
      <dgm:prSet presAssocID="{C956A66B-96F0-482B-8516-EBC1A421AA9D}" presName="node" presStyleLbl="node1" presStyleIdx="6" presStyleCnt="10" custScaleX="146010" custScaleY="149754" custRadScaleRad="102541" custRadScaleInc="1232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7646BE1-3BB8-4291-B7A3-146D28F286D6}" type="pres">
      <dgm:prSet presAssocID="{C956A66B-96F0-482B-8516-EBC1A421AA9D}" presName="spNode" presStyleCnt="0"/>
      <dgm:spPr/>
    </dgm:pt>
    <dgm:pt modelId="{A0227800-F0A1-432D-AB75-63FD0463E2D0}" type="pres">
      <dgm:prSet presAssocID="{EF1F040B-9DC4-4F66-89B8-5B74A080BBE5}" presName="sibTrans" presStyleLbl="sibTrans1D1" presStyleIdx="6" presStyleCnt="10"/>
      <dgm:spPr/>
      <dgm:t>
        <a:bodyPr/>
        <a:lstStyle/>
        <a:p>
          <a:endParaRPr lang="es-AR"/>
        </a:p>
      </dgm:t>
    </dgm:pt>
    <dgm:pt modelId="{946FB242-B7C8-43B2-B852-F8EE0CD6D908}" type="pres">
      <dgm:prSet presAssocID="{F1CD5A73-77B7-401E-A128-ADF42E2AA181}" presName="node" presStyleLbl="node1" presStyleIdx="7" presStyleCnt="10" custScaleX="134950" custScaleY="1509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F3C707-5008-4147-A121-1246A79E5E0B}" type="pres">
      <dgm:prSet presAssocID="{F1CD5A73-77B7-401E-A128-ADF42E2AA181}" presName="spNode" presStyleCnt="0"/>
      <dgm:spPr/>
    </dgm:pt>
    <dgm:pt modelId="{E8D65985-E7A0-46AE-9298-6A38244E26FE}" type="pres">
      <dgm:prSet presAssocID="{3958BBA2-3AD4-4898-8A49-692C0DACBF68}" presName="sibTrans" presStyleLbl="sibTrans1D1" presStyleIdx="7" presStyleCnt="10"/>
      <dgm:spPr/>
      <dgm:t>
        <a:bodyPr/>
        <a:lstStyle/>
        <a:p>
          <a:endParaRPr lang="es-AR"/>
        </a:p>
      </dgm:t>
    </dgm:pt>
    <dgm:pt modelId="{9B3E18A4-4710-4AB7-A3AF-D4F133A7B05F}" type="pres">
      <dgm:prSet presAssocID="{7B9C84FA-126F-4F8A-9217-75C72C381ABF}" presName="node" presStyleLbl="node1" presStyleIdx="8" presStyleCnt="10" custScaleX="146010" custScaleY="14975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651DB90-E24C-4E90-8F14-E55E188201D5}" type="pres">
      <dgm:prSet presAssocID="{7B9C84FA-126F-4F8A-9217-75C72C381ABF}" presName="spNode" presStyleCnt="0"/>
      <dgm:spPr/>
    </dgm:pt>
    <dgm:pt modelId="{53795167-E6A3-4047-ADED-4B740BB73E85}" type="pres">
      <dgm:prSet presAssocID="{6BBFF6A7-1FE9-4708-9C80-549D2611A0B5}" presName="sibTrans" presStyleLbl="sibTrans1D1" presStyleIdx="8" presStyleCnt="10"/>
      <dgm:spPr/>
      <dgm:t>
        <a:bodyPr/>
        <a:lstStyle/>
        <a:p>
          <a:endParaRPr lang="es-AR"/>
        </a:p>
      </dgm:t>
    </dgm:pt>
    <dgm:pt modelId="{C00934E2-2352-48C1-8DAB-62227B5555B8}" type="pres">
      <dgm:prSet presAssocID="{860804B1-956D-4333-9B30-F8F5A0B7888D}" presName="node" presStyleLbl="node1" presStyleIdx="9" presStyleCnt="10" custScaleX="146010" custScaleY="14975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630EE41-3C09-43A3-B9B0-F6E1AA699F8C}" type="pres">
      <dgm:prSet presAssocID="{860804B1-956D-4333-9B30-F8F5A0B7888D}" presName="spNode" presStyleCnt="0"/>
      <dgm:spPr/>
    </dgm:pt>
    <dgm:pt modelId="{45151D41-62F1-4C24-A54D-7B20B652F4BD}" type="pres">
      <dgm:prSet presAssocID="{B3B70A9F-6980-4927-B029-30407397904B}" presName="sibTrans" presStyleLbl="sibTrans1D1" presStyleIdx="9" presStyleCnt="10"/>
      <dgm:spPr/>
      <dgm:t>
        <a:bodyPr/>
        <a:lstStyle/>
        <a:p>
          <a:endParaRPr lang="es-AR"/>
        </a:p>
      </dgm:t>
    </dgm:pt>
  </dgm:ptLst>
  <dgm:cxnLst>
    <dgm:cxn modelId="{2D2DDE35-D314-4FD2-B4E3-765490043DDA}" type="presOf" srcId="{5C9F5810-FD82-4440-9161-30D71CF5604F}" destId="{AF619F2C-B064-45D1-9C4B-2587E40331C5}" srcOrd="0" destOrd="0" presId="urn:microsoft.com/office/officeart/2005/8/layout/cycle6"/>
    <dgm:cxn modelId="{7EDC8C28-66DA-4D0C-88D2-DA8806769673}" type="presOf" srcId="{0ECF2A59-0E05-4AC6-BA77-C734006A13E5}" destId="{B50BEFFD-9058-4CF3-B135-7D90524A28F0}" srcOrd="0" destOrd="0" presId="urn:microsoft.com/office/officeart/2005/8/layout/cycle6"/>
    <dgm:cxn modelId="{1C2A7F20-487F-4F09-9192-778BB643B3D5}" type="presOf" srcId="{EF1F040B-9DC4-4F66-89B8-5B74A080BBE5}" destId="{A0227800-F0A1-432D-AB75-63FD0463E2D0}" srcOrd="0" destOrd="0" presId="urn:microsoft.com/office/officeart/2005/8/layout/cycle6"/>
    <dgm:cxn modelId="{E5983FFA-D1F4-45D7-98FF-C0E03447BB3B}" type="presOf" srcId="{7439B430-7CE7-42F8-82DF-39B68584EAE2}" destId="{D688B9A0-D645-46CB-A0AE-7455645BB1DF}" srcOrd="0" destOrd="0" presId="urn:microsoft.com/office/officeart/2005/8/layout/cycle6"/>
    <dgm:cxn modelId="{41C2DB7A-8E3F-4F7E-B38B-445B1A33A30B}" type="presOf" srcId="{A2FC7AF5-6C43-4FCE-8E41-D21B851C0978}" destId="{F5ED1542-C85A-4A93-BC2F-8079AC696B46}" srcOrd="0" destOrd="0" presId="urn:microsoft.com/office/officeart/2005/8/layout/cycle6"/>
    <dgm:cxn modelId="{91D2AEE6-6A27-4524-BF9A-C46CDF0E1741}" type="presOf" srcId="{6BBFF6A7-1FE9-4708-9C80-549D2611A0B5}" destId="{53795167-E6A3-4047-ADED-4B740BB73E85}" srcOrd="0" destOrd="0" presId="urn:microsoft.com/office/officeart/2005/8/layout/cycle6"/>
    <dgm:cxn modelId="{06E8168A-37E6-4422-8B8D-EF186E3A127D}" srcId="{41D01410-9573-424A-B3EB-C6960FB4FD8C}" destId="{7B9C84FA-126F-4F8A-9217-75C72C381ABF}" srcOrd="8" destOrd="0" parTransId="{CF3BDFD9-5F50-462A-AF72-C98785976DC3}" sibTransId="{6BBFF6A7-1FE9-4708-9C80-549D2611A0B5}"/>
    <dgm:cxn modelId="{0EE7D390-C1AE-4E1E-AEE5-0BD3264D3F0A}" type="presOf" srcId="{E269D638-55E6-41FF-AF2C-C79B23937409}" destId="{322C5E6A-0AFE-4D08-9091-AC3E6D84D064}" srcOrd="0" destOrd="0" presId="urn:microsoft.com/office/officeart/2005/8/layout/cycle6"/>
    <dgm:cxn modelId="{233F8641-9493-428D-86CA-28734ABA91B6}" type="presOf" srcId="{DE2A53DB-F5E8-46F2-AE31-D9C087DF7E43}" destId="{52960D2E-BF65-4252-934C-61442ED93370}" srcOrd="0" destOrd="0" presId="urn:microsoft.com/office/officeart/2005/8/layout/cycle6"/>
    <dgm:cxn modelId="{AAF17EBA-C583-40FE-B112-14CD0557B7A6}" srcId="{41D01410-9573-424A-B3EB-C6960FB4FD8C}" destId="{A2FC7AF5-6C43-4FCE-8E41-D21B851C0978}" srcOrd="3" destOrd="0" parTransId="{79FB7C27-E04D-42C9-8D86-C7CCCEFED375}" sibTransId="{0606DD3E-113B-4BDD-83D6-D67E94C1AEE9}"/>
    <dgm:cxn modelId="{8A0CF9CC-DC3D-4B78-83B1-2F349994E557}" type="presOf" srcId="{793098F4-6A52-4B82-8DEA-B426CF0108CE}" destId="{36457498-4D9F-45A6-A7CF-AE83015D17C8}" srcOrd="0" destOrd="0" presId="urn:microsoft.com/office/officeart/2005/8/layout/cycle6"/>
    <dgm:cxn modelId="{ADF0DC76-AEF5-4A25-8F86-9FD75847F0E3}" srcId="{41D01410-9573-424A-B3EB-C6960FB4FD8C}" destId="{E269D638-55E6-41FF-AF2C-C79B23937409}" srcOrd="2" destOrd="0" parTransId="{AE4FF8E5-1932-4439-963A-DA130C7DC794}" sibTransId="{DE2A53DB-F5E8-46F2-AE31-D9C087DF7E43}"/>
    <dgm:cxn modelId="{5D8133FC-6E15-4029-90B3-AD08A80B52B7}" srcId="{41D01410-9573-424A-B3EB-C6960FB4FD8C}" destId="{0ECF2A59-0E05-4AC6-BA77-C734006A13E5}" srcOrd="5" destOrd="0" parTransId="{84B1456B-F176-4D17-8BEB-52406FD3833A}" sibTransId="{7439B430-7CE7-42F8-82DF-39B68584EAE2}"/>
    <dgm:cxn modelId="{7E76B7F9-087A-4654-B5FA-597FC39ED7C4}" srcId="{41D01410-9573-424A-B3EB-C6960FB4FD8C}" destId="{C956A66B-96F0-482B-8516-EBC1A421AA9D}" srcOrd="6" destOrd="0" parTransId="{6B6AC1C8-C65B-4215-AF68-22C7B5E15FBD}" sibTransId="{EF1F040B-9DC4-4F66-89B8-5B74A080BBE5}"/>
    <dgm:cxn modelId="{9045EE7D-AD5E-4434-8FDC-FF33657BF3D6}" type="presOf" srcId="{C956A66B-96F0-482B-8516-EBC1A421AA9D}" destId="{CE22B815-D031-44C6-B3B9-0F8BE51F0719}" srcOrd="0" destOrd="0" presId="urn:microsoft.com/office/officeart/2005/8/layout/cycle6"/>
    <dgm:cxn modelId="{BFE3F1CF-47C9-4130-9A9E-8DDD7B557736}" srcId="{41D01410-9573-424A-B3EB-C6960FB4FD8C}" destId="{793098F4-6A52-4B82-8DEA-B426CF0108CE}" srcOrd="0" destOrd="0" parTransId="{14B2087E-89F1-4EC7-B228-2D68D9D66885}" sibTransId="{1287673A-E930-4C5F-8D57-FD257835FE35}"/>
    <dgm:cxn modelId="{F5393364-D5D6-405C-875F-8541FB5436F4}" srcId="{41D01410-9573-424A-B3EB-C6960FB4FD8C}" destId="{860804B1-956D-4333-9B30-F8F5A0B7888D}" srcOrd="9" destOrd="0" parTransId="{A402B669-7D6C-4C87-83CC-93D42C7EE20C}" sibTransId="{B3B70A9F-6980-4927-B029-30407397904B}"/>
    <dgm:cxn modelId="{E448EDB0-176B-4CD9-9EE3-CD1C87B18BE1}" type="presOf" srcId="{1287673A-E930-4C5F-8D57-FD257835FE35}" destId="{E31FA0CA-D38F-4DD4-93B4-335074F61A2C}" srcOrd="0" destOrd="0" presId="urn:microsoft.com/office/officeart/2005/8/layout/cycle6"/>
    <dgm:cxn modelId="{101F6F86-F0AE-47A2-A0F7-6B3CEFFF4FC9}" srcId="{41D01410-9573-424A-B3EB-C6960FB4FD8C}" destId="{F1CD5A73-77B7-401E-A128-ADF42E2AA181}" srcOrd="7" destOrd="0" parTransId="{A236A760-CA20-460E-835D-F95AE5AE0A23}" sibTransId="{3958BBA2-3AD4-4898-8A49-692C0DACBF68}"/>
    <dgm:cxn modelId="{AD7E9685-00C6-437A-AFC9-74CDA2E9F8FC}" type="presOf" srcId="{860804B1-956D-4333-9B30-F8F5A0B7888D}" destId="{C00934E2-2352-48C1-8DAB-62227B5555B8}" srcOrd="0" destOrd="0" presId="urn:microsoft.com/office/officeart/2005/8/layout/cycle6"/>
    <dgm:cxn modelId="{E7D5EF1B-71A8-480D-BA56-2D4082DAD4F3}" type="presOf" srcId="{612FD620-C016-46C8-8B80-A7A34E723927}" destId="{C3964CD0-4E85-471D-B291-3EF3125D220C}" srcOrd="0" destOrd="0" presId="urn:microsoft.com/office/officeart/2005/8/layout/cycle6"/>
    <dgm:cxn modelId="{F2C7A115-C47A-4D74-A3EB-7F9EF2CAC330}" type="presOf" srcId="{0606DD3E-113B-4BDD-83D6-D67E94C1AEE9}" destId="{AE43CD3F-FFBB-4940-A59E-4FBFE4D197FB}" srcOrd="0" destOrd="0" presId="urn:microsoft.com/office/officeart/2005/8/layout/cycle6"/>
    <dgm:cxn modelId="{F6AAAA11-BA4D-49D1-9B7A-A2C943D78A0E}" type="presOf" srcId="{85E01FEC-58CB-497A-A3B6-706889B8A5B5}" destId="{E9D96ED2-F349-41A0-B077-259B8CC2EADE}" srcOrd="0" destOrd="0" presId="urn:microsoft.com/office/officeart/2005/8/layout/cycle6"/>
    <dgm:cxn modelId="{B6CA62F0-767B-42A2-A879-445D9055328F}" type="presOf" srcId="{F1CD5A73-77B7-401E-A128-ADF42E2AA181}" destId="{946FB242-B7C8-43B2-B852-F8EE0CD6D908}" srcOrd="0" destOrd="0" presId="urn:microsoft.com/office/officeart/2005/8/layout/cycle6"/>
    <dgm:cxn modelId="{4BFB6B66-FB0B-41B0-BE78-F7095C481B7F}" type="presOf" srcId="{B3B70A9F-6980-4927-B029-30407397904B}" destId="{45151D41-62F1-4C24-A54D-7B20B652F4BD}" srcOrd="0" destOrd="0" presId="urn:microsoft.com/office/officeart/2005/8/layout/cycle6"/>
    <dgm:cxn modelId="{A8A5A843-C136-4806-A3AA-45BE800422E6}" type="presOf" srcId="{0A0C966B-3C3E-45D4-A5E7-8D01EFD833DF}" destId="{1510961C-EA8B-4C89-A030-7393D4A1EBC4}" srcOrd="0" destOrd="0" presId="urn:microsoft.com/office/officeart/2005/8/layout/cycle6"/>
    <dgm:cxn modelId="{42772A2C-0846-4705-9D5D-EF0A4C504163}" srcId="{41D01410-9573-424A-B3EB-C6960FB4FD8C}" destId="{0A0C966B-3C3E-45D4-A5E7-8D01EFD833DF}" srcOrd="1" destOrd="0" parTransId="{2C688560-8935-4FAB-82F6-527763F3345B}" sibTransId="{5C9F5810-FD82-4440-9161-30D71CF5604F}"/>
    <dgm:cxn modelId="{9A0C6F15-ADE3-460F-B431-9016746CBABC}" srcId="{41D01410-9573-424A-B3EB-C6960FB4FD8C}" destId="{612FD620-C016-46C8-8B80-A7A34E723927}" srcOrd="4" destOrd="0" parTransId="{29F88E28-A2DD-4ADD-A959-EAF10DD3EAFC}" sibTransId="{85E01FEC-58CB-497A-A3B6-706889B8A5B5}"/>
    <dgm:cxn modelId="{C65A3FDB-A909-44A4-AB48-415A77E9C563}" type="presOf" srcId="{3958BBA2-3AD4-4898-8A49-692C0DACBF68}" destId="{E8D65985-E7A0-46AE-9298-6A38244E26FE}" srcOrd="0" destOrd="0" presId="urn:microsoft.com/office/officeart/2005/8/layout/cycle6"/>
    <dgm:cxn modelId="{ADE98EC5-DB25-4F79-9DB3-42310BFD9302}" type="presOf" srcId="{41D01410-9573-424A-B3EB-C6960FB4FD8C}" destId="{84FB984D-BBB8-4C4A-90C9-24E41BE15D90}" srcOrd="0" destOrd="0" presId="urn:microsoft.com/office/officeart/2005/8/layout/cycle6"/>
    <dgm:cxn modelId="{7E173293-48D1-458B-893A-13F343874E52}" type="presOf" srcId="{7B9C84FA-126F-4F8A-9217-75C72C381ABF}" destId="{9B3E18A4-4710-4AB7-A3AF-D4F133A7B05F}" srcOrd="0" destOrd="0" presId="urn:microsoft.com/office/officeart/2005/8/layout/cycle6"/>
    <dgm:cxn modelId="{C8D664C1-F882-440C-98BB-55BA8F838794}" type="presParOf" srcId="{84FB984D-BBB8-4C4A-90C9-24E41BE15D90}" destId="{36457498-4D9F-45A6-A7CF-AE83015D17C8}" srcOrd="0" destOrd="0" presId="urn:microsoft.com/office/officeart/2005/8/layout/cycle6"/>
    <dgm:cxn modelId="{B437E9C4-9421-44B5-8D26-F5408E80F46F}" type="presParOf" srcId="{84FB984D-BBB8-4C4A-90C9-24E41BE15D90}" destId="{84DCEC70-8EB1-42CC-B247-A74AC1003330}" srcOrd="1" destOrd="0" presId="urn:microsoft.com/office/officeart/2005/8/layout/cycle6"/>
    <dgm:cxn modelId="{E245A2FC-F2BE-4AF7-873E-59396E2A6EA2}" type="presParOf" srcId="{84FB984D-BBB8-4C4A-90C9-24E41BE15D90}" destId="{E31FA0CA-D38F-4DD4-93B4-335074F61A2C}" srcOrd="2" destOrd="0" presId="urn:microsoft.com/office/officeart/2005/8/layout/cycle6"/>
    <dgm:cxn modelId="{7F3A5308-DC70-4FDA-A67F-C21ADE1922E9}" type="presParOf" srcId="{84FB984D-BBB8-4C4A-90C9-24E41BE15D90}" destId="{1510961C-EA8B-4C89-A030-7393D4A1EBC4}" srcOrd="3" destOrd="0" presId="urn:microsoft.com/office/officeart/2005/8/layout/cycle6"/>
    <dgm:cxn modelId="{5348F28E-5F77-4189-B2CA-843AF08A71B9}" type="presParOf" srcId="{84FB984D-BBB8-4C4A-90C9-24E41BE15D90}" destId="{A6316F54-0402-4D91-B38F-0943F75C5275}" srcOrd="4" destOrd="0" presId="urn:microsoft.com/office/officeart/2005/8/layout/cycle6"/>
    <dgm:cxn modelId="{49DF07C7-0E72-4580-B967-9C54C8051FC6}" type="presParOf" srcId="{84FB984D-BBB8-4C4A-90C9-24E41BE15D90}" destId="{AF619F2C-B064-45D1-9C4B-2587E40331C5}" srcOrd="5" destOrd="0" presId="urn:microsoft.com/office/officeart/2005/8/layout/cycle6"/>
    <dgm:cxn modelId="{4EF46C90-CDB4-4384-83D5-865E6BCD06B3}" type="presParOf" srcId="{84FB984D-BBB8-4C4A-90C9-24E41BE15D90}" destId="{322C5E6A-0AFE-4D08-9091-AC3E6D84D064}" srcOrd="6" destOrd="0" presId="urn:microsoft.com/office/officeart/2005/8/layout/cycle6"/>
    <dgm:cxn modelId="{F8A38B06-F925-4619-8D81-18C46CBD0500}" type="presParOf" srcId="{84FB984D-BBB8-4C4A-90C9-24E41BE15D90}" destId="{CF3ECAAC-2E59-4E63-8B4E-E1FC1978E38A}" srcOrd="7" destOrd="0" presId="urn:microsoft.com/office/officeart/2005/8/layout/cycle6"/>
    <dgm:cxn modelId="{663CB81A-2FEA-4ADD-B136-80476C6D7A47}" type="presParOf" srcId="{84FB984D-BBB8-4C4A-90C9-24E41BE15D90}" destId="{52960D2E-BF65-4252-934C-61442ED93370}" srcOrd="8" destOrd="0" presId="urn:microsoft.com/office/officeart/2005/8/layout/cycle6"/>
    <dgm:cxn modelId="{7324FB89-F378-45D9-BFC8-37CD5CF5A22D}" type="presParOf" srcId="{84FB984D-BBB8-4C4A-90C9-24E41BE15D90}" destId="{F5ED1542-C85A-4A93-BC2F-8079AC696B46}" srcOrd="9" destOrd="0" presId="urn:microsoft.com/office/officeart/2005/8/layout/cycle6"/>
    <dgm:cxn modelId="{5414FD83-CCD8-4962-A1D7-EB4F0AB3257A}" type="presParOf" srcId="{84FB984D-BBB8-4C4A-90C9-24E41BE15D90}" destId="{CF3843B1-EC67-429F-A828-7C295DAF84C4}" srcOrd="10" destOrd="0" presId="urn:microsoft.com/office/officeart/2005/8/layout/cycle6"/>
    <dgm:cxn modelId="{480ABF6F-CE62-406A-8682-3664C6E567E2}" type="presParOf" srcId="{84FB984D-BBB8-4C4A-90C9-24E41BE15D90}" destId="{AE43CD3F-FFBB-4940-A59E-4FBFE4D197FB}" srcOrd="11" destOrd="0" presId="urn:microsoft.com/office/officeart/2005/8/layout/cycle6"/>
    <dgm:cxn modelId="{C2DBE4B0-28F4-4B53-A20C-0F5F6A29EA33}" type="presParOf" srcId="{84FB984D-BBB8-4C4A-90C9-24E41BE15D90}" destId="{C3964CD0-4E85-471D-B291-3EF3125D220C}" srcOrd="12" destOrd="0" presId="urn:microsoft.com/office/officeart/2005/8/layout/cycle6"/>
    <dgm:cxn modelId="{C4D26104-0192-4781-A2C2-5924DD64B4DA}" type="presParOf" srcId="{84FB984D-BBB8-4C4A-90C9-24E41BE15D90}" destId="{611F92D6-2318-44A7-98F4-9C0D3516E3E9}" srcOrd="13" destOrd="0" presId="urn:microsoft.com/office/officeart/2005/8/layout/cycle6"/>
    <dgm:cxn modelId="{073FEEF0-FBF3-48E3-AB8B-DA89E5DC608D}" type="presParOf" srcId="{84FB984D-BBB8-4C4A-90C9-24E41BE15D90}" destId="{E9D96ED2-F349-41A0-B077-259B8CC2EADE}" srcOrd="14" destOrd="0" presId="urn:microsoft.com/office/officeart/2005/8/layout/cycle6"/>
    <dgm:cxn modelId="{63BC9831-E7A0-4C63-A750-C137FE3DCAE2}" type="presParOf" srcId="{84FB984D-BBB8-4C4A-90C9-24E41BE15D90}" destId="{B50BEFFD-9058-4CF3-B135-7D90524A28F0}" srcOrd="15" destOrd="0" presId="urn:microsoft.com/office/officeart/2005/8/layout/cycle6"/>
    <dgm:cxn modelId="{B31630E2-9174-4986-B512-2464BA1A9016}" type="presParOf" srcId="{84FB984D-BBB8-4C4A-90C9-24E41BE15D90}" destId="{12925641-3990-4B7B-8386-C8D10B63F857}" srcOrd="16" destOrd="0" presId="urn:microsoft.com/office/officeart/2005/8/layout/cycle6"/>
    <dgm:cxn modelId="{FA870E57-DEE6-403F-BDD5-C19EB351863C}" type="presParOf" srcId="{84FB984D-BBB8-4C4A-90C9-24E41BE15D90}" destId="{D688B9A0-D645-46CB-A0AE-7455645BB1DF}" srcOrd="17" destOrd="0" presId="urn:microsoft.com/office/officeart/2005/8/layout/cycle6"/>
    <dgm:cxn modelId="{214B1319-032E-4C86-8415-30BB98194BEF}" type="presParOf" srcId="{84FB984D-BBB8-4C4A-90C9-24E41BE15D90}" destId="{CE22B815-D031-44C6-B3B9-0F8BE51F0719}" srcOrd="18" destOrd="0" presId="urn:microsoft.com/office/officeart/2005/8/layout/cycle6"/>
    <dgm:cxn modelId="{D9B15538-5F41-4B4F-84D4-7E3B895D8C38}" type="presParOf" srcId="{84FB984D-BBB8-4C4A-90C9-24E41BE15D90}" destId="{47646BE1-3BB8-4291-B7A3-146D28F286D6}" srcOrd="19" destOrd="0" presId="urn:microsoft.com/office/officeart/2005/8/layout/cycle6"/>
    <dgm:cxn modelId="{FB0EED83-8FDB-4E50-B4FA-9351D1D5AF77}" type="presParOf" srcId="{84FB984D-BBB8-4C4A-90C9-24E41BE15D90}" destId="{A0227800-F0A1-432D-AB75-63FD0463E2D0}" srcOrd="20" destOrd="0" presId="urn:microsoft.com/office/officeart/2005/8/layout/cycle6"/>
    <dgm:cxn modelId="{2302C530-38B2-46FA-926F-D134D623D0E3}" type="presParOf" srcId="{84FB984D-BBB8-4C4A-90C9-24E41BE15D90}" destId="{946FB242-B7C8-43B2-B852-F8EE0CD6D908}" srcOrd="21" destOrd="0" presId="urn:microsoft.com/office/officeart/2005/8/layout/cycle6"/>
    <dgm:cxn modelId="{5F0E415A-7856-46E5-B226-A4D53D090A20}" type="presParOf" srcId="{84FB984D-BBB8-4C4A-90C9-24E41BE15D90}" destId="{52F3C707-5008-4147-A121-1246A79E5E0B}" srcOrd="22" destOrd="0" presId="urn:microsoft.com/office/officeart/2005/8/layout/cycle6"/>
    <dgm:cxn modelId="{33A1AB86-52F7-4459-BB78-B2931623630E}" type="presParOf" srcId="{84FB984D-BBB8-4C4A-90C9-24E41BE15D90}" destId="{E8D65985-E7A0-46AE-9298-6A38244E26FE}" srcOrd="23" destOrd="0" presId="urn:microsoft.com/office/officeart/2005/8/layout/cycle6"/>
    <dgm:cxn modelId="{7ABC61A7-31E3-4D2C-BC20-92053CD11459}" type="presParOf" srcId="{84FB984D-BBB8-4C4A-90C9-24E41BE15D90}" destId="{9B3E18A4-4710-4AB7-A3AF-D4F133A7B05F}" srcOrd="24" destOrd="0" presId="urn:microsoft.com/office/officeart/2005/8/layout/cycle6"/>
    <dgm:cxn modelId="{28500EBA-70D9-4B2F-B683-CE1388C5F419}" type="presParOf" srcId="{84FB984D-BBB8-4C4A-90C9-24E41BE15D90}" destId="{7651DB90-E24C-4E90-8F14-E55E188201D5}" srcOrd="25" destOrd="0" presId="urn:microsoft.com/office/officeart/2005/8/layout/cycle6"/>
    <dgm:cxn modelId="{7E602053-3759-4B0A-9C84-2A64B7068DE7}" type="presParOf" srcId="{84FB984D-BBB8-4C4A-90C9-24E41BE15D90}" destId="{53795167-E6A3-4047-ADED-4B740BB73E85}" srcOrd="26" destOrd="0" presId="urn:microsoft.com/office/officeart/2005/8/layout/cycle6"/>
    <dgm:cxn modelId="{352C671C-CF90-48E3-9263-5C6B01EB10C4}" type="presParOf" srcId="{84FB984D-BBB8-4C4A-90C9-24E41BE15D90}" destId="{C00934E2-2352-48C1-8DAB-62227B5555B8}" srcOrd="27" destOrd="0" presId="urn:microsoft.com/office/officeart/2005/8/layout/cycle6"/>
    <dgm:cxn modelId="{BA6BD8EE-21DC-4658-B229-B67214834E31}" type="presParOf" srcId="{84FB984D-BBB8-4C4A-90C9-24E41BE15D90}" destId="{7630EE41-3C09-43A3-B9B0-F6E1AA699F8C}" srcOrd="28" destOrd="0" presId="urn:microsoft.com/office/officeart/2005/8/layout/cycle6"/>
    <dgm:cxn modelId="{4C3D85E9-9586-4EA9-97F2-45EAC12C19D1}" type="presParOf" srcId="{84FB984D-BBB8-4C4A-90C9-24E41BE15D90}" destId="{45151D41-62F1-4C24-A54D-7B20B652F4BD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EA609B-160C-4803-9FE4-669AD6FEA76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1F551281-DCD4-442E-AF3A-17DEEE185BBF}">
      <dgm:prSet phldrT="[Texto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s-AR" dirty="0" smtClean="0"/>
            <a:t>DNCC</a:t>
          </a:r>
          <a:endParaRPr lang="es-AR" dirty="0"/>
        </a:p>
      </dgm:t>
    </dgm:pt>
    <dgm:pt modelId="{EBF560C0-915B-493F-9278-DA717D5CC45B}" type="parTrans" cxnId="{5318FCFE-A14D-46AE-965D-D53B8E5AFA4B}">
      <dgm:prSet/>
      <dgm:spPr/>
      <dgm:t>
        <a:bodyPr/>
        <a:lstStyle/>
        <a:p>
          <a:endParaRPr lang="es-AR"/>
        </a:p>
      </dgm:t>
    </dgm:pt>
    <dgm:pt modelId="{ADE1FBDA-04C4-4E4A-9A09-CF53D4B77318}" type="sibTrans" cxnId="{5318FCFE-A14D-46AE-965D-D53B8E5AFA4B}">
      <dgm:prSet/>
      <dgm:spPr/>
      <dgm:t>
        <a:bodyPr/>
        <a:lstStyle/>
        <a:p>
          <a:endParaRPr lang="es-AR"/>
        </a:p>
      </dgm:t>
    </dgm:pt>
    <dgm:pt modelId="{7A0F8273-EA24-48AA-A201-8B57F26D2630}">
      <dgm:prSet phldrT="[Texto]"/>
      <dgm:spPr>
        <a:solidFill>
          <a:schemeClr val="tx2"/>
        </a:solidFill>
      </dgm:spPr>
      <dgm:t>
        <a:bodyPr/>
        <a:lstStyle/>
        <a:p>
          <a:r>
            <a:rPr lang="es-AR" dirty="0" smtClean="0"/>
            <a:t>Formación virtual</a:t>
          </a:r>
          <a:endParaRPr lang="es-AR" dirty="0"/>
        </a:p>
      </dgm:t>
    </dgm:pt>
    <dgm:pt modelId="{AFE7FA04-BB52-401E-A929-0F378553BFAD}" type="parTrans" cxnId="{FD07D4FB-BF49-4205-A9DE-D93AB01BF96F}">
      <dgm:prSet/>
      <dgm:spPr/>
      <dgm:t>
        <a:bodyPr/>
        <a:lstStyle/>
        <a:p>
          <a:endParaRPr lang="es-AR"/>
        </a:p>
      </dgm:t>
    </dgm:pt>
    <dgm:pt modelId="{10922A81-E5B9-476A-972E-08000F68936B}" type="sibTrans" cxnId="{FD07D4FB-BF49-4205-A9DE-D93AB01BF96F}">
      <dgm:prSet/>
      <dgm:spPr/>
      <dgm:t>
        <a:bodyPr/>
        <a:lstStyle/>
        <a:p>
          <a:endParaRPr lang="es-AR"/>
        </a:p>
      </dgm:t>
    </dgm:pt>
    <dgm:pt modelId="{557598EE-9789-4EF5-B4A6-B702876AC4B2}">
      <dgm:prSet phldrT="[Texto]"/>
      <dgm:spPr>
        <a:solidFill>
          <a:schemeClr val="tx2"/>
        </a:solidFill>
      </dgm:spPr>
      <dgm:t>
        <a:bodyPr/>
        <a:lstStyle/>
        <a:p>
          <a:r>
            <a:rPr lang="es-AR" dirty="0" smtClean="0"/>
            <a:t>Producción de contenidos</a:t>
          </a:r>
          <a:endParaRPr lang="es-AR" dirty="0"/>
        </a:p>
      </dgm:t>
    </dgm:pt>
    <dgm:pt modelId="{A57491DE-921D-44DC-8749-D9EC5EB56FDE}" type="parTrans" cxnId="{DD0B800E-8AFD-4198-91AC-29387B76DDE9}">
      <dgm:prSet/>
      <dgm:spPr/>
      <dgm:t>
        <a:bodyPr/>
        <a:lstStyle/>
        <a:p>
          <a:endParaRPr lang="es-AR"/>
        </a:p>
      </dgm:t>
    </dgm:pt>
    <dgm:pt modelId="{78EB3068-B971-4EA1-BC37-DB524DC57DDF}" type="sibTrans" cxnId="{DD0B800E-8AFD-4198-91AC-29387B76DDE9}">
      <dgm:prSet/>
      <dgm:spPr/>
      <dgm:t>
        <a:bodyPr/>
        <a:lstStyle/>
        <a:p>
          <a:endParaRPr lang="es-AR"/>
        </a:p>
      </dgm:t>
    </dgm:pt>
    <dgm:pt modelId="{383D4305-D0DA-4D7B-8CF8-B58130488B60}">
      <dgm:prSet phldrT="[Texto]"/>
      <dgm:spPr>
        <a:solidFill>
          <a:schemeClr val="tx2"/>
        </a:solidFill>
      </dgm:spPr>
      <dgm:t>
        <a:bodyPr/>
        <a:lstStyle/>
        <a:p>
          <a:r>
            <a:rPr lang="es-AR" dirty="0" smtClean="0"/>
            <a:t>Incidencia territorial</a:t>
          </a:r>
          <a:endParaRPr lang="es-AR" dirty="0"/>
        </a:p>
      </dgm:t>
    </dgm:pt>
    <dgm:pt modelId="{08CE33DE-9034-4649-8C88-9B49D1046840}" type="sibTrans" cxnId="{2E5A0CC2-2A7A-49DA-818F-766F8D9CA79F}">
      <dgm:prSet/>
      <dgm:spPr/>
      <dgm:t>
        <a:bodyPr/>
        <a:lstStyle/>
        <a:p>
          <a:endParaRPr lang="es-AR"/>
        </a:p>
      </dgm:t>
    </dgm:pt>
    <dgm:pt modelId="{B8A8934C-EA59-4986-BD39-F1E0A4F530C2}" type="parTrans" cxnId="{2E5A0CC2-2A7A-49DA-818F-766F8D9CA79F}">
      <dgm:prSet/>
      <dgm:spPr/>
      <dgm:t>
        <a:bodyPr/>
        <a:lstStyle/>
        <a:p>
          <a:endParaRPr lang="es-AR"/>
        </a:p>
      </dgm:t>
    </dgm:pt>
    <dgm:pt modelId="{438FE54D-4D86-4FB2-9CC6-B66235A61FEF}">
      <dgm:prSet phldrT="[Texto]"/>
      <dgm:spPr>
        <a:solidFill>
          <a:schemeClr val="tx2"/>
        </a:solidFill>
      </dgm:spPr>
      <dgm:t>
        <a:bodyPr/>
        <a:lstStyle/>
        <a:p>
          <a:r>
            <a:rPr lang="es-AR" dirty="0" smtClean="0"/>
            <a:t>Relación con instituciones académicas </a:t>
          </a:r>
          <a:endParaRPr lang="es-AR" dirty="0"/>
        </a:p>
      </dgm:t>
    </dgm:pt>
    <dgm:pt modelId="{9AD90D9B-AB43-40D6-A319-00E6A61FA577}" type="parTrans" cxnId="{0F76117B-0369-44CA-8F9B-A208BF2E71CE}">
      <dgm:prSet/>
      <dgm:spPr/>
      <dgm:t>
        <a:bodyPr/>
        <a:lstStyle/>
        <a:p>
          <a:endParaRPr lang="es-AR"/>
        </a:p>
      </dgm:t>
    </dgm:pt>
    <dgm:pt modelId="{554E4B3A-FFD6-41DA-B6B8-B319E29216D2}" type="sibTrans" cxnId="{0F76117B-0369-44CA-8F9B-A208BF2E71CE}">
      <dgm:prSet/>
      <dgm:spPr/>
      <dgm:t>
        <a:bodyPr/>
        <a:lstStyle/>
        <a:p>
          <a:endParaRPr lang="es-AR"/>
        </a:p>
      </dgm:t>
    </dgm:pt>
    <dgm:pt modelId="{1473565A-4654-480D-8A88-81C6B9AD1810}" type="pres">
      <dgm:prSet presAssocID="{9BEA609B-160C-4803-9FE4-669AD6FEA76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763E182A-FB9B-42AC-A348-2BAF1D8D80DB}" type="pres">
      <dgm:prSet presAssocID="{9BEA609B-160C-4803-9FE4-669AD6FEA767}" presName="matrix" presStyleCnt="0"/>
      <dgm:spPr/>
    </dgm:pt>
    <dgm:pt modelId="{29C358C2-CCC2-40C3-B8B4-91CFEF01D0FC}" type="pres">
      <dgm:prSet presAssocID="{9BEA609B-160C-4803-9FE4-669AD6FEA767}" presName="tile1" presStyleLbl="node1" presStyleIdx="0" presStyleCnt="4"/>
      <dgm:spPr>
        <a:solidFill>
          <a:schemeClr val="tx2"/>
        </a:solidFill>
      </dgm:spPr>
      <dgm:t>
        <a:bodyPr/>
        <a:lstStyle/>
        <a:p>
          <a:endParaRPr lang="es-AR"/>
        </a:p>
      </dgm:t>
    </dgm:pt>
    <dgm:pt modelId="{9DD630EF-A0B6-494B-A213-97433FA0C546}" type="pres">
      <dgm:prSet presAssocID="{9BEA609B-160C-4803-9FE4-669AD6FEA76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75E5CB5-3C3C-4830-A3C0-787FA1FADD21}" type="pres">
      <dgm:prSet presAssocID="{9BEA609B-160C-4803-9FE4-669AD6FEA767}" presName="tile2" presStyleLbl="node1" presStyleIdx="1" presStyleCnt="4"/>
      <dgm:spPr/>
      <dgm:t>
        <a:bodyPr/>
        <a:lstStyle/>
        <a:p>
          <a:endParaRPr lang="es-AR"/>
        </a:p>
      </dgm:t>
    </dgm:pt>
    <dgm:pt modelId="{82D2017C-335E-498A-9AE8-B9399C573BC2}" type="pres">
      <dgm:prSet presAssocID="{9BEA609B-160C-4803-9FE4-669AD6FEA76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C0E157F-0CBD-4824-BD3A-A288A3717D25}" type="pres">
      <dgm:prSet presAssocID="{9BEA609B-160C-4803-9FE4-669AD6FEA767}" presName="tile3" presStyleLbl="node1" presStyleIdx="2" presStyleCnt="4"/>
      <dgm:spPr/>
      <dgm:t>
        <a:bodyPr/>
        <a:lstStyle/>
        <a:p>
          <a:endParaRPr lang="es-AR"/>
        </a:p>
      </dgm:t>
    </dgm:pt>
    <dgm:pt modelId="{F001A76E-B012-4887-A93E-618A41B84F4A}" type="pres">
      <dgm:prSet presAssocID="{9BEA609B-160C-4803-9FE4-669AD6FEA76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93AC8F1-E4D9-46BD-B267-E7C7143663F2}" type="pres">
      <dgm:prSet presAssocID="{9BEA609B-160C-4803-9FE4-669AD6FEA767}" presName="tile4" presStyleLbl="node1" presStyleIdx="3" presStyleCnt="4"/>
      <dgm:spPr/>
      <dgm:t>
        <a:bodyPr/>
        <a:lstStyle/>
        <a:p>
          <a:endParaRPr lang="es-AR"/>
        </a:p>
      </dgm:t>
    </dgm:pt>
    <dgm:pt modelId="{92B9269E-3B75-40EB-8EDE-3CEF520915D7}" type="pres">
      <dgm:prSet presAssocID="{9BEA609B-160C-4803-9FE4-669AD6FEA76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4FFE6B5-A554-4D19-BCBD-B420AA2B099F}" type="pres">
      <dgm:prSet presAssocID="{9BEA609B-160C-4803-9FE4-669AD6FEA76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AR"/>
        </a:p>
      </dgm:t>
    </dgm:pt>
  </dgm:ptLst>
  <dgm:cxnLst>
    <dgm:cxn modelId="{4D405EF7-725C-4A06-8C63-AE832792B4DB}" type="presOf" srcId="{9BEA609B-160C-4803-9FE4-669AD6FEA767}" destId="{1473565A-4654-480D-8A88-81C6B9AD1810}" srcOrd="0" destOrd="0" presId="urn:microsoft.com/office/officeart/2005/8/layout/matrix1"/>
    <dgm:cxn modelId="{3E3CF2E5-6D93-4CD3-866E-E6F44370F4B3}" type="presOf" srcId="{557598EE-9789-4EF5-B4A6-B702876AC4B2}" destId="{F001A76E-B012-4887-A93E-618A41B84F4A}" srcOrd="1" destOrd="0" presId="urn:microsoft.com/office/officeart/2005/8/layout/matrix1"/>
    <dgm:cxn modelId="{0F76117B-0369-44CA-8F9B-A208BF2E71CE}" srcId="{1F551281-DCD4-442E-AF3A-17DEEE185BBF}" destId="{438FE54D-4D86-4FB2-9CC6-B66235A61FEF}" srcOrd="3" destOrd="0" parTransId="{9AD90D9B-AB43-40D6-A319-00E6A61FA577}" sibTransId="{554E4B3A-FFD6-41DA-B6B8-B319E29216D2}"/>
    <dgm:cxn modelId="{DD0B800E-8AFD-4198-91AC-29387B76DDE9}" srcId="{1F551281-DCD4-442E-AF3A-17DEEE185BBF}" destId="{557598EE-9789-4EF5-B4A6-B702876AC4B2}" srcOrd="2" destOrd="0" parTransId="{A57491DE-921D-44DC-8749-D9EC5EB56FDE}" sibTransId="{78EB3068-B971-4EA1-BC37-DB524DC57DDF}"/>
    <dgm:cxn modelId="{5B2555CC-95E0-4EA3-981D-E7E1D87167EF}" type="presOf" srcId="{557598EE-9789-4EF5-B4A6-B702876AC4B2}" destId="{EC0E157F-0CBD-4824-BD3A-A288A3717D25}" srcOrd="0" destOrd="0" presId="urn:microsoft.com/office/officeart/2005/8/layout/matrix1"/>
    <dgm:cxn modelId="{FD07D4FB-BF49-4205-A9DE-D93AB01BF96F}" srcId="{1F551281-DCD4-442E-AF3A-17DEEE185BBF}" destId="{7A0F8273-EA24-48AA-A201-8B57F26D2630}" srcOrd="1" destOrd="0" parTransId="{AFE7FA04-BB52-401E-A929-0F378553BFAD}" sibTransId="{10922A81-E5B9-476A-972E-08000F68936B}"/>
    <dgm:cxn modelId="{73D42A61-B463-4403-B206-847EA39D7FA6}" type="presOf" srcId="{383D4305-D0DA-4D7B-8CF8-B58130488B60}" destId="{9DD630EF-A0B6-494B-A213-97433FA0C546}" srcOrd="1" destOrd="0" presId="urn:microsoft.com/office/officeart/2005/8/layout/matrix1"/>
    <dgm:cxn modelId="{4FC66FB0-68C5-4343-8F59-D3C19335AFB1}" type="presOf" srcId="{438FE54D-4D86-4FB2-9CC6-B66235A61FEF}" destId="{92B9269E-3B75-40EB-8EDE-3CEF520915D7}" srcOrd="1" destOrd="0" presId="urn:microsoft.com/office/officeart/2005/8/layout/matrix1"/>
    <dgm:cxn modelId="{289644E6-314D-4F1F-A33C-6A5EC9066937}" type="presOf" srcId="{7A0F8273-EA24-48AA-A201-8B57F26D2630}" destId="{82D2017C-335E-498A-9AE8-B9399C573BC2}" srcOrd="1" destOrd="0" presId="urn:microsoft.com/office/officeart/2005/8/layout/matrix1"/>
    <dgm:cxn modelId="{CFD75F9E-6A27-41CD-9911-1B494FFCE736}" type="presOf" srcId="{7A0F8273-EA24-48AA-A201-8B57F26D2630}" destId="{A75E5CB5-3C3C-4830-A3C0-787FA1FADD21}" srcOrd="0" destOrd="0" presId="urn:microsoft.com/office/officeart/2005/8/layout/matrix1"/>
    <dgm:cxn modelId="{2E5A0CC2-2A7A-49DA-818F-766F8D9CA79F}" srcId="{1F551281-DCD4-442E-AF3A-17DEEE185BBF}" destId="{383D4305-D0DA-4D7B-8CF8-B58130488B60}" srcOrd="0" destOrd="0" parTransId="{B8A8934C-EA59-4986-BD39-F1E0A4F530C2}" sibTransId="{08CE33DE-9034-4649-8C88-9B49D1046840}"/>
    <dgm:cxn modelId="{9604B19A-6809-4959-9810-BE9E8878E56B}" type="presOf" srcId="{383D4305-D0DA-4D7B-8CF8-B58130488B60}" destId="{29C358C2-CCC2-40C3-B8B4-91CFEF01D0FC}" srcOrd="0" destOrd="0" presId="urn:microsoft.com/office/officeart/2005/8/layout/matrix1"/>
    <dgm:cxn modelId="{9A850DCC-AFF2-4660-9CC5-058688096532}" type="presOf" srcId="{438FE54D-4D86-4FB2-9CC6-B66235A61FEF}" destId="{393AC8F1-E4D9-46BD-B267-E7C7143663F2}" srcOrd="0" destOrd="0" presId="urn:microsoft.com/office/officeart/2005/8/layout/matrix1"/>
    <dgm:cxn modelId="{5318FCFE-A14D-46AE-965D-D53B8E5AFA4B}" srcId="{9BEA609B-160C-4803-9FE4-669AD6FEA767}" destId="{1F551281-DCD4-442E-AF3A-17DEEE185BBF}" srcOrd="0" destOrd="0" parTransId="{EBF560C0-915B-493F-9278-DA717D5CC45B}" sibTransId="{ADE1FBDA-04C4-4E4A-9A09-CF53D4B77318}"/>
    <dgm:cxn modelId="{663C12B5-9A29-4FA8-93FD-DA93160BEDD2}" type="presOf" srcId="{1F551281-DCD4-442E-AF3A-17DEEE185BBF}" destId="{94FFE6B5-A554-4D19-BCBD-B420AA2B099F}" srcOrd="0" destOrd="0" presId="urn:microsoft.com/office/officeart/2005/8/layout/matrix1"/>
    <dgm:cxn modelId="{134E885D-07E1-4E87-885E-02B37D2DFEAF}" type="presParOf" srcId="{1473565A-4654-480D-8A88-81C6B9AD1810}" destId="{763E182A-FB9B-42AC-A348-2BAF1D8D80DB}" srcOrd="0" destOrd="0" presId="urn:microsoft.com/office/officeart/2005/8/layout/matrix1"/>
    <dgm:cxn modelId="{E396626C-6341-454A-B91C-41BE7D7F4C05}" type="presParOf" srcId="{763E182A-FB9B-42AC-A348-2BAF1D8D80DB}" destId="{29C358C2-CCC2-40C3-B8B4-91CFEF01D0FC}" srcOrd="0" destOrd="0" presId="urn:microsoft.com/office/officeart/2005/8/layout/matrix1"/>
    <dgm:cxn modelId="{3D08810B-7936-408C-96D3-FC4B9987D90E}" type="presParOf" srcId="{763E182A-FB9B-42AC-A348-2BAF1D8D80DB}" destId="{9DD630EF-A0B6-494B-A213-97433FA0C546}" srcOrd="1" destOrd="0" presId="urn:microsoft.com/office/officeart/2005/8/layout/matrix1"/>
    <dgm:cxn modelId="{E7373207-9522-46D5-9A91-BF4E378F8191}" type="presParOf" srcId="{763E182A-FB9B-42AC-A348-2BAF1D8D80DB}" destId="{A75E5CB5-3C3C-4830-A3C0-787FA1FADD21}" srcOrd="2" destOrd="0" presId="urn:microsoft.com/office/officeart/2005/8/layout/matrix1"/>
    <dgm:cxn modelId="{AF2EFD03-6376-4900-9DDD-273860A6F598}" type="presParOf" srcId="{763E182A-FB9B-42AC-A348-2BAF1D8D80DB}" destId="{82D2017C-335E-498A-9AE8-B9399C573BC2}" srcOrd="3" destOrd="0" presId="urn:microsoft.com/office/officeart/2005/8/layout/matrix1"/>
    <dgm:cxn modelId="{CD454247-3018-4169-94DE-7922003C31E2}" type="presParOf" srcId="{763E182A-FB9B-42AC-A348-2BAF1D8D80DB}" destId="{EC0E157F-0CBD-4824-BD3A-A288A3717D25}" srcOrd="4" destOrd="0" presId="urn:microsoft.com/office/officeart/2005/8/layout/matrix1"/>
    <dgm:cxn modelId="{E4EA6894-2961-42AA-A71D-A3CA64672BD0}" type="presParOf" srcId="{763E182A-FB9B-42AC-A348-2BAF1D8D80DB}" destId="{F001A76E-B012-4887-A93E-618A41B84F4A}" srcOrd="5" destOrd="0" presId="urn:microsoft.com/office/officeart/2005/8/layout/matrix1"/>
    <dgm:cxn modelId="{23A731F0-384B-4B5C-81BB-875EFBCE6A7D}" type="presParOf" srcId="{763E182A-FB9B-42AC-A348-2BAF1D8D80DB}" destId="{393AC8F1-E4D9-46BD-B267-E7C7143663F2}" srcOrd="6" destOrd="0" presId="urn:microsoft.com/office/officeart/2005/8/layout/matrix1"/>
    <dgm:cxn modelId="{5DEA0936-7E46-4B6B-B6EB-8961A3F87817}" type="presParOf" srcId="{763E182A-FB9B-42AC-A348-2BAF1D8D80DB}" destId="{92B9269E-3B75-40EB-8EDE-3CEF520915D7}" srcOrd="7" destOrd="0" presId="urn:microsoft.com/office/officeart/2005/8/layout/matrix1"/>
    <dgm:cxn modelId="{62C826A9-C357-49D8-82FE-C9350CBDB564}" type="presParOf" srcId="{1473565A-4654-480D-8A88-81C6B9AD1810}" destId="{94FFE6B5-A554-4D19-BCBD-B420AA2B099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57498-4D9F-45A6-A7CF-AE83015D17C8}">
      <dsp:nvSpPr>
        <dsp:cNvPr id="0" name=""/>
        <dsp:cNvSpPr/>
      </dsp:nvSpPr>
      <dsp:spPr>
        <a:xfrm>
          <a:off x="2559066" y="-107074"/>
          <a:ext cx="977867" cy="65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Pluralismo</a:t>
          </a:r>
          <a:endParaRPr lang="es-AR" sz="1050" b="1" i="0" kern="1200" dirty="0"/>
        </a:p>
      </dsp:txBody>
      <dsp:txXfrm>
        <a:off x="2590890" y="-75250"/>
        <a:ext cx="914219" cy="588264"/>
      </dsp:txXfrm>
    </dsp:sp>
    <dsp:sp modelId="{E31FA0CA-D38F-4DD4-93B4-335074F61A2C}">
      <dsp:nvSpPr>
        <dsp:cNvPr id="0" name=""/>
        <dsp:cNvSpPr/>
      </dsp:nvSpPr>
      <dsp:spPr>
        <a:xfrm>
          <a:off x="1234882" y="218882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2302936" y="67416"/>
              </a:moveTo>
              <a:arcTo wR="1813117" hR="1813117" stAng="17140402" swAng="1708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10961C-EA8B-4C89-A030-7393D4A1EBC4}">
      <dsp:nvSpPr>
        <dsp:cNvPr id="0" name=""/>
        <dsp:cNvSpPr/>
      </dsp:nvSpPr>
      <dsp:spPr>
        <a:xfrm>
          <a:off x="3624790" y="239200"/>
          <a:ext cx="977867" cy="65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Diversidad</a:t>
          </a:r>
          <a:endParaRPr lang="es-AR" sz="1050" b="1" i="0" kern="1200" dirty="0"/>
        </a:p>
      </dsp:txBody>
      <dsp:txXfrm>
        <a:off x="3656614" y="271024"/>
        <a:ext cx="914219" cy="588264"/>
      </dsp:txXfrm>
    </dsp:sp>
    <dsp:sp modelId="{AF619F2C-B064-45D1-9C4B-2587E40331C5}">
      <dsp:nvSpPr>
        <dsp:cNvPr id="0" name=""/>
        <dsp:cNvSpPr/>
      </dsp:nvSpPr>
      <dsp:spPr>
        <a:xfrm>
          <a:off x="1234882" y="218882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3224226" y="674623"/>
              </a:moveTo>
              <a:arcTo wR="1813117" hR="1813117" stAng="19266187" swAng="5723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2C5E6A-0AFE-4D08-9091-AC3E6D84D064}">
      <dsp:nvSpPr>
        <dsp:cNvPr id="0" name=""/>
        <dsp:cNvSpPr/>
      </dsp:nvSpPr>
      <dsp:spPr>
        <a:xfrm>
          <a:off x="4283443" y="1145759"/>
          <a:ext cx="977867" cy="65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Pueblos indígenas</a:t>
          </a:r>
          <a:endParaRPr lang="es-AR" sz="1050" b="1" i="0" kern="1200" dirty="0"/>
        </a:p>
      </dsp:txBody>
      <dsp:txXfrm>
        <a:off x="4315267" y="1177583"/>
        <a:ext cx="914219" cy="588264"/>
      </dsp:txXfrm>
    </dsp:sp>
    <dsp:sp modelId="{52960D2E-BF65-4252-934C-61442ED93370}">
      <dsp:nvSpPr>
        <dsp:cNvPr id="0" name=""/>
        <dsp:cNvSpPr/>
      </dsp:nvSpPr>
      <dsp:spPr>
        <a:xfrm>
          <a:off x="1234882" y="218882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3611629" y="1583437"/>
              </a:moveTo>
              <a:arcTo wR="1813117" hR="1813117" stAng="21163344" swAng="87331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ED1542-C85A-4A93-BC2F-8079AC696B46}">
      <dsp:nvSpPr>
        <dsp:cNvPr id="0" name=""/>
        <dsp:cNvSpPr/>
      </dsp:nvSpPr>
      <dsp:spPr>
        <a:xfrm>
          <a:off x="4283443" y="2266327"/>
          <a:ext cx="977867" cy="65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Género</a:t>
          </a:r>
          <a:endParaRPr lang="es-AR" sz="1050" b="1" i="0" kern="1200" dirty="0"/>
        </a:p>
      </dsp:txBody>
      <dsp:txXfrm>
        <a:off x="4315267" y="2298151"/>
        <a:ext cx="914219" cy="588264"/>
      </dsp:txXfrm>
    </dsp:sp>
    <dsp:sp modelId="{AE43CD3F-FFBB-4940-A59E-4FBFE4D197FB}">
      <dsp:nvSpPr>
        <dsp:cNvPr id="0" name=""/>
        <dsp:cNvSpPr/>
      </dsp:nvSpPr>
      <dsp:spPr>
        <a:xfrm>
          <a:off x="1159019" y="370498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3469526" y="2550482"/>
              </a:moveTo>
              <a:arcTo wR="1813117" hR="1813117" stAng="1439800" swAng="55794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964CD0-4E85-471D-B291-3EF3125D220C}">
      <dsp:nvSpPr>
        <dsp:cNvPr id="0" name=""/>
        <dsp:cNvSpPr/>
      </dsp:nvSpPr>
      <dsp:spPr>
        <a:xfrm>
          <a:off x="3660061" y="3181454"/>
          <a:ext cx="977867" cy="65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Violencia institucional</a:t>
          </a:r>
          <a:endParaRPr lang="es-AR" sz="1050" b="1" i="0" kern="1200" dirty="0"/>
        </a:p>
      </dsp:txBody>
      <dsp:txXfrm>
        <a:off x="3691885" y="3213278"/>
        <a:ext cx="914219" cy="588264"/>
      </dsp:txXfrm>
    </dsp:sp>
    <dsp:sp modelId="{E9D96ED2-F349-41A0-B077-259B8CC2EADE}">
      <dsp:nvSpPr>
        <dsp:cNvPr id="0" name=""/>
        <dsp:cNvSpPr/>
      </dsp:nvSpPr>
      <dsp:spPr>
        <a:xfrm>
          <a:off x="1642416" y="153542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2016417" y="3614801"/>
              </a:moveTo>
              <a:arcTo wR="1813117" hR="1813117" stAng="5013722" swAng="22954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0BEFFD-9058-4CF3-B135-7D90524A28F0}">
      <dsp:nvSpPr>
        <dsp:cNvPr id="0" name=""/>
        <dsp:cNvSpPr/>
      </dsp:nvSpPr>
      <dsp:spPr>
        <a:xfrm>
          <a:off x="2559066" y="3519161"/>
          <a:ext cx="977867" cy="65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Fortalecimiento de áreas provinciales</a:t>
          </a:r>
          <a:endParaRPr lang="es-AR" sz="1050" b="1" i="0" kern="1200" dirty="0"/>
        </a:p>
      </dsp:txBody>
      <dsp:txXfrm>
        <a:off x="2590890" y="3550985"/>
        <a:ext cx="914219" cy="588264"/>
      </dsp:txXfrm>
    </dsp:sp>
    <dsp:sp modelId="{D688B9A0-D645-46CB-A0AE-7455645BB1DF}">
      <dsp:nvSpPr>
        <dsp:cNvPr id="0" name=""/>
        <dsp:cNvSpPr/>
      </dsp:nvSpPr>
      <dsp:spPr>
        <a:xfrm>
          <a:off x="683890" y="152776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1873642" y="3625225"/>
              </a:moveTo>
              <a:arcTo wR="1813117" hR="1813117" stAng="5285221" swAng="2850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22B815-D031-44C6-B3B9-0F8BE51F0719}">
      <dsp:nvSpPr>
        <dsp:cNvPr id="0" name=""/>
        <dsp:cNvSpPr/>
      </dsp:nvSpPr>
      <dsp:spPr>
        <a:xfrm>
          <a:off x="1427816" y="3181461"/>
          <a:ext cx="977867" cy="65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Municipios</a:t>
          </a:r>
          <a:endParaRPr lang="es-AR" sz="1050" b="1" i="0" kern="1200" dirty="0"/>
        </a:p>
      </dsp:txBody>
      <dsp:txXfrm>
        <a:off x="1459640" y="3213285"/>
        <a:ext cx="914219" cy="588264"/>
      </dsp:txXfrm>
    </dsp:sp>
    <dsp:sp modelId="{A0227800-F0A1-432D-AB75-63FD0463E2D0}">
      <dsp:nvSpPr>
        <dsp:cNvPr id="0" name=""/>
        <dsp:cNvSpPr/>
      </dsp:nvSpPr>
      <dsp:spPr>
        <a:xfrm>
          <a:off x="1358147" y="487076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227187" y="2691879"/>
              </a:moveTo>
              <a:arcTo wR="1813117" hR="1813117" stAng="9060554" swAng="53310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6FB242-B7C8-43B2-B852-F8EE0CD6D908}">
      <dsp:nvSpPr>
        <dsp:cNvPr id="0" name=""/>
        <dsp:cNvSpPr/>
      </dsp:nvSpPr>
      <dsp:spPr>
        <a:xfrm>
          <a:off x="871724" y="2263800"/>
          <a:ext cx="903795" cy="6569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Memoria, Verdad y Justicia</a:t>
          </a:r>
          <a:endParaRPr lang="es-AR" sz="1050" b="1" i="0" kern="1200" dirty="0"/>
        </a:p>
      </dsp:txBody>
      <dsp:txXfrm>
        <a:off x="903794" y="2295870"/>
        <a:ext cx="839655" cy="592826"/>
      </dsp:txXfrm>
    </dsp:sp>
    <dsp:sp modelId="{E8D65985-E7A0-46AE-9298-6A38244E26FE}">
      <dsp:nvSpPr>
        <dsp:cNvPr id="0" name=""/>
        <dsp:cNvSpPr/>
      </dsp:nvSpPr>
      <dsp:spPr>
        <a:xfrm>
          <a:off x="1234882" y="218882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14288" y="2040294"/>
              </a:moveTo>
              <a:arcTo wR="1813117" hR="1813117" stAng="10368128" swAng="86857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3E18A4-4710-4AB7-A3AF-D4F133A7B05F}">
      <dsp:nvSpPr>
        <dsp:cNvPr id="0" name=""/>
        <dsp:cNvSpPr/>
      </dsp:nvSpPr>
      <dsp:spPr>
        <a:xfrm>
          <a:off x="834688" y="1145759"/>
          <a:ext cx="977867" cy="65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Adultos mayores</a:t>
          </a:r>
          <a:endParaRPr lang="es-AR" sz="1050" b="1" i="0" kern="1200" dirty="0"/>
        </a:p>
      </dsp:txBody>
      <dsp:txXfrm>
        <a:off x="866512" y="1177583"/>
        <a:ext cx="914219" cy="588264"/>
      </dsp:txXfrm>
    </dsp:sp>
    <dsp:sp modelId="{53795167-E6A3-4047-ADED-4B740BB73E85}">
      <dsp:nvSpPr>
        <dsp:cNvPr id="0" name=""/>
        <dsp:cNvSpPr/>
      </dsp:nvSpPr>
      <dsp:spPr>
        <a:xfrm>
          <a:off x="1234882" y="218882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232860" y="924194"/>
              </a:moveTo>
              <a:arcTo wR="1813117" hR="1813117" stAng="12561512" swAng="5723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0934E2-2352-48C1-8DAB-62227B5555B8}">
      <dsp:nvSpPr>
        <dsp:cNvPr id="0" name=""/>
        <dsp:cNvSpPr/>
      </dsp:nvSpPr>
      <dsp:spPr>
        <a:xfrm>
          <a:off x="1493342" y="239200"/>
          <a:ext cx="977867" cy="65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50" b="1" i="0" kern="1200" dirty="0" smtClean="0"/>
            <a:t>Discapacidad</a:t>
          </a:r>
          <a:endParaRPr lang="es-AR" sz="1050" b="1" i="0" kern="1200" dirty="0"/>
        </a:p>
      </dsp:txBody>
      <dsp:txXfrm>
        <a:off x="1525166" y="271024"/>
        <a:ext cx="914219" cy="588264"/>
      </dsp:txXfrm>
    </dsp:sp>
    <dsp:sp modelId="{45151D41-62F1-4C24-A54D-7B20B652F4BD}">
      <dsp:nvSpPr>
        <dsp:cNvPr id="0" name=""/>
        <dsp:cNvSpPr/>
      </dsp:nvSpPr>
      <dsp:spPr>
        <a:xfrm>
          <a:off x="1234882" y="218882"/>
          <a:ext cx="3626235" cy="3626235"/>
        </a:xfrm>
        <a:custGeom>
          <a:avLst/>
          <a:gdLst/>
          <a:ahLst/>
          <a:cxnLst/>
          <a:rect l="0" t="0" r="0" b="0"/>
          <a:pathLst>
            <a:path>
              <a:moveTo>
                <a:pt x="1237199" y="93898"/>
              </a:moveTo>
              <a:arcTo wR="1813117" hR="1813117" stAng="15088785" swAng="1708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C358C2-CCC2-40C3-B8B4-91CFEF01D0FC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700" kern="1200" dirty="0" smtClean="0"/>
            <a:t>Incidencia territorial</a:t>
          </a:r>
          <a:endParaRPr lang="es-AR" sz="2700" kern="1200" dirty="0"/>
        </a:p>
      </dsp:txBody>
      <dsp:txXfrm rot="5400000">
        <a:off x="0" y="0"/>
        <a:ext cx="3048000" cy="1524000"/>
      </dsp:txXfrm>
    </dsp:sp>
    <dsp:sp modelId="{A75E5CB5-3C3C-4830-A3C0-787FA1FADD21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700" kern="1200" dirty="0" smtClean="0"/>
            <a:t>Formación virtual</a:t>
          </a:r>
          <a:endParaRPr lang="es-AR" sz="2700" kern="1200" dirty="0"/>
        </a:p>
      </dsp:txBody>
      <dsp:txXfrm>
        <a:off x="3048000" y="0"/>
        <a:ext cx="3048000" cy="1524000"/>
      </dsp:txXfrm>
    </dsp:sp>
    <dsp:sp modelId="{EC0E157F-0CBD-4824-BD3A-A288A3717D25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700" kern="1200" dirty="0" smtClean="0"/>
            <a:t>Producción de contenidos</a:t>
          </a:r>
          <a:endParaRPr lang="es-AR" sz="2700" kern="1200" dirty="0"/>
        </a:p>
      </dsp:txBody>
      <dsp:txXfrm rot="10800000">
        <a:off x="0" y="2539999"/>
        <a:ext cx="3048000" cy="1524000"/>
      </dsp:txXfrm>
    </dsp:sp>
    <dsp:sp modelId="{393AC8F1-E4D9-46BD-B267-E7C7143663F2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700" kern="1200" dirty="0" smtClean="0"/>
            <a:t>Relación con instituciones académicas </a:t>
          </a:r>
          <a:endParaRPr lang="es-AR" sz="2700" kern="1200" dirty="0"/>
        </a:p>
      </dsp:txBody>
      <dsp:txXfrm rot="-5400000">
        <a:off x="3048000" y="2539999"/>
        <a:ext cx="3048000" cy="1524000"/>
      </dsp:txXfrm>
    </dsp:sp>
    <dsp:sp modelId="{94FFE6B5-A554-4D19-BCBD-B420AA2B099F}">
      <dsp:nvSpPr>
        <dsp:cNvPr id="0" name=""/>
        <dsp:cNvSpPr/>
      </dsp:nvSpPr>
      <dsp:spPr>
        <a:xfrm>
          <a:off x="2133600" y="1523999"/>
          <a:ext cx="1828800" cy="1016000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700" kern="1200" dirty="0" smtClean="0"/>
            <a:t>DNCC</a:t>
          </a:r>
          <a:endParaRPr lang="es-AR" sz="2700" kern="1200" dirty="0"/>
        </a:p>
      </dsp:txBody>
      <dsp:txXfrm>
        <a:off x="2183197" y="1573596"/>
        <a:ext cx="1729606" cy="916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59978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7972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9166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7621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9472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9766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53221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25863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89584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1529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262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7563E-89CC-4239-9CA9-1C81E6A80BCF}" type="datetimeFigureOut">
              <a:rPr lang="es-AR" smtClean="0"/>
              <a:pPr/>
              <a:t>3/8/2016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67FB9-B491-4D25-9BAD-D0E9C29A184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271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424"/>
            <a:ext cx="9144000" cy="50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683568" y="1052736"/>
            <a:ext cx="7498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Fortalecimiento Municipal en Derechos Humanos</a:t>
            </a:r>
            <a:endParaRPr kumimoji="0" lang="es-ES" sz="4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796204" y="3212976"/>
            <a:ext cx="7272808" cy="96452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AR" sz="2400" b="1" kern="12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AR" sz="2400" b="1" dirty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AR" sz="2400" b="1" kern="12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AR" sz="2400" b="1" kern="1200" dirty="0" smtClean="0"/>
              <a:t>Dirección </a:t>
            </a:r>
            <a:r>
              <a:rPr lang="es-AR" sz="2400" b="1" kern="1200" dirty="0" smtClean="0"/>
              <a:t>Nacional de Cultura Cívica </a:t>
            </a:r>
            <a:endParaRPr lang="es-AR" sz="2400" b="1" kern="12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AR" sz="2400" b="1" kern="1200" dirty="0" smtClean="0"/>
              <a:t>en </a:t>
            </a:r>
            <a:r>
              <a:rPr lang="es-AR" sz="2400" b="1" kern="1200" dirty="0" smtClean="0"/>
              <a:t>Derechos Humanos </a:t>
            </a:r>
            <a:endParaRPr lang="es-AR" sz="2400" b="1" kern="12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AR" sz="2400" b="1" dirty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AR" sz="2000" b="1" kern="1200" dirty="0" smtClean="0"/>
              <a:t>						Mendoza,  3 y 4  de agosto de 2016</a:t>
            </a:r>
            <a:endParaRPr lang="es-ES" sz="2000" kern="1200" dirty="0"/>
          </a:p>
        </p:txBody>
      </p:sp>
      <p:sp>
        <p:nvSpPr>
          <p:cNvPr id="13" name="12 Rectángulo"/>
          <p:cNvSpPr/>
          <p:nvPr/>
        </p:nvSpPr>
        <p:spPr>
          <a:xfrm>
            <a:off x="5508104" y="3573016"/>
            <a:ext cx="2664296" cy="96452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1300" kern="1200" dirty="0"/>
          </a:p>
        </p:txBody>
      </p:sp>
    </p:spTree>
    <p:extLst>
      <p:ext uri="{BB962C8B-B14F-4D97-AF65-F5344CB8AC3E}">
        <p14:creationId xmlns:p14="http://schemas.microsoft.com/office/powerpoint/2010/main" val="66589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01" y="2106144"/>
            <a:ext cx="3996444" cy="377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4932040" y="306896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3A7DCE"/>
                </a:solidFill>
              </a:rPr>
              <a:t> </a:t>
            </a:r>
            <a:r>
              <a:rPr lang="es-ES" dirty="0" smtClean="0"/>
              <a:t>  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0" y="-26243"/>
            <a:ext cx="9144000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AR" sz="2800" b="1" dirty="0" smtClean="0">
                <a:solidFill>
                  <a:srgbClr val="0070C0"/>
                </a:solidFill>
              </a:rPr>
              <a:t> </a:t>
            </a:r>
            <a:endParaRPr lang="es-AR" sz="2800" b="1" dirty="0" smtClean="0">
              <a:solidFill>
                <a:srgbClr val="0070C0"/>
              </a:solidFill>
            </a:endParaRPr>
          </a:p>
          <a:p>
            <a:pPr algn="ctr"/>
            <a:r>
              <a:rPr lang="es-AR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Dirección Nacional de Cultura Cívica </a:t>
            </a:r>
          </a:p>
          <a:p>
            <a:pPr algn="ctr"/>
            <a:r>
              <a:rPr lang="es-AR" sz="2800" b="1" dirty="0">
                <a:solidFill>
                  <a:srgbClr val="0070C0"/>
                </a:solidFill>
                <a:latin typeface="Arial Black" panose="020B0A04020102020204" pitchFamily="34" charset="0"/>
              </a:rPr>
              <a:t>e</a:t>
            </a:r>
            <a:r>
              <a:rPr lang="es-AR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n Derechos Humanos</a:t>
            </a:r>
            <a:endParaRPr lang="es-AR" sz="2800" b="1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4152757861"/>
              </p:ext>
            </p:extLst>
          </p:nvPr>
        </p:nvGraphicFramePr>
        <p:xfrm>
          <a:off x="3648236" y="190343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1 Rectángulo"/>
          <p:cNvSpPr/>
          <p:nvPr/>
        </p:nvSpPr>
        <p:spPr>
          <a:xfrm>
            <a:off x="251520" y="2838127"/>
            <a:ext cx="3600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</a:rPr>
              <a:t>    ACCIONES </a:t>
            </a:r>
            <a:r>
              <a:rPr lang="es-AR" sz="2000" b="1" dirty="0">
                <a:solidFill>
                  <a:schemeClr val="accent1">
                    <a:lumMod val="75000"/>
                  </a:schemeClr>
                </a:solidFill>
              </a:rPr>
              <a:t>DE CAPACITACIÓN</a:t>
            </a:r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 algn="ctr"/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</a:rPr>
              <a:t>        DIFUSIÓN </a:t>
            </a:r>
            <a:r>
              <a:rPr lang="es-AR" sz="2000" b="1" dirty="0">
                <a:solidFill>
                  <a:schemeClr val="accent1">
                    <a:lumMod val="75000"/>
                  </a:schemeClr>
                </a:solidFill>
              </a:rPr>
              <a:t>Y PROMOCIÓN </a:t>
            </a:r>
            <a:endParaRPr lang="es-A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AR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</a:rPr>
              <a:t>    SOBRE </a:t>
            </a:r>
          </a:p>
          <a:p>
            <a:pPr algn="ctr"/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</a:rPr>
              <a:t>CULTURA </a:t>
            </a:r>
            <a:r>
              <a:rPr lang="es-AR" sz="2000" b="1" dirty="0">
                <a:solidFill>
                  <a:schemeClr val="accent1">
                    <a:lumMod val="75000"/>
                  </a:schemeClr>
                </a:solidFill>
              </a:rPr>
              <a:t>CÍVICA EN </a:t>
            </a:r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</a:rPr>
              <a:t>DERECHOSHUMANOS </a:t>
            </a:r>
          </a:p>
          <a:p>
            <a:pPr algn="ctr"/>
            <a:r>
              <a:rPr lang="es-AR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</a:rPr>
              <a:t>    Y </a:t>
            </a:r>
            <a:r>
              <a:rPr lang="es-AR" sz="2000" b="1" dirty="0">
                <a:solidFill>
                  <a:schemeClr val="accent1">
                    <a:lumMod val="75000"/>
                  </a:schemeClr>
                </a:solidFill>
              </a:rPr>
              <a:t>RESOLUCIÓN DE CONFLICTOS</a:t>
            </a:r>
            <a:endParaRPr lang="es-A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6457498-4D9F-45A6-A7CF-AE83015D17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>
                                            <p:graphicEl>
                                              <a:dgm id="{36457498-4D9F-45A6-A7CF-AE83015D17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31FA0CA-D38F-4DD4-93B4-335074F61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>
                                            <p:graphicEl>
                                              <a:dgm id="{E31FA0CA-D38F-4DD4-93B4-335074F61A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510961C-EA8B-4C89-A030-7393D4A1EB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>
                                            <p:graphicEl>
                                              <a:dgm id="{1510961C-EA8B-4C89-A030-7393D4A1EB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F619F2C-B064-45D1-9C4B-2587E4033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>
                                            <p:graphicEl>
                                              <a:dgm id="{AF619F2C-B064-45D1-9C4B-2587E40331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22C5E6A-0AFE-4D08-9091-AC3E6D84D0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>
                                            <p:graphicEl>
                                              <a:dgm id="{322C5E6A-0AFE-4D08-9091-AC3E6D84D0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2960D2E-BF65-4252-934C-61442ED933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9">
                                            <p:graphicEl>
                                              <a:dgm id="{52960D2E-BF65-4252-934C-61442ED933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5ED1542-C85A-4A93-BC2F-8079AC696B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>
                                            <p:graphicEl>
                                              <a:dgm id="{F5ED1542-C85A-4A93-BC2F-8079AC696B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E43CD3F-FFBB-4940-A59E-4FBFE4D197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9">
                                            <p:graphicEl>
                                              <a:dgm id="{AE43CD3F-FFBB-4940-A59E-4FBFE4D197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3964CD0-4E85-471D-B291-3EF3125D2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">
                                            <p:graphicEl>
                                              <a:dgm id="{C3964CD0-4E85-471D-B291-3EF3125D22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9D96ED2-F349-41A0-B077-259B8CC2EA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9">
                                            <p:graphicEl>
                                              <a:dgm id="{E9D96ED2-F349-41A0-B077-259B8CC2EA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50BEFFD-9058-4CF3-B135-7D90524A28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9">
                                            <p:graphicEl>
                                              <a:dgm id="{B50BEFFD-9058-4CF3-B135-7D90524A28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688B9A0-D645-46CB-A0AE-7455645BB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9">
                                            <p:graphicEl>
                                              <a:dgm id="{D688B9A0-D645-46CB-A0AE-7455645BB1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E22B815-D031-44C6-B3B9-0F8BE51F07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9">
                                            <p:graphicEl>
                                              <a:dgm id="{CE22B815-D031-44C6-B3B9-0F8BE51F07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0227800-F0A1-432D-AB75-63FD0463E2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9">
                                            <p:graphicEl>
                                              <a:dgm id="{A0227800-F0A1-432D-AB75-63FD0463E2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46FB242-B7C8-43B2-B852-F8EE0CD6D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9">
                                            <p:graphicEl>
                                              <a:dgm id="{946FB242-B7C8-43B2-B852-F8EE0CD6D9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8D65985-E7A0-46AE-9298-6A38244E26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9">
                                            <p:graphicEl>
                                              <a:dgm id="{E8D65985-E7A0-46AE-9298-6A38244E26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B3E18A4-4710-4AB7-A3AF-D4F133A7B0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9">
                                            <p:graphicEl>
                                              <a:dgm id="{9B3E18A4-4710-4AB7-A3AF-D4F133A7B0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3795167-E6A3-4047-ADED-4B740BB73E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9">
                                            <p:graphicEl>
                                              <a:dgm id="{53795167-E6A3-4047-ADED-4B740BB73E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00934E2-2352-48C1-8DAB-62227B5555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9">
                                            <p:graphicEl>
                                              <a:dgm id="{C00934E2-2352-48C1-8DAB-62227B5555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5151D41-62F1-4C24-A54D-7B20B652F4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9">
                                            <p:graphicEl>
                                              <a:dgm id="{45151D41-62F1-4C24-A54D-7B20B652F4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4932040" y="306896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3A7DCE"/>
                </a:solidFill>
              </a:rPr>
              <a:t> </a:t>
            </a:r>
            <a:r>
              <a:rPr lang="es-ES" dirty="0" smtClean="0"/>
              <a:t>  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0" y="-26243"/>
            <a:ext cx="9144000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AR" sz="2800" b="1" dirty="0" smtClean="0">
                <a:solidFill>
                  <a:srgbClr val="0070C0"/>
                </a:solidFill>
              </a:rPr>
              <a:t> </a:t>
            </a:r>
            <a:endParaRPr lang="es-AR" sz="2800" b="1" dirty="0" smtClean="0">
              <a:solidFill>
                <a:srgbClr val="0070C0"/>
              </a:solidFill>
            </a:endParaRPr>
          </a:p>
          <a:p>
            <a:pPr algn="ctr"/>
            <a:r>
              <a:rPr lang="es-AR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Dirección Nacional de Cultura Cívica </a:t>
            </a:r>
          </a:p>
          <a:p>
            <a:pPr algn="ctr"/>
            <a:r>
              <a:rPr lang="es-AR" sz="2800" b="1" dirty="0">
                <a:solidFill>
                  <a:srgbClr val="0070C0"/>
                </a:solidFill>
                <a:latin typeface="Arial Black" panose="020B0A04020102020204" pitchFamily="34" charset="0"/>
              </a:rPr>
              <a:t>e</a:t>
            </a:r>
            <a:r>
              <a:rPr lang="es-AR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n Derechos Humanos</a:t>
            </a:r>
            <a:endParaRPr lang="es-AR" sz="2800" b="1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301509837"/>
              </p:ext>
            </p:extLst>
          </p:nvPr>
        </p:nvGraphicFramePr>
        <p:xfrm>
          <a:off x="1763688" y="23488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6667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376"/>
            <a:ext cx="9144000" cy="6467008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188640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AR" sz="4000" b="1" dirty="0" smtClean="0">
                <a:solidFill>
                  <a:srgbClr val="0070C0"/>
                </a:solidFill>
              </a:rPr>
              <a:t> </a:t>
            </a:r>
            <a:r>
              <a:rPr lang="es-AR" sz="32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Dirección Nacional de </a:t>
            </a:r>
          </a:p>
          <a:p>
            <a:pPr algn="ctr"/>
            <a:r>
              <a:rPr lang="es-AR" sz="32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Cultura Cívica en DDHH</a:t>
            </a:r>
            <a:endParaRPr lang="es-AR" sz="3200" b="1" dirty="0">
              <a:solidFill>
                <a:srgbClr val="3B689F"/>
              </a:solidFill>
              <a:latin typeface="Arial Black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90152"/>
            <a:ext cx="9144000" cy="50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539552" y="1790152"/>
            <a:ext cx="8136904" cy="556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Funciones y objetivos</a:t>
            </a:r>
            <a:r>
              <a:rPr lang="es-E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s-E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Diseñar e implementar planes y programas en coordinación con el Consejo Federal de Derechos Humanos para </a:t>
            </a:r>
            <a:r>
              <a:rPr lang="es-AR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garantizar el alcance federal de las </a:t>
            </a:r>
            <a:r>
              <a:rPr lang="es-AR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propuestas.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Desarrollar programas de formación y fortalecer experiencias de intercambio en DDHH en forma conjunta con organismos públicos, universidades e instituciones académicas del ámbito local, regional e internacional.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AR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Promover el efecto multiplicador de las capacitaciones con el objetivo de replicar experiencias de formación e involucrar a otros actores sociales.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AR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Apoyar </a:t>
            </a:r>
            <a:r>
              <a:rPr lang="es-AR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trabajo de la SDH y de las oficinas locales de DDHH.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es-E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s-AR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432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376"/>
            <a:ext cx="9144000" cy="6467008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476672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AR" sz="32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Fortalecimiento Municipal en DDHH</a:t>
            </a:r>
            <a:endParaRPr lang="es-AR" sz="3200" b="1" dirty="0">
              <a:solidFill>
                <a:srgbClr val="3B689F"/>
              </a:solidFill>
              <a:latin typeface="Arial Black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90152"/>
            <a:ext cx="9144000" cy="50678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395536" y="1844824"/>
            <a:ext cx="8424936" cy="578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AR" sz="16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Objetivos generales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AR" sz="16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A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Profundizar y actualizar los conocimientos y competencias de los agentes públicos</a:t>
            </a:r>
            <a:r>
              <a:rPr lang="es-A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es-ES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A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Contribuir a generar estrategias de </a:t>
            </a:r>
            <a:r>
              <a:rPr lang="es-AR" sz="1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transversalización</a:t>
            </a:r>
            <a:r>
              <a:rPr lang="es-A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la perspectiva de derechos humanos en el desarrollo de políticas públicas y en la resolución de conflictos </a:t>
            </a:r>
            <a:endParaRPr lang="es-AR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s-AR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A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A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Asistir  técnicamente para la transferencia continua de Capacidades.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s-A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A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Formar permanentemente a los agentes de manera virtual y presencial.</a:t>
            </a:r>
          </a:p>
          <a:p>
            <a:pPr lvl="0" algn="just">
              <a:lnSpc>
                <a:spcPct val="115000"/>
              </a:lnSpc>
            </a:pPr>
            <a:endParaRPr lang="es-AR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AR" sz="16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Destinatarios</a:t>
            </a:r>
            <a:r>
              <a:rPr lang="es-A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AR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funcionarios/as y equipos técnicos de las áreas locales de DDHH de todo el país. </a:t>
            </a:r>
            <a:endParaRPr lang="es-AR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15000"/>
              </a:lnSpc>
            </a:pPr>
            <a:endParaRPr lang="es-AR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AR" sz="16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Modalidad</a:t>
            </a:r>
            <a:r>
              <a:rPr lang="es-A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AR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reuniones en territorio, capacitaciones presenciales y virtuales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s-ES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s-AR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432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376"/>
            <a:ext cx="9144000" cy="6467008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332656"/>
            <a:ext cx="914400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AR" sz="4000" b="1" dirty="0" smtClean="0">
                <a:solidFill>
                  <a:srgbClr val="0070C0"/>
                </a:solidFill>
              </a:rPr>
              <a:t> </a:t>
            </a:r>
            <a:r>
              <a:rPr lang="es-AR" sz="4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Propuesta de Capacitación </a:t>
            </a:r>
            <a:endParaRPr lang="es-AR" sz="4000" b="1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0" algn="ctr"/>
            <a:endParaRPr lang="es-AR" sz="4000" b="1" dirty="0">
              <a:solidFill>
                <a:srgbClr val="3B689F"/>
              </a:solidFill>
              <a:latin typeface="Arial Black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95536" y="2070373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2555776" y="20608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4716016" y="20608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6876256" y="20608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395536" y="38610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2555776" y="3933056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4716016" y="38610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6876256" y="3933056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539552" y="2276872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3A7DCE"/>
                </a:solidFill>
              </a:rPr>
              <a:t>Asistencia técnica a las oficias locales de DDHH</a:t>
            </a:r>
            <a:endParaRPr lang="es-ES" dirty="0">
              <a:solidFill>
                <a:srgbClr val="3A7DCE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555776" y="2132856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>
                <a:solidFill>
                  <a:srgbClr val="3A7DCE"/>
                </a:solidFill>
              </a:rPr>
              <a:t>Curso sobre políticas públicas locales con enfoque de DDHH</a:t>
            </a:r>
            <a:endParaRPr lang="es-ES" b="1" dirty="0" smtClean="0">
              <a:solidFill>
                <a:srgbClr val="3A7DCE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860032" y="2204864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AR" b="1" dirty="0" smtClean="0">
                <a:solidFill>
                  <a:srgbClr val="3A7DCE"/>
                </a:solidFill>
              </a:rPr>
              <a:t>Prácticas institucionales respetuosas de DDHH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6948264" y="2276872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AR" b="1" dirty="0" smtClean="0">
                <a:solidFill>
                  <a:srgbClr val="3A7DCE"/>
                </a:solidFill>
              </a:rPr>
              <a:t>Aspectos </a:t>
            </a:r>
            <a:r>
              <a:rPr lang="es-AR" b="1" dirty="0" smtClean="0">
                <a:solidFill>
                  <a:srgbClr val="3A7DCE"/>
                </a:solidFill>
              </a:rPr>
              <a:t>fundamentales de DDHH para </a:t>
            </a:r>
            <a:r>
              <a:rPr lang="es-AR" b="1" dirty="0" smtClean="0">
                <a:solidFill>
                  <a:srgbClr val="3A7DCE"/>
                </a:solidFill>
              </a:rPr>
              <a:t>CAJ</a:t>
            </a:r>
            <a:endParaRPr lang="es-AR" b="1" dirty="0" smtClean="0">
              <a:solidFill>
                <a:srgbClr val="3A7DCE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539552" y="4077072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>
                <a:solidFill>
                  <a:srgbClr val="3A7DCE"/>
                </a:solidFill>
              </a:rPr>
              <a:t>DDHH y </a:t>
            </a:r>
            <a:r>
              <a:rPr lang="es-AR" b="1" dirty="0" smtClean="0">
                <a:solidFill>
                  <a:srgbClr val="3A7DCE"/>
                </a:solidFill>
              </a:rPr>
              <a:t>Violencia </a:t>
            </a:r>
            <a:r>
              <a:rPr lang="es-AR" b="1" dirty="0">
                <a:solidFill>
                  <a:srgbClr val="3A7DCE"/>
                </a:solidFill>
              </a:rPr>
              <a:t>I</a:t>
            </a:r>
            <a:r>
              <a:rPr lang="es-AR" b="1" dirty="0" smtClean="0">
                <a:solidFill>
                  <a:srgbClr val="3A7DCE"/>
                </a:solidFill>
              </a:rPr>
              <a:t>nstitucional</a:t>
            </a:r>
            <a:endParaRPr lang="es-AR" b="1" dirty="0" smtClean="0">
              <a:solidFill>
                <a:srgbClr val="3A7DCE"/>
              </a:solidFill>
            </a:endParaRPr>
          </a:p>
          <a:p>
            <a:pPr algn="ctr"/>
            <a:endParaRPr lang="es-ES" dirty="0">
              <a:solidFill>
                <a:srgbClr val="3A7DCE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699792" y="4149080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3A7DCE"/>
                </a:solidFill>
              </a:rPr>
              <a:t>DDHH y </a:t>
            </a:r>
            <a:r>
              <a:rPr lang="es-ES" b="1" dirty="0" smtClean="0">
                <a:solidFill>
                  <a:srgbClr val="3A7DCE"/>
                </a:solidFill>
              </a:rPr>
              <a:t>Enfoque </a:t>
            </a:r>
            <a:r>
              <a:rPr lang="es-ES" b="1" dirty="0" smtClean="0">
                <a:solidFill>
                  <a:srgbClr val="3A7DCE"/>
                </a:solidFill>
              </a:rPr>
              <a:t>de </a:t>
            </a:r>
            <a:r>
              <a:rPr lang="es-ES" b="1" dirty="0" smtClean="0">
                <a:solidFill>
                  <a:srgbClr val="3A7DCE"/>
                </a:solidFill>
              </a:rPr>
              <a:t>Género</a:t>
            </a:r>
            <a:endParaRPr lang="es-ES" b="1" dirty="0" smtClean="0">
              <a:solidFill>
                <a:srgbClr val="3A7DCE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860032" y="4077072"/>
            <a:ext cx="1512168" cy="1244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4000"/>
              </a:lnSpc>
            </a:pPr>
            <a:r>
              <a:rPr lang="es-AR" b="1" dirty="0">
                <a:solidFill>
                  <a:srgbClr val="0070C0"/>
                </a:solidFill>
              </a:rPr>
              <a:t>A</a:t>
            </a:r>
            <a:r>
              <a:rPr lang="es-AR" b="1" dirty="0" smtClean="0">
                <a:solidFill>
                  <a:srgbClr val="0070C0"/>
                </a:solidFill>
              </a:rPr>
              <a:t>nálisis </a:t>
            </a:r>
          </a:p>
          <a:p>
            <a:pPr algn="ctr">
              <a:lnSpc>
                <a:spcPct val="104000"/>
              </a:lnSpc>
            </a:pPr>
            <a:r>
              <a:rPr lang="es-AR" b="1" dirty="0" smtClean="0">
                <a:solidFill>
                  <a:srgbClr val="0070C0"/>
                </a:solidFill>
              </a:rPr>
              <a:t>Y Resolución de </a:t>
            </a:r>
            <a:r>
              <a:rPr lang="es-AR" b="1" dirty="0">
                <a:solidFill>
                  <a:srgbClr val="0070C0"/>
                </a:solidFill>
              </a:rPr>
              <a:t>conflictos</a:t>
            </a:r>
            <a:r>
              <a:rPr lang="es-AR" b="1" dirty="0" smtClean="0">
                <a:solidFill>
                  <a:srgbClr val="0070C0"/>
                </a:solidFill>
              </a:rPr>
              <a:t>. Sociales </a:t>
            </a:r>
            <a:endParaRPr lang="es-AR" b="1" dirty="0">
              <a:solidFill>
                <a:srgbClr val="0070C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020272" y="4005064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b="1" dirty="0" smtClean="0">
              <a:solidFill>
                <a:srgbClr val="3A7DCE"/>
              </a:solidFill>
            </a:endParaRPr>
          </a:p>
          <a:p>
            <a:pPr algn="ctr"/>
            <a:r>
              <a:rPr lang="es-ES" b="1" dirty="0" smtClean="0">
                <a:solidFill>
                  <a:srgbClr val="3A7DCE"/>
                </a:solidFill>
              </a:rPr>
              <a:t>Programa </a:t>
            </a:r>
            <a:r>
              <a:rPr lang="es-ES" b="1" dirty="0" smtClean="0">
                <a:solidFill>
                  <a:srgbClr val="3A7DCE"/>
                </a:solidFill>
              </a:rPr>
              <a:t>de </a:t>
            </a:r>
            <a:r>
              <a:rPr lang="es-ES" b="1" dirty="0">
                <a:solidFill>
                  <a:srgbClr val="3A7DCE"/>
                </a:solidFill>
              </a:rPr>
              <a:t>F</a:t>
            </a:r>
            <a:r>
              <a:rPr lang="es-ES" b="1" dirty="0" smtClean="0">
                <a:solidFill>
                  <a:srgbClr val="3A7DCE"/>
                </a:solidFill>
              </a:rPr>
              <a:t>ormación</a:t>
            </a:r>
          </a:p>
          <a:p>
            <a:pPr algn="ctr"/>
            <a:r>
              <a:rPr lang="es-ES" b="1" dirty="0" smtClean="0">
                <a:solidFill>
                  <a:srgbClr val="3A7DCE"/>
                </a:solidFill>
              </a:rPr>
              <a:t> de Formadores </a:t>
            </a:r>
            <a:endParaRPr lang="es-ES" dirty="0">
              <a:solidFill>
                <a:srgbClr val="3A7D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70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376"/>
            <a:ext cx="9144000" cy="6467008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332656"/>
            <a:ext cx="914400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AR" sz="4000" b="1" dirty="0" smtClean="0">
                <a:solidFill>
                  <a:srgbClr val="0070C0"/>
                </a:solidFill>
              </a:rPr>
              <a:t> </a:t>
            </a:r>
            <a:r>
              <a:rPr lang="es-AR" sz="4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Otras acciones </a:t>
            </a:r>
            <a:r>
              <a:rPr lang="es-AR" sz="4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endParaRPr lang="es-AR" sz="4000" b="1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0" algn="ctr"/>
            <a:endParaRPr lang="es-AR" sz="4000" b="1" dirty="0">
              <a:solidFill>
                <a:srgbClr val="3B689F"/>
              </a:solidFill>
              <a:latin typeface="Arial Black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95536" y="2070373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2555776" y="20608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4716016" y="20608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6876256" y="20608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395536" y="38610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Congreso 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2555776" y="3933056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10 Rectángulo"/>
          <p:cNvSpPr/>
          <p:nvPr/>
        </p:nvSpPr>
        <p:spPr>
          <a:xfrm>
            <a:off x="4716016" y="3861048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6876256" y="3933056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539552" y="2276872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3A7DCE"/>
                </a:solidFill>
              </a:rPr>
              <a:t>Curso de Indicadores en Derechos Humanos </a:t>
            </a:r>
            <a:endParaRPr lang="es-ES" dirty="0">
              <a:solidFill>
                <a:srgbClr val="3A7DCE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699792" y="2138372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>
                <a:solidFill>
                  <a:srgbClr val="3A7DCE"/>
                </a:solidFill>
              </a:rPr>
              <a:t>Red </a:t>
            </a:r>
          </a:p>
          <a:p>
            <a:pPr algn="ctr"/>
            <a:r>
              <a:rPr lang="es-AR" b="1" dirty="0" smtClean="0">
                <a:solidFill>
                  <a:srgbClr val="3A7DCE"/>
                </a:solidFill>
              </a:rPr>
              <a:t>Universitaria de </a:t>
            </a:r>
          </a:p>
          <a:p>
            <a:pPr algn="ctr"/>
            <a:r>
              <a:rPr lang="es-AR" b="1" dirty="0" smtClean="0">
                <a:solidFill>
                  <a:srgbClr val="3A7DCE"/>
                </a:solidFill>
              </a:rPr>
              <a:t>Derechos Humanos </a:t>
            </a:r>
            <a:endParaRPr lang="es-ES" b="1" dirty="0" smtClean="0">
              <a:solidFill>
                <a:srgbClr val="3A7DCE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860032" y="2204864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AR" b="1" dirty="0" smtClean="0">
                <a:solidFill>
                  <a:srgbClr val="3A7DCE"/>
                </a:solidFill>
              </a:rPr>
              <a:t>10 Prioridades Jóvenes en Derechos Humanos </a:t>
            </a:r>
            <a:endParaRPr lang="es-AR" b="1" dirty="0" smtClean="0">
              <a:solidFill>
                <a:srgbClr val="3A7DCE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948264" y="2276872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AR" b="1" dirty="0" smtClean="0">
                <a:solidFill>
                  <a:srgbClr val="3A7DCE"/>
                </a:solidFill>
              </a:rPr>
              <a:t>Campaña de Participación Política </a:t>
            </a:r>
            <a:r>
              <a:rPr lang="es-AR" b="1" dirty="0" err="1" smtClean="0">
                <a:solidFill>
                  <a:srgbClr val="3A7DCE"/>
                </a:solidFill>
              </a:rPr>
              <a:t>Jóven</a:t>
            </a:r>
            <a:r>
              <a:rPr lang="es-AR" b="1" dirty="0">
                <a:solidFill>
                  <a:srgbClr val="3A7DCE"/>
                </a:solidFill>
              </a:rPr>
              <a:t> </a:t>
            </a:r>
            <a:r>
              <a:rPr lang="es-AR" b="1" dirty="0" smtClean="0">
                <a:solidFill>
                  <a:srgbClr val="3A7DCE"/>
                </a:solidFill>
              </a:rPr>
              <a:t>(BUE)</a:t>
            </a:r>
            <a:endParaRPr lang="es-AR" b="1" dirty="0" smtClean="0">
              <a:solidFill>
                <a:srgbClr val="3A7DCE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020272" y="4005064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3A7DCE"/>
                </a:solidFill>
              </a:rPr>
              <a:t>Curso de Legislación con Enfoque de DDHH</a:t>
            </a:r>
            <a:endParaRPr lang="es-ES" b="1" dirty="0" smtClean="0">
              <a:solidFill>
                <a:srgbClr val="3A7DCE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539552" y="4155467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3A7DCE"/>
                </a:solidFill>
              </a:rPr>
              <a:t>Diplomaturas nacionales y regionales</a:t>
            </a:r>
          </a:p>
          <a:p>
            <a:pPr algn="ctr"/>
            <a:r>
              <a:rPr lang="es-ES" b="1" dirty="0" smtClean="0">
                <a:solidFill>
                  <a:srgbClr val="3A7DCE"/>
                </a:solidFill>
              </a:rPr>
              <a:t>DESC</a:t>
            </a:r>
            <a:r>
              <a:rPr lang="es-ES" b="1" smtClean="0">
                <a:solidFill>
                  <a:srgbClr val="3A7DCE"/>
                </a:solidFill>
              </a:rPr>
              <a:t>, Género</a:t>
            </a:r>
            <a:r>
              <a:rPr lang="es-ES" b="1" smtClean="0">
                <a:solidFill>
                  <a:srgbClr val="3A7DCE"/>
                </a:solidFill>
              </a:rPr>
              <a:t> </a:t>
            </a:r>
            <a:endParaRPr lang="es-ES" b="1" dirty="0" smtClean="0">
              <a:solidFill>
                <a:srgbClr val="3A7DCE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663788" y="4016967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b="1" dirty="0" smtClean="0">
              <a:solidFill>
                <a:srgbClr val="3A7DCE"/>
              </a:solidFill>
            </a:endParaRPr>
          </a:p>
          <a:p>
            <a:pPr algn="ctr"/>
            <a:r>
              <a:rPr lang="es-ES" b="1" dirty="0" smtClean="0">
                <a:solidFill>
                  <a:srgbClr val="3A7DCE"/>
                </a:solidFill>
              </a:rPr>
              <a:t>Cooperación</a:t>
            </a:r>
          </a:p>
          <a:p>
            <a:pPr algn="ctr"/>
            <a:r>
              <a:rPr lang="es-ES" b="1" dirty="0" smtClean="0">
                <a:solidFill>
                  <a:srgbClr val="3A7DCE"/>
                </a:solidFill>
              </a:rPr>
              <a:t>Regional e  Internacional</a:t>
            </a:r>
            <a:r>
              <a:rPr lang="es-ES" b="1" dirty="0" smtClean="0">
                <a:solidFill>
                  <a:srgbClr val="3A7DCE"/>
                </a:solidFill>
              </a:rPr>
              <a:t> </a:t>
            </a:r>
            <a:endParaRPr lang="es-ES" dirty="0">
              <a:solidFill>
                <a:srgbClr val="3A7DCE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860032" y="4050463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3A7DCE"/>
                </a:solidFill>
              </a:rPr>
              <a:t>Programa de Alta Gerencia Pública en DDHH </a:t>
            </a:r>
            <a:endParaRPr lang="es-ES" dirty="0">
              <a:solidFill>
                <a:srgbClr val="3A7D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96"/>
            <a:ext cx="9144000" cy="654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7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389</Words>
  <Application>Microsoft Office PowerPoint</Application>
  <PresentationFormat>Presentación en pantalla (4:3)</PresentationFormat>
  <Paragraphs>87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Romina Sarmiento</cp:lastModifiedBy>
  <cp:revision>38</cp:revision>
  <dcterms:created xsi:type="dcterms:W3CDTF">2016-03-02T16:40:01Z</dcterms:created>
  <dcterms:modified xsi:type="dcterms:W3CDTF">2016-08-03T08:11:00Z</dcterms:modified>
</cp:coreProperties>
</file>