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0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73" r:id="rId2"/>
    <p:sldId id="274" r:id="rId3"/>
    <p:sldId id="279" r:id="rId4"/>
    <p:sldId id="280" r:id="rId5"/>
    <p:sldId id="277" r:id="rId6"/>
    <p:sldId id="275" r:id="rId7"/>
    <p:sldId id="281" r:id="rId8"/>
    <p:sldId id="303" r:id="rId9"/>
    <p:sldId id="270" r:id="rId10"/>
    <p:sldId id="295" r:id="rId11"/>
    <p:sldId id="296" r:id="rId12"/>
    <p:sldId id="297" r:id="rId13"/>
    <p:sldId id="298" r:id="rId14"/>
    <p:sldId id="299" r:id="rId15"/>
    <p:sldId id="300" r:id="rId16"/>
    <p:sldId id="301" r:id="rId17"/>
    <p:sldId id="302" r:id="rId18"/>
    <p:sldId id="278" r:id="rId19"/>
    <p:sldId id="272" r:id="rId20"/>
  </p:sldIdLst>
  <p:sldSz cx="9144000" cy="5143500" type="screen16x9"/>
  <p:notesSz cx="6799263" cy="9929813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4" autoAdjust="0"/>
    <p:restoredTop sz="94660"/>
  </p:normalViewPr>
  <p:slideViewPr>
    <p:cSldViewPr>
      <p:cViewPr varScale="1">
        <p:scale>
          <a:sx n="84" d="100"/>
          <a:sy n="84" d="100"/>
        </p:scale>
        <p:origin x="-96" y="-16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C153959-A265-49B2-8CEC-3F97A93C246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AR"/>
        </a:p>
      </dgm:t>
    </dgm:pt>
    <dgm:pt modelId="{1E1B1C6F-B677-4E5C-916B-1EC6361AE58F}">
      <dgm:prSet custT="1"/>
      <dgm:spPr/>
      <dgm:t>
        <a:bodyPr/>
        <a:lstStyle/>
        <a:p>
          <a:pPr algn="ctr" rtl="0"/>
          <a:r>
            <a:rPr lang="es-AR" sz="1400" b="0" dirty="0" smtClean="0">
              <a:latin typeface="Arial" pitchFamily="34" charset="0"/>
              <a:cs typeface="Arial" pitchFamily="34" charset="0"/>
            </a:rPr>
            <a:t>Elabora, ejecuta y realiza el seguimiento de políticas y programas para la formación y protección de los derechos civiles, políticos, económicos, sociales, culturales, comunitarios y de incidencia colectiva en general.</a:t>
          </a:r>
          <a:endParaRPr lang="es-AR" sz="1400" b="0" i="0" dirty="0">
            <a:latin typeface="Arial" pitchFamily="34" charset="0"/>
            <a:cs typeface="Arial" pitchFamily="34" charset="0"/>
          </a:endParaRPr>
        </a:p>
      </dgm:t>
    </dgm:pt>
    <dgm:pt modelId="{21736381-C2D5-4E1C-AA00-EC13980F181E}" type="parTrans" cxnId="{BB980544-BC7F-4B0D-ACE7-544391AF0707}">
      <dgm:prSet/>
      <dgm:spPr/>
      <dgm:t>
        <a:bodyPr/>
        <a:lstStyle/>
        <a:p>
          <a:endParaRPr lang="es-AR">
            <a:latin typeface="Arial" pitchFamily="34" charset="0"/>
            <a:cs typeface="Arial" pitchFamily="34" charset="0"/>
          </a:endParaRPr>
        </a:p>
      </dgm:t>
    </dgm:pt>
    <dgm:pt modelId="{66B40E70-0A79-45EF-86DE-49931764ADCC}" type="sibTrans" cxnId="{BB980544-BC7F-4B0D-ACE7-544391AF0707}">
      <dgm:prSet/>
      <dgm:spPr/>
      <dgm:t>
        <a:bodyPr/>
        <a:lstStyle/>
        <a:p>
          <a:endParaRPr lang="es-AR">
            <a:latin typeface="Arial" pitchFamily="34" charset="0"/>
            <a:cs typeface="Arial" pitchFamily="34" charset="0"/>
          </a:endParaRPr>
        </a:p>
      </dgm:t>
    </dgm:pt>
    <dgm:pt modelId="{B89F4A2C-5D8B-43AD-ABE6-3DE34F8D90F4}">
      <dgm:prSet custT="1"/>
      <dgm:spPr/>
      <dgm:t>
        <a:bodyPr/>
        <a:lstStyle/>
        <a:p>
          <a:pPr algn="ctr" rtl="0"/>
          <a:r>
            <a:rPr lang="es-AR" sz="1400" b="0" dirty="0" smtClean="0">
              <a:latin typeface="Arial" pitchFamily="34" charset="0"/>
              <a:cs typeface="Arial" pitchFamily="34" charset="0"/>
            </a:rPr>
            <a:t>Representa al Estado Nacional ante los organismos internacionales de Derechos Humanos (Naciones Unidas, Organización de Estados Americanos (OEA) y MERCOSUR).</a:t>
          </a:r>
          <a:endParaRPr lang="es-AR" sz="1400" b="0" i="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EF88DC94-7211-4285-98D1-264CE5C5464E}" type="parTrans" cxnId="{EEC3E920-2E6D-435F-ABA1-23A28F141AB1}">
      <dgm:prSet/>
      <dgm:spPr/>
      <dgm:t>
        <a:bodyPr/>
        <a:lstStyle/>
        <a:p>
          <a:endParaRPr lang="es-AR">
            <a:latin typeface="Arial" pitchFamily="34" charset="0"/>
            <a:cs typeface="Arial" pitchFamily="34" charset="0"/>
          </a:endParaRPr>
        </a:p>
      </dgm:t>
    </dgm:pt>
    <dgm:pt modelId="{F21E48E9-C769-4B9B-B5AB-162437CECBD6}" type="sibTrans" cxnId="{EEC3E920-2E6D-435F-ABA1-23A28F141AB1}">
      <dgm:prSet/>
      <dgm:spPr/>
      <dgm:t>
        <a:bodyPr/>
        <a:lstStyle/>
        <a:p>
          <a:endParaRPr lang="es-AR">
            <a:latin typeface="Arial" pitchFamily="34" charset="0"/>
            <a:cs typeface="Arial" pitchFamily="34" charset="0"/>
          </a:endParaRPr>
        </a:p>
      </dgm:t>
    </dgm:pt>
    <dgm:pt modelId="{C9110641-F28E-458C-9081-16CCCB7C5720}">
      <dgm:prSet custT="1"/>
      <dgm:spPr/>
      <dgm:t>
        <a:bodyPr/>
        <a:lstStyle/>
        <a:p>
          <a:pPr algn="ctr" rtl="0"/>
          <a:r>
            <a:rPr lang="es-AR" sz="1400" b="0" dirty="0" smtClean="0">
              <a:latin typeface="Arial" pitchFamily="34" charset="0"/>
              <a:cs typeface="Arial" pitchFamily="34" charset="0"/>
            </a:rPr>
            <a:t>Sostiene las relaciones con los Ministerios del Poder Ejecutivo, el Estado Nacional en general y organizaciones no gubernamentales en materia de </a:t>
          </a:r>
          <a:r>
            <a:rPr lang="es-AR" sz="1400" b="1" dirty="0" smtClean="0">
              <a:latin typeface="Arial" pitchFamily="34" charset="0"/>
              <a:cs typeface="Arial" pitchFamily="34" charset="0"/>
            </a:rPr>
            <a:t>Derechos Humanos.</a:t>
          </a:r>
          <a:endParaRPr lang="es-AR" sz="1400" b="1" i="0" dirty="0">
            <a:latin typeface="Arial" pitchFamily="34" charset="0"/>
            <a:cs typeface="Arial" pitchFamily="34" charset="0"/>
          </a:endParaRPr>
        </a:p>
      </dgm:t>
    </dgm:pt>
    <dgm:pt modelId="{CF3CF138-082F-4EDE-94AA-434D9802B649}" type="parTrans" cxnId="{96D2E6F6-465C-4A57-BEFC-0E6F230312BA}">
      <dgm:prSet/>
      <dgm:spPr/>
      <dgm:t>
        <a:bodyPr/>
        <a:lstStyle/>
        <a:p>
          <a:endParaRPr lang="es-AR">
            <a:latin typeface="Arial" pitchFamily="34" charset="0"/>
            <a:cs typeface="Arial" pitchFamily="34" charset="0"/>
          </a:endParaRPr>
        </a:p>
      </dgm:t>
    </dgm:pt>
    <dgm:pt modelId="{E1003371-8C53-4303-936D-4CCF16DA327D}" type="sibTrans" cxnId="{96D2E6F6-465C-4A57-BEFC-0E6F230312BA}">
      <dgm:prSet/>
      <dgm:spPr/>
      <dgm:t>
        <a:bodyPr/>
        <a:lstStyle/>
        <a:p>
          <a:endParaRPr lang="es-AR">
            <a:latin typeface="Arial" pitchFamily="34" charset="0"/>
            <a:cs typeface="Arial" pitchFamily="34" charset="0"/>
          </a:endParaRPr>
        </a:p>
      </dgm:t>
    </dgm:pt>
    <dgm:pt modelId="{16BFD504-99F3-48E8-9541-6DA7792F1144}" type="pres">
      <dgm:prSet presAssocID="{5C153959-A265-49B2-8CEC-3F97A93C246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AR"/>
        </a:p>
      </dgm:t>
    </dgm:pt>
    <dgm:pt modelId="{7687D850-5EF0-4F91-9435-3A84A3BAD8CE}" type="pres">
      <dgm:prSet presAssocID="{1E1B1C6F-B677-4E5C-916B-1EC6361AE58F}" presName="parentText" presStyleLbl="node1" presStyleIdx="0" presStyleCnt="3" custLinFactNeighborY="-38575">
        <dgm:presLayoutVars>
          <dgm:chMax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26CFC740-6B0D-4263-8B02-3AFAAA787FD4}" type="pres">
      <dgm:prSet presAssocID="{66B40E70-0A79-45EF-86DE-49931764ADCC}" presName="spacer" presStyleCnt="0"/>
      <dgm:spPr/>
    </dgm:pt>
    <dgm:pt modelId="{8ABE4BDE-D0F8-42D8-97CF-0E668A7ED922}" type="pres">
      <dgm:prSet presAssocID="{C9110641-F28E-458C-9081-16CCCB7C5720}" presName="parentText" presStyleLbl="node1" presStyleIdx="1" presStyleCnt="3" custLinFactNeighborY="-38575">
        <dgm:presLayoutVars>
          <dgm:chMax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5F04B8EF-F779-435D-9B31-B28D77CF6DA6}" type="pres">
      <dgm:prSet presAssocID="{E1003371-8C53-4303-936D-4CCF16DA327D}" presName="spacer" presStyleCnt="0"/>
      <dgm:spPr/>
    </dgm:pt>
    <dgm:pt modelId="{E215DC06-AC73-4C3D-8692-11EE78A653F2}" type="pres">
      <dgm:prSet presAssocID="{B89F4A2C-5D8B-43AD-ABE6-3DE34F8D90F4}" presName="parentText" presStyleLbl="node1" presStyleIdx="2" presStyleCnt="3" custLinFactNeighborY="-63118">
        <dgm:presLayoutVars>
          <dgm:chMax val="0"/>
          <dgm:bulletEnabled val="1"/>
        </dgm:presLayoutVars>
      </dgm:prSet>
      <dgm:spPr/>
      <dgm:t>
        <a:bodyPr/>
        <a:lstStyle/>
        <a:p>
          <a:endParaRPr lang="es-AR"/>
        </a:p>
      </dgm:t>
    </dgm:pt>
  </dgm:ptLst>
  <dgm:cxnLst>
    <dgm:cxn modelId="{EEC3E920-2E6D-435F-ABA1-23A28F141AB1}" srcId="{5C153959-A265-49B2-8CEC-3F97A93C2465}" destId="{B89F4A2C-5D8B-43AD-ABE6-3DE34F8D90F4}" srcOrd="2" destOrd="0" parTransId="{EF88DC94-7211-4285-98D1-264CE5C5464E}" sibTransId="{F21E48E9-C769-4B9B-B5AB-162437CECBD6}"/>
    <dgm:cxn modelId="{76C4BBB0-0321-4F92-85D6-15CB5A49F1DF}" type="presOf" srcId="{5C153959-A265-49B2-8CEC-3F97A93C2465}" destId="{16BFD504-99F3-48E8-9541-6DA7792F1144}" srcOrd="0" destOrd="0" presId="urn:microsoft.com/office/officeart/2005/8/layout/vList2"/>
    <dgm:cxn modelId="{96D2E6F6-465C-4A57-BEFC-0E6F230312BA}" srcId="{5C153959-A265-49B2-8CEC-3F97A93C2465}" destId="{C9110641-F28E-458C-9081-16CCCB7C5720}" srcOrd="1" destOrd="0" parTransId="{CF3CF138-082F-4EDE-94AA-434D9802B649}" sibTransId="{E1003371-8C53-4303-936D-4CCF16DA327D}"/>
    <dgm:cxn modelId="{C2CE80B1-C98D-4BF4-80E8-27A313928AC1}" type="presOf" srcId="{1E1B1C6F-B677-4E5C-916B-1EC6361AE58F}" destId="{7687D850-5EF0-4F91-9435-3A84A3BAD8CE}" srcOrd="0" destOrd="0" presId="urn:microsoft.com/office/officeart/2005/8/layout/vList2"/>
    <dgm:cxn modelId="{BB980544-BC7F-4B0D-ACE7-544391AF0707}" srcId="{5C153959-A265-49B2-8CEC-3F97A93C2465}" destId="{1E1B1C6F-B677-4E5C-916B-1EC6361AE58F}" srcOrd="0" destOrd="0" parTransId="{21736381-C2D5-4E1C-AA00-EC13980F181E}" sibTransId="{66B40E70-0A79-45EF-86DE-49931764ADCC}"/>
    <dgm:cxn modelId="{B6B7B68A-5D3D-4CD0-928F-F3E97165107F}" type="presOf" srcId="{B89F4A2C-5D8B-43AD-ABE6-3DE34F8D90F4}" destId="{E215DC06-AC73-4C3D-8692-11EE78A653F2}" srcOrd="0" destOrd="0" presId="urn:microsoft.com/office/officeart/2005/8/layout/vList2"/>
    <dgm:cxn modelId="{1F914DE2-1006-4561-B83F-E08532AE0733}" type="presOf" srcId="{C9110641-F28E-458C-9081-16CCCB7C5720}" destId="{8ABE4BDE-D0F8-42D8-97CF-0E668A7ED922}" srcOrd="0" destOrd="0" presId="urn:microsoft.com/office/officeart/2005/8/layout/vList2"/>
    <dgm:cxn modelId="{26455B14-FC97-4B17-99A1-D71B0D8541ED}" type="presParOf" srcId="{16BFD504-99F3-48E8-9541-6DA7792F1144}" destId="{7687D850-5EF0-4F91-9435-3A84A3BAD8CE}" srcOrd="0" destOrd="0" presId="urn:microsoft.com/office/officeart/2005/8/layout/vList2"/>
    <dgm:cxn modelId="{7A7CD079-65D4-44AF-9B36-7A71D3CD97E2}" type="presParOf" srcId="{16BFD504-99F3-48E8-9541-6DA7792F1144}" destId="{26CFC740-6B0D-4263-8B02-3AFAAA787FD4}" srcOrd="1" destOrd="0" presId="urn:microsoft.com/office/officeart/2005/8/layout/vList2"/>
    <dgm:cxn modelId="{EBE9AF6F-7228-4F7F-BA90-331B6214D032}" type="presParOf" srcId="{16BFD504-99F3-48E8-9541-6DA7792F1144}" destId="{8ABE4BDE-D0F8-42D8-97CF-0E668A7ED922}" srcOrd="2" destOrd="0" presId="urn:microsoft.com/office/officeart/2005/8/layout/vList2"/>
    <dgm:cxn modelId="{C7D8470C-68C8-4ADB-88C7-FD0AC1F34819}" type="presParOf" srcId="{16BFD504-99F3-48E8-9541-6DA7792F1144}" destId="{5F04B8EF-F779-435D-9B31-B28D77CF6DA6}" srcOrd="3" destOrd="0" presId="urn:microsoft.com/office/officeart/2005/8/layout/vList2"/>
    <dgm:cxn modelId="{EB865ACA-E94E-4DD9-8FDF-3CB0A1566CA2}" type="presParOf" srcId="{16BFD504-99F3-48E8-9541-6DA7792F1144}" destId="{E215DC06-AC73-4C3D-8692-11EE78A653F2}" srcOrd="4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1D01410-9573-424A-B3EB-C6960FB4FD8C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AR"/>
        </a:p>
      </dgm:t>
    </dgm:pt>
    <dgm:pt modelId="{793098F4-6A52-4B82-8DEA-B426CF0108CE}">
      <dgm:prSet phldrT="[Texto]" custT="1"/>
      <dgm:spPr/>
      <dgm:t>
        <a:bodyPr/>
        <a:lstStyle/>
        <a:p>
          <a:r>
            <a:rPr lang="es-AR" sz="900" b="1" i="0" dirty="0" smtClean="0">
              <a:latin typeface="Arial" pitchFamily="34" charset="0"/>
              <a:cs typeface="Arial" pitchFamily="34" charset="0"/>
            </a:rPr>
            <a:t>Pluralismo</a:t>
          </a:r>
          <a:endParaRPr lang="es-AR" sz="900" b="1" i="0" dirty="0">
            <a:latin typeface="Arial" pitchFamily="34" charset="0"/>
            <a:cs typeface="Arial" pitchFamily="34" charset="0"/>
          </a:endParaRPr>
        </a:p>
      </dgm:t>
    </dgm:pt>
    <dgm:pt modelId="{14B2087E-89F1-4EC7-B228-2D68D9D66885}" type="parTrans" cxnId="{BFE3F1CF-47C9-4130-9A9E-8DDD7B557736}">
      <dgm:prSet/>
      <dgm:spPr/>
      <dgm:t>
        <a:bodyPr/>
        <a:lstStyle/>
        <a:p>
          <a:endParaRPr lang="es-AR" sz="1400">
            <a:latin typeface="Arial" pitchFamily="34" charset="0"/>
            <a:cs typeface="Arial" pitchFamily="34" charset="0"/>
          </a:endParaRPr>
        </a:p>
      </dgm:t>
    </dgm:pt>
    <dgm:pt modelId="{1287673A-E930-4C5F-8D57-FD257835FE35}" type="sibTrans" cxnId="{BFE3F1CF-47C9-4130-9A9E-8DDD7B557736}">
      <dgm:prSet/>
      <dgm:spPr/>
      <dgm:t>
        <a:bodyPr/>
        <a:lstStyle/>
        <a:p>
          <a:endParaRPr lang="es-AR" sz="1400">
            <a:latin typeface="Arial" pitchFamily="34" charset="0"/>
            <a:cs typeface="Arial" pitchFamily="34" charset="0"/>
          </a:endParaRPr>
        </a:p>
      </dgm:t>
    </dgm:pt>
    <dgm:pt modelId="{0A0C966B-3C3E-45D4-A5E7-8D01EFD833DF}">
      <dgm:prSet phldrT="[Texto]" custT="1"/>
      <dgm:spPr/>
      <dgm:t>
        <a:bodyPr/>
        <a:lstStyle/>
        <a:p>
          <a:r>
            <a:rPr lang="es-AR" sz="900" b="1" i="0" dirty="0" smtClean="0">
              <a:latin typeface="Arial" pitchFamily="34" charset="0"/>
              <a:cs typeface="Arial" pitchFamily="34" charset="0"/>
            </a:rPr>
            <a:t>Diversidad</a:t>
          </a:r>
          <a:endParaRPr lang="es-AR" sz="900" b="1" i="0" dirty="0">
            <a:latin typeface="Arial" pitchFamily="34" charset="0"/>
            <a:cs typeface="Arial" pitchFamily="34" charset="0"/>
          </a:endParaRPr>
        </a:p>
      </dgm:t>
    </dgm:pt>
    <dgm:pt modelId="{2C688560-8935-4FAB-82F6-527763F3345B}" type="parTrans" cxnId="{42772A2C-0846-4705-9D5D-EF0A4C504163}">
      <dgm:prSet/>
      <dgm:spPr/>
      <dgm:t>
        <a:bodyPr/>
        <a:lstStyle/>
        <a:p>
          <a:endParaRPr lang="es-AR" sz="1400">
            <a:latin typeface="Arial" pitchFamily="34" charset="0"/>
            <a:cs typeface="Arial" pitchFamily="34" charset="0"/>
          </a:endParaRPr>
        </a:p>
      </dgm:t>
    </dgm:pt>
    <dgm:pt modelId="{5C9F5810-FD82-4440-9161-30D71CF5604F}" type="sibTrans" cxnId="{42772A2C-0846-4705-9D5D-EF0A4C504163}">
      <dgm:prSet/>
      <dgm:spPr/>
      <dgm:t>
        <a:bodyPr/>
        <a:lstStyle/>
        <a:p>
          <a:endParaRPr lang="es-AR" sz="1400">
            <a:latin typeface="Arial" pitchFamily="34" charset="0"/>
            <a:cs typeface="Arial" pitchFamily="34" charset="0"/>
          </a:endParaRPr>
        </a:p>
      </dgm:t>
    </dgm:pt>
    <dgm:pt modelId="{A2FC7AF5-6C43-4FCE-8E41-D21B851C0978}">
      <dgm:prSet phldrT="[Texto]" custT="1"/>
      <dgm:spPr/>
      <dgm:t>
        <a:bodyPr/>
        <a:lstStyle/>
        <a:p>
          <a:r>
            <a:rPr lang="es-AR" sz="900" b="1" i="0" dirty="0" smtClean="0">
              <a:latin typeface="Arial" pitchFamily="34" charset="0"/>
              <a:cs typeface="Arial" pitchFamily="34" charset="0"/>
            </a:rPr>
            <a:t>Género</a:t>
          </a:r>
          <a:endParaRPr lang="es-AR" sz="900" b="1" i="0" dirty="0">
            <a:latin typeface="Arial" pitchFamily="34" charset="0"/>
            <a:cs typeface="Arial" pitchFamily="34" charset="0"/>
          </a:endParaRPr>
        </a:p>
      </dgm:t>
    </dgm:pt>
    <dgm:pt modelId="{79FB7C27-E04D-42C9-8D86-C7CCCEFED375}" type="parTrans" cxnId="{AAF17EBA-C583-40FE-B112-14CD0557B7A6}">
      <dgm:prSet/>
      <dgm:spPr/>
      <dgm:t>
        <a:bodyPr/>
        <a:lstStyle/>
        <a:p>
          <a:endParaRPr lang="es-AR" sz="1400">
            <a:latin typeface="Arial" pitchFamily="34" charset="0"/>
            <a:cs typeface="Arial" pitchFamily="34" charset="0"/>
          </a:endParaRPr>
        </a:p>
      </dgm:t>
    </dgm:pt>
    <dgm:pt modelId="{0606DD3E-113B-4BDD-83D6-D67E94C1AEE9}" type="sibTrans" cxnId="{AAF17EBA-C583-40FE-B112-14CD0557B7A6}">
      <dgm:prSet/>
      <dgm:spPr/>
      <dgm:t>
        <a:bodyPr/>
        <a:lstStyle/>
        <a:p>
          <a:endParaRPr lang="es-AR" sz="1400">
            <a:latin typeface="Arial" pitchFamily="34" charset="0"/>
            <a:cs typeface="Arial" pitchFamily="34" charset="0"/>
          </a:endParaRPr>
        </a:p>
      </dgm:t>
    </dgm:pt>
    <dgm:pt modelId="{0ECF2A59-0E05-4AC6-BA77-C734006A13E5}">
      <dgm:prSet phldrT="[Texto]" custT="1"/>
      <dgm:spPr/>
      <dgm:t>
        <a:bodyPr/>
        <a:lstStyle/>
        <a:p>
          <a:r>
            <a:rPr lang="es-AR" sz="600" b="1" i="0" dirty="0" smtClean="0">
              <a:latin typeface="Arial" pitchFamily="34" charset="0"/>
              <a:cs typeface="Arial" pitchFamily="34" charset="0"/>
            </a:rPr>
            <a:t>Fortalecimiento</a:t>
          </a:r>
          <a:r>
            <a:rPr lang="es-AR" sz="800" b="1" i="0" dirty="0" smtClean="0">
              <a:latin typeface="Arial" pitchFamily="34" charset="0"/>
              <a:cs typeface="Arial" pitchFamily="34" charset="0"/>
            </a:rPr>
            <a:t> de áreas provinciales</a:t>
          </a:r>
          <a:endParaRPr lang="es-AR" sz="800" b="1" i="0" dirty="0">
            <a:latin typeface="Arial" pitchFamily="34" charset="0"/>
            <a:cs typeface="Arial" pitchFamily="34" charset="0"/>
          </a:endParaRPr>
        </a:p>
      </dgm:t>
    </dgm:pt>
    <dgm:pt modelId="{84B1456B-F176-4D17-8BEB-52406FD3833A}" type="parTrans" cxnId="{5D8133FC-6E15-4029-90B3-AD08A80B52B7}">
      <dgm:prSet/>
      <dgm:spPr/>
      <dgm:t>
        <a:bodyPr/>
        <a:lstStyle/>
        <a:p>
          <a:endParaRPr lang="es-AR" sz="1400">
            <a:latin typeface="Arial" pitchFamily="34" charset="0"/>
            <a:cs typeface="Arial" pitchFamily="34" charset="0"/>
          </a:endParaRPr>
        </a:p>
      </dgm:t>
    </dgm:pt>
    <dgm:pt modelId="{7439B430-7CE7-42F8-82DF-39B68584EAE2}" type="sibTrans" cxnId="{5D8133FC-6E15-4029-90B3-AD08A80B52B7}">
      <dgm:prSet/>
      <dgm:spPr/>
      <dgm:t>
        <a:bodyPr/>
        <a:lstStyle/>
        <a:p>
          <a:endParaRPr lang="es-AR" sz="1400">
            <a:latin typeface="Arial" pitchFamily="34" charset="0"/>
            <a:cs typeface="Arial" pitchFamily="34" charset="0"/>
          </a:endParaRPr>
        </a:p>
      </dgm:t>
    </dgm:pt>
    <dgm:pt modelId="{7B9C84FA-126F-4F8A-9217-75C72C381ABF}">
      <dgm:prSet phldrT="[Texto]" custT="1"/>
      <dgm:spPr/>
      <dgm:t>
        <a:bodyPr/>
        <a:lstStyle/>
        <a:p>
          <a:r>
            <a:rPr lang="es-AR" sz="900" b="1" i="0" dirty="0" smtClean="0">
              <a:latin typeface="Arial" pitchFamily="34" charset="0"/>
              <a:cs typeface="Arial" pitchFamily="34" charset="0"/>
            </a:rPr>
            <a:t>Adultos mayores</a:t>
          </a:r>
          <a:endParaRPr lang="es-AR" sz="900" b="1" i="0" dirty="0">
            <a:latin typeface="Arial" pitchFamily="34" charset="0"/>
            <a:cs typeface="Arial" pitchFamily="34" charset="0"/>
          </a:endParaRPr>
        </a:p>
      </dgm:t>
    </dgm:pt>
    <dgm:pt modelId="{CF3BDFD9-5F50-462A-AF72-C98785976DC3}" type="parTrans" cxnId="{06E8168A-37E6-4422-8B8D-EF186E3A127D}">
      <dgm:prSet/>
      <dgm:spPr/>
      <dgm:t>
        <a:bodyPr/>
        <a:lstStyle/>
        <a:p>
          <a:endParaRPr lang="es-AR" sz="1400">
            <a:latin typeface="Arial" pitchFamily="34" charset="0"/>
            <a:cs typeface="Arial" pitchFamily="34" charset="0"/>
          </a:endParaRPr>
        </a:p>
      </dgm:t>
    </dgm:pt>
    <dgm:pt modelId="{6BBFF6A7-1FE9-4708-9C80-549D2611A0B5}" type="sibTrans" cxnId="{06E8168A-37E6-4422-8B8D-EF186E3A127D}">
      <dgm:prSet/>
      <dgm:spPr/>
      <dgm:t>
        <a:bodyPr/>
        <a:lstStyle/>
        <a:p>
          <a:endParaRPr lang="es-AR" sz="1400">
            <a:latin typeface="Arial" pitchFamily="34" charset="0"/>
            <a:cs typeface="Arial" pitchFamily="34" charset="0"/>
          </a:endParaRPr>
        </a:p>
      </dgm:t>
    </dgm:pt>
    <dgm:pt modelId="{E269D638-55E6-41FF-AF2C-C79B23937409}">
      <dgm:prSet phldrT="[Texto]" custT="1"/>
      <dgm:spPr/>
      <dgm:t>
        <a:bodyPr/>
        <a:lstStyle/>
        <a:p>
          <a:r>
            <a:rPr lang="es-AR" sz="900" b="1" i="0" dirty="0" smtClean="0">
              <a:latin typeface="Arial" pitchFamily="34" charset="0"/>
              <a:cs typeface="Arial" pitchFamily="34" charset="0"/>
            </a:rPr>
            <a:t>Pueblos indígenas</a:t>
          </a:r>
          <a:endParaRPr lang="es-AR" sz="900" b="1" i="0" dirty="0">
            <a:latin typeface="Arial" pitchFamily="34" charset="0"/>
            <a:cs typeface="Arial" pitchFamily="34" charset="0"/>
          </a:endParaRPr>
        </a:p>
      </dgm:t>
    </dgm:pt>
    <dgm:pt modelId="{AE4FF8E5-1932-4439-963A-DA130C7DC794}" type="parTrans" cxnId="{ADF0DC76-AEF5-4A25-8F86-9FD75847F0E3}">
      <dgm:prSet/>
      <dgm:spPr/>
      <dgm:t>
        <a:bodyPr/>
        <a:lstStyle/>
        <a:p>
          <a:endParaRPr lang="es-AR" sz="1400">
            <a:latin typeface="Arial" pitchFamily="34" charset="0"/>
            <a:cs typeface="Arial" pitchFamily="34" charset="0"/>
          </a:endParaRPr>
        </a:p>
      </dgm:t>
    </dgm:pt>
    <dgm:pt modelId="{DE2A53DB-F5E8-46F2-AE31-D9C087DF7E43}" type="sibTrans" cxnId="{ADF0DC76-AEF5-4A25-8F86-9FD75847F0E3}">
      <dgm:prSet/>
      <dgm:spPr/>
      <dgm:t>
        <a:bodyPr/>
        <a:lstStyle/>
        <a:p>
          <a:endParaRPr lang="es-AR" sz="1400">
            <a:latin typeface="Arial" pitchFamily="34" charset="0"/>
            <a:cs typeface="Arial" pitchFamily="34" charset="0"/>
          </a:endParaRPr>
        </a:p>
      </dgm:t>
    </dgm:pt>
    <dgm:pt modelId="{612FD620-C016-46C8-8B80-A7A34E723927}">
      <dgm:prSet phldrT="[Texto]" custT="1"/>
      <dgm:spPr/>
      <dgm:t>
        <a:bodyPr/>
        <a:lstStyle/>
        <a:p>
          <a:r>
            <a:rPr lang="es-AR" sz="900" b="1" i="0" dirty="0" smtClean="0">
              <a:latin typeface="Arial" pitchFamily="34" charset="0"/>
              <a:cs typeface="Arial" pitchFamily="34" charset="0"/>
            </a:rPr>
            <a:t>Violencia </a:t>
          </a:r>
          <a:r>
            <a:rPr lang="es-AR" sz="800" b="1" i="0" dirty="0" smtClean="0">
              <a:latin typeface="Arial" pitchFamily="34" charset="0"/>
              <a:cs typeface="Arial" pitchFamily="34" charset="0"/>
            </a:rPr>
            <a:t>institucional</a:t>
          </a:r>
          <a:endParaRPr lang="es-AR" sz="800" b="1" i="0" dirty="0">
            <a:latin typeface="Arial" pitchFamily="34" charset="0"/>
            <a:cs typeface="Arial" pitchFamily="34" charset="0"/>
          </a:endParaRPr>
        </a:p>
      </dgm:t>
    </dgm:pt>
    <dgm:pt modelId="{29F88E28-A2DD-4ADD-A959-EAF10DD3EAFC}" type="parTrans" cxnId="{9A0C6F15-ADE3-460F-B431-9016746CBABC}">
      <dgm:prSet/>
      <dgm:spPr/>
      <dgm:t>
        <a:bodyPr/>
        <a:lstStyle/>
        <a:p>
          <a:endParaRPr lang="es-AR" sz="1400">
            <a:latin typeface="Arial" pitchFamily="34" charset="0"/>
            <a:cs typeface="Arial" pitchFamily="34" charset="0"/>
          </a:endParaRPr>
        </a:p>
      </dgm:t>
    </dgm:pt>
    <dgm:pt modelId="{85E01FEC-58CB-497A-A3B6-706889B8A5B5}" type="sibTrans" cxnId="{9A0C6F15-ADE3-460F-B431-9016746CBABC}">
      <dgm:prSet/>
      <dgm:spPr/>
      <dgm:t>
        <a:bodyPr/>
        <a:lstStyle/>
        <a:p>
          <a:endParaRPr lang="es-AR" sz="1400">
            <a:latin typeface="Arial" pitchFamily="34" charset="0"/>
            <a:cs typeface="Arial" pitchFamily="34" charset="0"/>
          </a:endParaRPr>
        </a:p>
      </dgm:t>
    </dgm:pt>
    <dgm:pt modelId="{860804B1-956D-4333-9B30-F8F5A0B7888D}">
      <dgm:prSet phldrT="[Texto]" custT="1"/>
      <dgm:spPr/>
      <dgm:t>
        <a:bodyPr/>
        <a:lstStyle/>
        <a:p>
          <a:r>
            <a:rPr lang="es-AR" sz="700" b="1" i="0" dirty="0" smtClean="0">
              <a:latin typeface="Arial" pitchFamily="34" charset="0"/>
              <a:cs typeface="Arial" pitchFamily="34" charset="0"/>
            </a:rPr>
            <a:t>Discapacidad</a:t>
          </a:r>
          <a:endParaRPr lang="es-AR" sz="900" b="1" i="0" dirty="0">
            <a:latin typeface="Arial" pitchFamily="34" charset="0"/>
            <a:cs typeface="Arial" pitchFamily="34" charset="0"/>
          </a:endParaRPr>
        </a:p>
      </dgm:t>
    </dgm:pt>
    <dgm:pt modelId="{A402B669-7D6C-4C87-83CC-93D42C7EE20C}" type="parTrans" cxnId="{F5393364-D5D6-405C-875F-8541FB5436F4}">
      <dgm:prSet/>
      <dgm:spPr/>
      <dgm:t>
        <a:bodyPr/>
        <a:lstStyle/>
        <a:p>
          <a:endParaRPr lang="es-AR" sz="1400">
            <a:latin typeface="Arial" pitchFamily="34" charset="0"/>
            <a:cs typeface="Arial" pitchFamily="34" charset="0"/>
          </a:endParaRPr>
        </a:p>
      </dgm:t>
    </dgm:pt>
    <dgm:pt modelId="{B3B70A9F-6980-4927-B029-30407397904B}" type="sibTrans" cxnId="{F5393364-D5D6-405C-875F-8541FB5436F4}">
      <dgm:prSet/>
      <dgm:spPr/>
      <dgm:t>
        <a:bodyPr/>
        <a:lstStyle/>
        <a:p>
          <a:endParaRPr lang="es-AR" sz="1400">
            <a:latin typeface="Arial" pitchFamily="34" charset="0"/>
            <a:cs typeface="Arial" pitchFamily="34" charset="0"/>
          </a:endParaRPr>
        </a:p>
      </dgm:t>
    </dgm:pt>
    <dgm:pt modelId="{C956A66B-96F0-482B-8516-EBC1A421AA9D}">
      <dgm:prSet phldrT="[Texto]" custT="1"/>
      <dgm:spPr/>
      <dgm:t>
        <a:bodyPr/>
        <a:lstStyle/>
        <a:p>
          <a:r>
            <a:rPr lang="es-AR" sz="900" b="1" i="0" dirty="0" smtClean="0">
              <a:latin typeface="Arial" pitchFamily="34" charset="0"/>
              <a:cs typeface="Arial" pitchFamily="34" charset="0"/>
            </a:rPr>
            <a:t>Municipios</a:t>
          </a:r>
          <a:endParaRPr lang="es-AR" sz="900" b="1" i="0" dirty="0">
            <a:latin typeface="Arial" pitchFamily="34" charset="0"/>
            <a:cs typeface="Arial" pitchFamily="34" charset="0"/>
          </a:endParaRPr>
        </a:p>
      </dgm:t>
    </dgm:pt>
    <dgm:pt modelId="{6B6AC1C8-C65B-4215-AF68-22C7B5E15FBD}" type="parTrans" cxnId="{7E76B7F9-087A-4654-B5FA-597FC39ED7C4}">
      <dgm:prSet/>
      <dgm:spPr/>
      <dgm:t>
        <a:bodyPr/>
        <a:lstStyle/>
        <a:p>
          <a:endParaRPr lang="es-AR" sz="1400">
            <a:latin typeface="Arial" pitchFamily="34" charset="0"/>
            <a:cs typeface="Arial" pitchFamily="34" charset="0"/>
          </a:endParaRPr>
        </a:p>
      </dgm:t>
    </dgm:pt>
    <dgm:pt modelId="{EF1F040B-9DC4-4F66-89B8-5B74A080BBE5}" type="sibTrans" cxnId="{7E76B7F9-087A-4654-B5FA-597FC39ED7C4}">
      <dgm:prSet/>
      <dgm:spPr/>
      <dgm:t>
        <a:bodyPr/>
        <a:lstStyle/>
        <a:p>
          <a:endParaRPr lang="es-AR" sz="1400">
            <a:latin typeface="Arial" pitchFamily="34" charset="0"/>
            <a:cs typeface="Arial" pitchFamily="34" charset="0"/>
          </a:endParaRPr>
        </a:p>
      </dgm:t>
    </dgm:pt>
    <dgm:pt modelId="{F1CD5A73-77B7-401E-A128-ADF42E2AA181}">
      <dgm:prSet phldrT="[Texto]" custT="1"/>
      <dgm:spPr/>
      <dgm:t>
        <a:bodyPr/>
        <a:lstStyle/>
        <a:p>
          <a:r>
            <a:rPr lang="es-AR" sz="900" b="1" i="0" dirty="0" smtClean="0">
              <a:latin typeface="Arial" pitchFamily="34" charset="0"/>
              <a:cs typeface="Arial" pitchFamily="34" charset="0"/>
            </a:rPr>
            <a:t>Memoria, Verdad y Justicia</a:t>
          </a:r>
          <a:endParaRPr lang="es-AR" sz="900" b="1" i="0" dirty="0">
            <a:latin typeface="Arial" pitchFamily="34" charset="0"/>
            <a:cs typeface="Arial" pitchFamily="34" charset="0"/>
          </a:endParaRPr>
        </a:p>
      </dgm:t>
    </dgm:pt>
    <dgm:pt modelId="{A236A760-CA20-460E-835D-F95AE5AE0A23}" type="parTrans" cxnId="{101F6F86-F0AE-47A2-A0F7-6B3CEFFF4FC9}">
      <dgm:prSet/>
      <dgm:spPr/>
      <dgm:t>
        <a:bodyPr/>
        <a:lstStyle/>
        <a:p>
          <a:endParaRPr lang="es-ES" sz="1400">
            <a:latin typeface="Arial" pitchFamily="34" charset="0"/>
            <a:cs typeface="Arial" pitchFamily="34" charset="0"/>
          </a:endParaRPr>
        </a:p>
      </dgm:t>
    </dgm:pt>
    <dgm:pt modelId="{3958BBA2-3AD4-4898-8A49-692C0DACBF68}" type="sibTrans" cxnId="{101F6F86-F0AE-47A2-A0F7-6B3CEFFF4FC9}">
      <dgm:prSet/>
      <dgm:spPr/>
      <dgm:t>
        <a:bodyPr/>
        <a:lstStyle/>
        <a:p>
          <a:endParaRPr lang="es-ES" sz="1400">
            <a:latin typeface="Arial" pitchFamily="34" charset="0"/>
            <a:cs typeface="Arial" pitchFamily="34" charset="0"/>
          </a:endParaRPr>
        </a:p>
      </dgm:t>
    </dgm:pt>
    <dgm:pt modelId="{84FB984D-BBB8-4C4A-90C9-24E41BE15D90}" type="pres">
      <dgm:prSet presAssocID="{41D01410-9573-424A-B3EB-C6960FB4FD8C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AR"/>
        </a:p>
      </dgm:t>
    </dgm:pt>
    <dgm:pt modelId="{36457498-4D9F-45A6-A7CF-AE83015D17C8}" type="pres">
      <dgm:prSet presAssocID="{793098F4-6A52-4B82-8DEA-B426CF0108CE}" presName="node" presStyleLbl="node1" presStyleIdx="0" presStyleCnt="10" custScaleX="146010" custScaleY="149754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84DCEC70-8EB1-42CC-B247-A74AC1003330}" type="pres">
      <dgm:prSet presAssocID="{793098F4-6A52-4B82-8DEA-B426CF0108CE}" presName="spNode" presStyleCnt="0"/>
      <dgm:spPr/>
    </dgm:pt>
    <dgm:pt modelId="{E31FA0CA-D38F-4DD4-93B4-335074F61A2C}" type="pres">
      <dgm:prSet presAssocID="{1287673A-E930-4C5F-8D57-FD257835FE35}" presName="sibTrans" presStyleLbl="sibTrans1D1" presStyleIdx="0" presStyleCnt="10"/>
      <dgm:spPr/>
      <dgm:t>
        <a:bodyPr/>
        <a:lstStyle/>
        <a:p>
          <a:endParaRPr lang="es-AR"/>
        </a:p>
      </dgm:t>
    </dgm:pt>
    <dgm:pt modelId="{1510961C-EA8B-4C89-A030-7393D4A1EBC4}" type="pres">
      <dgm:prSet presAssocID="{0A0C966B-3C3E-45D4-A5E7-8D01EFD833DF}" presName="node" presStyleLbl="node1" presStyleIdx="1" presStyleCnt="10" custScaleX="146010" custScaleY="149754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A6316F54-0402-4D91-B38F-0943F75C5275}" type="pres">
      <dgm:prSet presAssocID="{0A0C966B-3C3E-45D4-A5E7-8D01EFD833DF}" presName="spNode" presStyleCnt="0"/>
      <dgm:spPr/>
    </dgm:pt>
    <dgm:pt modelId="{AF619F2C-B064-45D1-9C4B-2587E40331C5}" type="pres">
      <dgm:prSet presAssocID="{5C9F5810-FD82-4440-9161-30D71CF5604F}" presName="sibTrans" presStyleLbl="sibTrans1D1" presStyleIdx="1" presStyleCnt="10"/>
      <dgm:spPr/>
      <dgm:t>
        <a:bodyPr/>
        <a:lstStyle/>
        <a:p>
          <a:endParaRPr lang="es-AR"/>
        </a:p>
      </dgm:t>
    </dgm:pt>
    <dgm:pt modelId="{322C5E6A-0AFE-4D08-9091-AC3E6D84D064}" type="pres">
      <dgm:prSet presAssocID="{E269D638-55E6-41FF-AF2C-C79B23937409}" presName="node" presStyleLbl="node1" presStyleIdx="2" presStyleCnt="10" custScaleX="146010" custScaleY="149754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CF3ECAAC-2E59-4E63-8B4E-E1FC1978E38A}" type="pres">
      <dgm:prSet presAssocID="{E269D638-55E6-41FF-AF2C-C79B23937409}" presName="spNode" presStyleCnt="0"/>
      <dgm:spPr/>
    </dgm:pt>
    <dgm:pt modelId="{52960D2E-BF65-4252-934C-61442ED93370}" type="pres">
      <dgm:prSet presAssocID="{DE2A53DB-F5E8-46F2-AE31-D9C087DF7E43}" presName="sibTrans" presStyleLbl="sibTrans1D1" presStyleIdx="2" presStyleCnt="10"/>
      <dgm:spPr/>
      <dgm:t>
        <a:bodyPr/>
        <a:lstStyle/>
        <a:p>
          <a:endParaRPr lang="es-AR"/>
        </a:p>
      </dgm:t>
    </dgm:pt>
    <dgm:pt modelId="{F5ED1542-C85A-4A93-BC2F-8079AC696B46}" type="pres">
      <dgm:prSet presAssocID="{A2FC7AF5-6C43-4FCE-8E41-D21B851C0978}" presName="node" presStyleLbl="node1" presStyleIdx="3" presStyleCnt="10" custScaleX="146010" custScaleY="149754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CF3843B1-EC67-429F-A828-7C295DAF84C4}" type="pres">
      <dgm:prSet presAssocID="{A2FC7AF5-6C43-4FCE-8E41-D21B851C0978}" presName="spNode" presStyleCnt="0"/>
      <dgm:spPr/>
    </dgm:pt>
    <dgm:pt modelId="{AE43CD3F-FFBB-4940-A59E-4FBFE4D197FB}" type="pres">
      <dgm:prSet presAssocID="{0606DD3E-113B-4BDD-83D6-D67E94C1AEE9}" presName="sibTrans" presStyleLbl="sibTrans1D1" presStyleIdx="3" presStyleCnt="10"/>
      <dgm:spPr/>
      <dgm:t>
        <a:bodyPr/>
        <a:lstStyle/>
        <a:p>
          <a:endParaRPr lang="es-AR"/>
        </a:p>
      </dgm:t>
    </dgm:pt>
    <dgm:pt modelId="{C3964CD0-4E85-471D-B291-3EF3125D220C}" type="pres">
      <dgm:prSet presAssocID="{612FD620-C016-46C8-8B80-A7A34E723927}" presName="node" presStyleLbl="node1" presStyleIdx="4" presStyleCnt="10" custScaleX="146010" custScaleY="149754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611F92D6-2318-44A7-98F4-9C0D3516E3E9}" type="pres">
      <dgm:prSet presAssocID="{612FD620-C016-46C8-8B80-A7A34E723927}" presName="spNode" presStyleCnt="0"/>
      <dgm:spPr/>
    </dgm:pt>
    <dgm:pt modelId="{E9D96ED2-F349-41A0-B077-259B8CC2EADE}" type="pres">
      <dgm:prSet presAssocID="{85E01FEC-58CB-497A-A3B6-706889B8A5B5}" presName="sibTrans" presStyleLbl="sibTrans1D1" presStyleIdx="4" presStyleCnt="10"/>
      <dgm:spPr/>
      <dgm:t>
        <a:bodyPr/>
        <a:lstStyle/>
        <a:p>
          <a:endParaRPr lang="es-AR"/>
        </a:p>
      </dgm:t>
    </dgm:pt>
    <dgm:pt modelId="{B50BEFFD-9058-4CF3-B135-7D90524A28F0}" type="pres">
      <dgm:prSet presAssocID="{0ECF2A59-0E05-4AC6-BA77-C734006A13E5}" presName="node" presStyleLbl="node1" presStyleIdx="5" presStyleCnt="10" custScaleX="146010" custScaleY="149754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12925641-3990-4B7B-8386-C8D10B63F857}" type="pres">
      <dgm:prSet presAssocID="{0ECF2A59-0E05-4AC6-BA77-C734006A13E5}" presName="spNode" presStyleCnt="0"/>
      <dgm:spPr/>
    </dgm:pt>
    <dgm:pt modelId="{D688B9A0-D645-46CB-A0AE-7455645BB1DF}" type="pres">
      <dgm:prSet presAssocID="{7439B430-7CE7-42F8-82DF-39B68584EAE2}" presName="sibTrans" presStyleLbl="sibTrans1D1" presStyleIdx="5" presStyleCnt="10"/>
      <dgm:spPr/>
      <dgm:t>
        <a:bodyPr/>
        <a:lstStyle/>
        <a:p>
          <a:endParaRPr lang="es-AR"/>
        </a:p>
      </dgm:t>
    </dgm:pt>
    <dgm:pt modelId="{CE22B815-D031-44C6-B3B9-0F8BE51F0719}" type="pres">
      <dgm:prSet presAssocID="{C956A66B-96F0-482B-8516-EBC1A421AA9D}" presName="node" presStyleLbl="node1" presStyleIdx="6" presStyleCnt="10" custScaleX="146010" custScaleY="149754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47646BE1-3BB8-4291-B7A3-146D28F286D6}" type="pres">
      <dgm:prSet presAssocID="{C956A66B-96F0-482B-8516-EBC1A421AA9D}" presName="spNode" presStyleCnt="0"/>
      <dgm:spPr/>
    </dgm:pt>
    <dgm:pt modelId="{A0227800-F0A1-432D-AB75-63FD0463E2D0}" type="pres">
      <dgm:prSet presAssocID="{EF1F040B-9DC4-4F66-89B8-5B74A080BBE5}" presName="sibTrans" presStyleLbl="sibTrans1D1" presStyleIdx="6" presStyleCnt="10"/>
      <dgm:spPr/>
      <dgm:t>
        <a:bodyPr/>
        <a:lstStyle/>
        <a:p>
          <a:endParaRPr lang="es-AR"/>
        </a:p>
      </dgm:t>
    </dgm:pt>
    <dgm:pt modelId="{946FB242-B7C8-43B2-B852-F8EE0CD6D908}" type="pres">
      <dgm:prSet presAssocID="{F1CD5A73-77B7-401E-A128-ADF42E2AA181}" presName="node" presStyleLbl="node1" presStyleIdx="7" presStyleCnt="10" custScaleX="134950" custScaleY="15091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2F3C707-5008-4147-A121-1246A79E5E0B}" type="pres">
      <dgm:prSet presAssocID="{F1CD5A73-77B7-401E-A128-ADF42E2AA181}" presName="spNode" presStyleCnt="0"/>
      <dgm:spPr/>
    </dgm:pt>
    <dgm:pt modelId="{E8D65985-E7A0-46AE-9298-6A38244E26FE}" type="pres">
      <dgm:prSet presAssocID="{3958BBA2-3AD4-4898-8A49-692C0DACBF68}" presName="sibTrans" presStyleLbl="sibTrans1D1" presStyleIdx="7" presStyleCnt="10"/>
      <dgm:spPr/>
      <dgm:t>
        <a:bodyPr/>
        <a:lstStyle/>
        <a:p>
          <a:endParaRPr lang="es-AR"/>
        </a:p>
      </dgm:t>
    </dgm:pt>
    <dgm:pt modelId="{9B3E18A4-4710-4AB7-A3AF-D4F133A7B05F}" type="pres">
      <dgm:prSet presAssocID="{7B9C84FA-126F-4F8A-9217-75C72C381ABF}" presName="node" presStyleLbl="node1" presStyleIdx="8" presStyleCnt="10" custScaleX="146010" custScaleY="149754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7651DB90-E24C-4E90-8F14-E55E188201D5}" type="pres">
      <dgm:prSet presAssocID="{7B9C84FA-126F-4F8A-9217-75C72C381ABF}" presName="spNode" presStyleCnt="0"/>
      <dgm:spPr/>
    </dgm:pt>
    <dgm:pt modelId="{53795167-E6A3-4047-ADED-4B740BB73E85}" type="pres">
      <dgm:prSet presAssocID="{6BBFF6A7-1FE9-4708-9C80-549D2611A0B5}" presName="sibTrans" presStyleLbl="sibTrans1D1" presStyleIdx="8" presStyleCnt="10"/>
      <dgm:spPr/>
      <dgm:t>
        <a:bodyPr/>
        <a:lstStyle/>
        <a:p>
          <a:endParaRPr lang="es-AR"/>
        </a:p>
      </dgm:t>
    </dgm:pt>
    <dgm:pt modelId="{C00934E2-2352-48C1-8DAB-62227B5555B8}" type="pres">
      <dgm:prSet presAssocID="{860804B1-956D-4333-9B30-F8F5A0B7888D}" presName="node" presStyleLbl="node1" presStyleIdx="9" presStyleCnt="10" custScaleX="146010" custScaleY="149754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7630EE41-3C09-43A3-B9B0-F6E1AA699F8C}" type="pres">
      <dgm:prSet presAssocID="{860804B1-956D-4333-9B30-F8F5A0B7888D}" presName="spNode" presStyleCnt="0"/>
      <dgm:spPr/>
    </dgm:pt>
    <dgm:pt modelId="{45151D41-62F1-4C24-A54D-7B20B652F4BD}" type="pres">
      <dgm:prSet presAssocID="{B3B70A9F-6980-4927-B029-30407397904B}" presName="sibTrans" presStyleLbl="sibTrans1D1" presStyleIdx="9" presStyleCnt="10"/>
      <dgm:spPr/>
      <dgm:t>
        <a:bodyPr/>
        <a:lstStyle/>
        <a:p>
          <a:endParaRPr lang="es-AR"/>
        </a:p>
      </dgm:t>
    </dgm:pt>
  </dgm:ptLst>
  <dgm:cxnLst>
    <dgm:cxn modelId="{42772A2C-0846-4705-9D5D-EF0A4C504163}" srcId="{41D01410-9573-424A-B3EB-C6960FB4FD8C}" destId="{0A0C966B-3C3E-45D4-A5E7-8D01EFD833DF}" srcOrd="1" destOrd="0" parTransId="{2C688560-8935-4FAB-82F6-527763F3345B}" sibTransId="{5C9F5810-FD82-4440-9161-30D71CF5604F}"/>
    <dgm:cxn modelId="{E998CCC0-517B-4F9A-9C23-5F244D779622}" type="presOf" srcId="{0ECF2A59-0E05-4AC6-BA77-C734006A13E5}" destId="{B50BEFFD-9058-4CF3-B135-7D90524A28F0}" srcOrd="0" destOrd="0" presId="urn:microsoft.com/office/officeart/2005/8/layout/cycle6"/>
    <dgm:cxn modelId="{64D3B19E-6BF3-4C52-908D-ADEE09A89AEA}" type="presOf" srcId="{7B9C84FA-126F-4F8A-9217-75C72C381ABF}" destId="{9B3E18A4-4710-4AB7-A3AF-D4F133A7B05F}" srcOrd="0" destOrd="0" presId="urn:microsoft.com/office/officeart/2005/8/layout/cycle6"/>
    <dgm:cxn modelId="{043E4989-C00F-40A9-BBBB-E2BEFEF2CFA7}" type="presOf" srcId="{7439B430-7CE7-42F8-82DF-39B68584EAE2}" destId="{D688B9A0-D645-46CB-A0AE-7455645BB1DF}" srcOrd="0" destOrd="0" presId="urn:microsoft.com/office/officeart/2005/8/layout/cycle6"/>
    <dgm:cxn modelId="{8D977883-A7D2-41E2-8FA5-8E258CACBB50}" type="presOf" srcId="{860804B1-956D-4333-9B30-F8F5A0B7888D}" destId="{C00934E2-2352-48C1-8DAB-62227B5555B8}" srcOrd="0" destOrd="0" presId="urn:microsoft.com/office/officeart/2005/8/layout/cycle6"/>
    <dgm:cxn modelId="{F07E58AB-95CF-4B95-8159-B65068C157CB}" type="presOf" srcId="{EF1F040B-9DC4-4F66-89B8-5B74A080BBE5}" destId="{A0227800-F0A1-432D-AB75-63FD0463E2D0}" srcOrd="0" destOrd="0" presId="urn:microsoft.com/office/officeart/2005/8/layout/cycle6"/>
    <dgm:cxn modelId="{9DF90560-0C85-4E8B-89B2-F36BDCB222A1}" type="presOf" srcId="{0606DD3E-113B-4BDD-83D6-D67E94C1AEE9}" destId="{AE43CD3F-FFBB-4940-A59E-4FBFE4D197FB}" srcOrd="0" destOrd="0" presId="urn:microsoft.com/office/officeart/2005/8/layout/cycle6"/>
    <dgm:cxn modelId="{AF1FBCDD-37DE-49B8-AD14-08FA37836690}" type="presOf" srcId="{1287673A-E930-4C5F-8D57-FD257835FE35}" destId="{E31FA0CA-D38F-4DD4-93B4-335074F61A2C}" srcOrd="0" destOrd="0" presId="urn:microsoft.com/office/officeart/2005/8/layout/cycle6"/>
    <dgm:cxn modelId="{7E76B7F9-087A-4654-B5FA-597FC39ED7C4}" srcId="{41D01410-9573-424A-B3EB-C6960FB4FD8C}" destId="{C956A66B-96F0-482B-8516-EBC1A421AA9D}" srcOrd="6" destOrd="0" parTransId="{6B6AC1C8-C65B-4215-AF68-22C7B5E15FBD}" sibTransId="{EF1F040B-9DC4-4F66-89B8-5B74A080BBE5}"/>
    <dgm:cxn modelId="{13308B2C-0845-41AF-8CC8-BACEE31B42C7}" type="presOf" srcId="{C956A66B-96F0-482B-8516-EBC1A421AA9D}" destId="{CE22B815-D031-44C6-B3B9-0F8BE51F0719}" srcOrd="0" destOrd="0" presId="urn:microsoft.com/office/officeart/2005/8/layout/cycle6"/>
    <dgm:cxn modelId="{ADF0DC76-AEF5-4A25-8F86-9FD75847F0E3}" srcId="{41D01410-9573-424A-B3EB-C6960FB4FD8C}" destId="{E269D638-55E6-41FF-AF2C-C79B23937409}" srcOrd="2" destOrd="0" parTransId="{AE4FF8E5-1932-4439-963A-DA130C7DC794}" sibTransId="{DE2A53DB-F5E8-46F2-AE31-D9C087DF7E43}"/>
    <dgm:cxn modelId="{AD158B47-A8BD-4ED0-B9D0-7887EFAC3390}" type="presOf" srcId="{0A0C966B-3C3E-45D4-A5E7-8D01EFD833DF}" destId="{1510961C-EA8B-4C89-A030-7393D4A1EBC4}" srcOrd="0" destOrd="0" presId="urn:microsoft.com/office/officeart/2005/8/layout/cycle6"/>
    <dgm:cxn modelId="{3ACFD796-60A0-4BB3-B9A0-BBB07C1F8B17}" type="presOf" srcId="{DE2A53DB-F5E8-46F2-AE31-D9C087DF7E43}" destId="{52960D2E-BF65-4252-934C-61442ED93370}" srcOrd="0" destOrd="0" presId="urn:microsoft.com/office/officeart/2005/8/layout/cycle6"/>
    <dgm:cxn modelId="{54B3FC77-F961-48F6-97C3-903B534AF368}" type="presOf" srcId="{6BBFF6A7-1FE9-4708-9C80-549D2611A0B5}" destId="{53795167-E6A3-4047-ADED-4B740BB73E85}" srcOrd="0" destOrd="0" presId="urn:microsoft.com/office/officeart/2005/8/layout/cycle6"/>
    <dgm:cxn modelId="{BFE3F1CF-47C9-4130-9A9E-8DDD7B557736}" srcId="{41D01410-9573-424A-B3EB-C6960FB4FD8C}" destId="{793098F4-6A52-4B82-8DEA-B426CF0108CE}" srcOrd="0" destOrd="0" parTransId="{14B2087E-89F1-4EC7-B228-2D68D9D66885}" sibTransId="{1287673A-E930-4C5F-8D57-FD257835FE35}"/>
    <dgm:cxn modelId="{101F6F86-F0AE-47A2-A0F7-6B3CEFFF4FC9}" srcId="{41D01410-9573-424A-B3EB-C6960FB4FD8C}" destId="{F1CD5A73-77B7-401E-A128-ADF42E2AA181}" srcOrd="7" destOrd="0" parTransId="{A236A760-CA20-460E-835D-F95AE5AE0A23}" sibTransId="{3958BBA2-3AD4-4898-8A49-692C0DACBF68}"/>
    <dgm:cxn modelId="{7CE65BF0-3D87-46C3-B439-24ACBBE4A08A}" type="presOf" srcId="{612FD620-C016-46C8-8B80-A7A34E723927}" destId="{C3964CD0-4E85-471D-B291-3EF3125D220C}" srcOrd="0" destOrd="0" presId="urn:microsoft.com/office/officeart/2005/8/layout/cycle6"/>
    <dgm:cxn modelId="{33CE9CC1-8A59-45C6-A76F-02A2D775131B}" type="presOf" srcId="{E269D638-55E6-41FF-AF2C-C79B23937409}" destId="{322C5E6A-0AFE-4D08-9091-AC3E6D84D064}" srcOrd="0" destOrd="0" presId="urn:microsoft.com/office/officeart/2005/8/layout/cycle6"/>
    <dgm:cxn modelId="{14931CDB-3D0A-42E4-BB19-C4827002D8D0}" type="presOf" srcId="{5C9F5810-FD82-4440-9161-30D71CF5604F}" destId="{AF619F2C-B064-45D1-9C4B-2587E40331C5}" srcOrd="0" destOrd="0" presId="urn:microsoft.com/office/officeart/2005/8/layout/cycle6"/>
    <dgm:cxn modelId="{CCC7D7F1-E356-4558-AB9F-FBB26C05A2D4}" type="presOf" srcId="{3958BBA2-3AD4-4898-8A49-692C0DACBF68}" destId="{E8D65985-E7A0-46AE-9298-6A38244E26FE}" srcOrd="0" destOrd="0" presId="urn:microsoft.com/office/officeart/2005/8/layout/cycle6"/>
    <dgm:cxn modelId="{98B24A9C-9A1C-489D-8494-1D451893B316}" type="presOf" srcId="{41D01410-9573-424A-B3EB-C6960FB4FD8C}" destId="{84FB984D-BBB8-4C4A-90C9-24E41BE15D90}" srcOrd="0" destOrd="0" presId="urn:microsoft.com/office/officeart/2005/8/layout/cycle6"/>
    <dgm:cxn modelId="{91F3BAA6-4A13-4C93-957D-C99B8484ED13}" type="presOf" srcId="{85E01FEC-58CB-497A-A3B6-706889B8A5B5}" destId="{E9D96ED2-F349-41A0-B077-259B8CC2EADE}" srcOrd="0" destOrd="0" presId="urn:microsoft.com/office/officeart/2005/8/layout/cycle6"/>
    <dgm:cxn modelId="{5D154C3B-FE8C-4615-9F12-3187C2281A94}" type="presOf" srcId="{793098F4-6A52-4B82-8DEA-B426CF0108CE}" destId="{36457498-4D9F-45A6-A7CF-AE83015D17C8}" srcOrd="0" destOrd="0" presId="urn:microsoft.com/office/officeart/2005/8/layout/cycle6"/>
    <dgm:cxn modelId="{CFEAF0B0-BE2D-4AFE-AAED-3E410F5B75F4}" type="presOf" srcId="{A2FC7AF5-6C43-4FCE-8E41-D21B851C0978}" destId="{F5ED1542-C85A-4A93-BC2F-8079AC696B46}" srcOrd="0" destOrd="0" presId="urn:microsoft.com/office/officeart/2005/8/layout/cycle6"/>
    <dgm:cxn modelId="{2DB2BFCC-9239-4F2B-942E-D1707C5C437D}" type="presOf" srcId="{F1CD5A73-77B7-401E-A128-ADF42E2AA181}" destId="{946FB242-B7C8-43B2-B852-F8EE0CD6D908}" srcOrd="0" destOrd="0" presId="urn:microsoft.com/office/officeart/2005/8/layout/cycle6"/>
    <dgm:cxn modelId="{9A0C6F15-ADE3-460F-B431-9016746CBABC}" srcId="{41D01410-9573-424A-B3EB-C6960FB4FD8C}" destId="{612FD620-C016-46C8-8B80-A7A34E723927}" srcOrd="4" destOrd="0" parTransId="{29F88E28-A2DD-4ADD-A959-EAF10DD3EAFC}" sibTransId="{85E01FEC-58CB-497A-A3B6-706889B8A5B5}"/>
    <dgm:cxn modelId="{F5393364-D5D6-405C-875F-8541FB5436F4}" srcId="{41D01410-9573-424A-B3EB-C6960FB4FD8C}" destId="{860804B1-956D-4333-9B30-F8F5A0B7888D}" srcOrd="9" destOrd="0" parTransId="{A402B669-7D6C-4C87-83CC-93D42C7EE20C}" sibTransId="{B3B70A9F-6980-4927-B029-30407397904B}"/>
    <dgm:cxn modelId="{5D8133FC-6E15-4029-90B3-AD08A80B52B7}" srcId="{41D01410-9573-424A-B3EB-C6960FB4FD8C}" destId="{0ECF2A59-0E05-4AC6-BA77-C734006A13E5}" srcOrd="5" destOrd="0" parTransId="{84B1456B-F176-4D17-8BEB-52406FD3833A}" sibTransId="{7439B430-7CE7-42F8-82DF-39B68584EAE2}"/>
    <dgm:cxn modelId="{06E8168A-37E6-4422-8B8D-EF186E3A127D}" srcId="{41D01410-9573-424A-B3EB-C6960FB4FD8C}" destId="{7B9C84FA-126F-4F8A-9217-75C72C381ABF}" srcOrd="8" destOrd="0" parTransId="{CF3BDFD9-5F50-462A-AF72-C98785976DC3}" sibTransId="{6BBFF6A7-1FE9-4708-9C80-549D2611A0B5}"/>
    <dgm:cxn modelId="{86E92178-3082-47BC-B49B-E5F81824BC47}" type="presOf" srcId="{B3B70A9F-6980-4927-B029-30407397904B}" destId="{45151D41-62F1-4C24-A54D-7B20B652F4BD}" srcOrd="0" destOrd="0" presId="urn:microsoft.com/office/officeart/2005/8/layout/cycle6"/>
    <dgm:cxn modelId="{AAF17EBA-C583-40FE-B112-14CD0557B7A6}" srcId="{41D01410-9573-424A-B3EB-C6960FB4FD8C}" destId="{A2FC7AF5-6C43-4FCE-8E41-D21B851C0978}" srcOrd="3" destOrd="0" parTransId="{79FB7C27-E04D-42C9-8D86-C7CCCEFED375}" sibTransId="{0606DD3E-113B-4BDD-83D6-D67E94C1AEE9}"/>
    <dgm:cxn modelId="{44DB39B8-183E-4C5D-926F-9B3F87363AF0}" type="presParOf" srcId="{84FB984D-BBB8-4C4A-90C9-24E41BE15D90}" destId="{36457498-4D9F-45A6-A7CF-AE83015D17C8}" srcOrd="0" destOrd="0" presId="urn:microsoft.com/office/officeart/2005/8/layout/cycle6"/>
    <dgm:cxn modelId="{91500FEA-DA4A-4CBF-A136-44D848BB2B15}" type="presParOf" srcId="{84FB984D-BBB8-4C4A-90C9-24E41BE15D90}" destId="{84DCEC70-8EB1-42CC-B247-A74AC1003330}" srcOrd="1" destOrd="0" presId="urn:microsoft.com/office/officeart/2005/8/layout/cycle6"/>
    <dgm:cxn modelId="{CFCDBFFF-4B21-4483-AB13-4CF6BF4BC52A}" type="presParOf" srcId="{84FB984D-BBB8-4C4A-90C9-24E41BE15D90}" destId="{E31FA0CA-D38F-4DD4-93B4-335074F61A2C}" srcOrd="2" destOrd="0" presId="urn:microsoft.com/office/officeart/2005/8/layout/cycle6"/>
    <dgm:cxn modelId="{D6829563-F1EC-4AA1-916B-7772A61385C1}" type="presParOf" srcId="{84FB984D-BBB8-4C4A-90C9-24E41BE15D90}" destId="{1510961C-EA8B-4C89-A030-7393D4A1EBC4}" srcOrd="3" destOrd="0" presId="urn:microsoft.com/office/officeart/2005/8/layout/cycle6"/>
    <dgm:cxn modelId="{2B640A4B-BF96-4F93-8362-11122B03DE80}" type="presParOf" srcId="{84FB984D-BBB8-4C4A-90C9-24E41BE15D90}" destId="{A6316F54-0402-4D91-B38F-0943F75C5275}" srcOrd="4" destOrd="0" presId="urn:microsoft.com/office/officeart/2005/8/layout/cycle6"/>
    <dgm:cxn modelId="{D8B7200A-AE38-4365-903A-AA409545CF3D}" type="presParOf" srcId="{84FB984D-BBB8-4C4A-90C9-24E41BE15D90}" destId="{AF619F2C-B064-45D1-9C4B-2587E40331C5}" srcOrd="5" destOrd="0" presId="urn:microsoft.com/office/officeart/2005/8/layout/cycle6"/>
    <dgm:cxn modelId="{C9178A86-7F3F-4160-8A60-28EE0FCE109F}" type="presParOf" srcId="{84FB984D-BBB8-4C4A-90C9-24E41BE15D90}" destId="{322C5E6A-0AFE-4D08-9091-AC3E6D84D064}" srcOrd="6" destOrd="0" presId="urn:microsoft.com/office/officeart/2005/8/layout/cycle6"/>
    <dgm:cxn modelId="{3AAC252B-F0D9-411E-8333-2F30014191C0}" type="presParOf" srcId="{84FB984D-BBB8-4C4A-90C9-24E41BE15D90}" destId="{CF3ECAAC-2E59-4E63-8B4E-E1FC1978E38A}" srcOrd="7" destOrd="0" presId="urn:microsoft.com/office/officeart/2005/8/layout/cycle6"/>
    <dgm:cxn modelId="{0E5BB0DA-9EEF-4374-A35D-77C71F8B0EE3}" type="presParOf" srcId="{84FB984D-BBB8-4C4A-90C9-24E41BE15D90}" destId="{52960D2E-BF65-4252-934C-61442ED93370}" srcOrd="8" destOrd="0" presId="urn:microsoft.com/office/officeart/2005/8/layout/cycle6"/>
    <dgm:cxn modelId="{B0058A29-9886-4CE2-9783-C20EAB346097}" type="presParOf" srcId="{84FB984D-BBB8-4C4A-90C9-24E41BE15D90}" destId="{F5ED1542-C85A-4A93-BC2F-8079AC696B46}" srcOrd="9" destOrd="0" presId="urn:microsoft.com/office/officeart/2005/8/layout/cycle6"/>
    <dgm:cxn modelId="{4592E41F-8716-4AAC-8825-C9A364933502}" type="presParOf" srcId="{84FB984D-BBB8-4C4A-90C9-24E41BE15D90}" destId="{CF3843B1-EC67-429F-A828-7C295DAF84C4}" srcOrd="10" destOrd="0" presId="urn:microsoft.com/office/officeart/2005/8/layout/cycle6"/>
    <dgm:cxn modelId="{229B3061-87E0-434C-A5A3-5EBA141AC0D2}" type="presParOf" srcId="{84FB984D-BBB8-4C4A-90C9-24E41BE15D90}" destId="{AE43CD3F-FFBB-4940-A59E-4FBFE4D197FB}" srcOrd="11" destOrd="0" presId="urn:microsoft.com/office/officeart/2005/8/layout/cycle6"/>
    <dgm:cxn modelId="{B164DF93-4034-48BC-8785-EA6C0E33B448}" type="presParOf" srcId="{84FB984D-BBB8-4C4A-90C9-24E41BE15D90}" destId="{C3964CD0-4E85-471D-B291-3EF3125D220C}" srcOrd="12" destOrd="0" presId="urn:microsoft.com/office/officeart/2005/8/layout/cycle6"/>
    <dgm:cxn modelId="{B6289C9A-4A36-44D9-A385-D3393B2E0033}" type="presParOf" srcId="{84FB984D-BBB8-4C4A-90C9-24E41BE15D90}" destId="{611F92D6-2318-44A7-98F4-9C0D3516E3E9}" srcOrd="13" destOrd="0" presId="urn:microsoft.com/office/officeart/2005/8/layout/cycle6"/>
    <dgm:cxn modelId="{870A48D7-47EC-4122-B0E9-53F46514FAEF}" type="presParOf" srcId="{84FB984D-BBB8-4C4A-90C9-24E41BE15D90}" destId="{E9D96ED2-F349-41A0-B077-259B8CC2EADE}" srcOrd="14" destOrd="0" presId="urn:microsoft.com/office/officeart/2005/8/layout/cycle6"/>
    <dgm:cxn modelId="{9A891890-8877-4295-86FF-A4CBE529ADBB}" type="presParOf" srcId="{84FB984D-BBB8-4C4A-90C9-24E41BE15D90}" destId="{B50BEFFD-9058-4CF3-B135-7D90524A28F0}" srcOrd="15" destOrd="0" presId="urn:microsoft.com/office/officeart/2005/8/layout/cycle6"/>
    <dgm:cxn modelId="{B8FB7B58-936E-4EF3-9F4B-4F336E59D343}" type="presParOf" srcId="{84FB984D-BBB8-4C4A-90C9-24E41BE15D90}" destId="{12925641-3990-4B7B-8386-C8D10B63F857}" srcOrd="16" destOrd="0" presId="urn:microsoft.com/office/officeart/2005/8/layout/cycle6"/>
    <dgm:cxn modelId="{10A04AB3-88FE-4980-BA19-DA80090DE62F}" type="presParOf" srcId="{84FB984D-BBB8-4C4A-90C9-24E41BE15D90}" destId="{D688B9A0-D645-46CB-A0AE-7455645BB1DF}" srcOrd="17" destOrd="0" presId="urn:microsoft.com/office/officeart/2005/8/layout/cycle6"/>
    <dgm:cxn modelId="{16BEE72F-754E-4208-AD36-286FF77B7C4F}" type="presParOf" srcId="{84FB984D-BBB8-4C4A-90C9-24E41BE15D90}" destId="{CE22B815-D031-44C6-B3B9-0F8BE51F0719}" srcOrd="18" destOrd="0" presId="urn:microsoft.com/office/officeart/2005/8/layout/cycle6"/>
    <dgm:cxn modelId="{6A4E426D-EECF-4C8F-A1BD-0ACB860B5A60}" type="presParOf" srcId="{84FB984D-BBB8-4C4A-90C9-24E41BE15D90}" destId="{47646BE1-3BB8-4291-B7A3-146D28F286D6}" srcOrd="19" destOrd="0" presId="urn:microsoft.com/office/officeart/2005/8/layout/cycle6"/>
    <dgm:cxn modelId="{3D868ECE-107D-4C2F-8609-5E2D125A569A}" type="presParOf" srcId="{84FB984D-BBB8-4C4A-90C9-24E41BE15D90}" destId="{A0227800-F0A1-432D-AB75-63FD0463E2D0}" srcOrd="20" destOrd="0" presId="urn:microsoft.com/office/officeart/2005/8/layout/cycle6"/>
    <dgm:cxn modelId="{3DCC22C3-1FEC-494D-95D8-B9A09DA7DCFE}" type="presParOf" srcId="{84FB984D-BBB8-4C4A-90C9-24E41BE15D90}" destId="{946FB242-B7C8-43B2-B852-F8EE0CD6D908}" srcOrd="21" destOrd="0" presId="urn:microsoft.com/office/officeart/2005/8/layout/cycle6"/>
    <dgm:cxn modelId="{56B1E600-736C-4D01-BB92-39DD0C0AE4A8}" type="presParOf" srcId="{84FB984D-BBB8-4C4A-90C9-24E41BE15D90}" destId="{52F3C707-5008-4147-A121-1246A79E5E0B}" srcOrd="22" destOrd="0" presId="urn:microsoft.com/office/officeart/2005/8/layout/cycle6"/>
    <dgm:cxn modelId="{4A566AA8-3182-44CE-B8C9-C408A9980762}" type="presParOf" srcId="{84FB984D-BBB8-4C4A-90C9-24E41BE15D90}" destId="{E8D65985-E7A0-46AE-9298-6A38244E26FE}" srcOrd="23" destOrd="0" presId="urn:microsoft.com/office/officeart/2005/8/layout/cycle6"/>
    <dgm:cxn modelId="{D724CB24-44A0-499D-A931-30EC6D5269E6}" type="presParOf" srcId="{84FB984D-BBB8-4C4A-90C9-24E41BE15D90}" destId="{9B3E18A4-4710-4AB7-A3AF-D4F133A7B05F}" srcOrd="24" destOrd="0" presId="urn:microsoft.com/office/officeart/2005/8/layout/cycle6"/>
    <dgm:cxn modelId="{33F0064B-B726-4097-BD3D-A8F53B35F63B}" type="presParOf" srcId="{84FB984D-BBB8-4C4A-90C9-24E41BE15D90}" destId="{7651DB90-E24C-4E90-8F14-E55E188201D5}" srcOrd="25" destOrd="0" presId="urn:microsoft.com/office/officeart/2005/8/layout/cycle6"/>
    <dgm:cxn modelId="{2C6C3B0E-6020-408B-B461-DA63DC112DCA}" type="presParOf" srcId="{84FB984D-BBB8-4C4A-90C9-24E41BE15D90}" destId="{53795167-E6A3-4047-ADED-4B740BB73E85}" srcOrd="26" destOrd="0" presId="urn:microsoft.com/office/officeart/2005/8/layout/cycle6"/>
    <dgm:cxn modelId="{D6785254-6332-4AC1-B4FD-AFDE25721FB5}" type="presParOf" srcId="{84FB984D-BBB8-4C4A-90C9-24E41BE15D90}" destId="{C00934E2-2352-48C1-8DAB-62227B5555B8}" srcOrd="27" destOrd="0" presId="urn:microsoft.com/office/officeart/2005/8/layout/cycle6"/>
    <dgm:cxn modelId="{94A3F3B6-AB95-4983-AFFE-A05CC57D7770}" type="presParOf" srcId="{84FB984D-BBB8-4C4A-90C9-24E41BE15D90}" destId="{7630EE41-3C09-43A3-B9B0-F6E1AA699F8C}" srcOrd="28" destOrd="0" presId="urn:microsoft.com/office/officeart/2005/8/layout/cycle6"/>
    <dgm:cxn modelId="{57075287-40C5-4EDA-A24A-E5B41C6F049B}" type="presParOf" srcId="{84FB984D-BBB8-4C4A-90C9-24E41BE15D90}" destId="{45151D41-62F1-4C24-A54D-7B20B652F4BD}" srcOrd="29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07497B9-D1B7-4F2D-BDC9-4C05412444AF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AR"/>
        </a:p>
      </dgm:t>
    </dgm:pt>
    <dgm:pt modelId="{84E4E6B4-D7A5-48E9-B7B5-4861D1CFDB56}">
      <dgm:prSet phldrT="[Texto]" custT="1"/>
      <dgm:spPr/>
      <dgm:t>
        <a:bodyPr/>
        <a:lstStyle/>
        <a:p>
          <a:r>
            <a:rPr lang="es-AR" sz="1600" b="1" i="1" dirty="0" smtClean="0">
              <a:latin typeface="Arial" pitchFamily="34" charset="0"/>
              <a:cs typeface="Arial" pitchFamily="34" charset="0"/>
            </a:rPr>
            <a:t>Secretaría de Derechos Humanos y Pluralismo Cultural</a:t>
          </a:r>
          <a:endParaRPr lang="es-AR" sz="1600" b="1" i="1" dirty="0">
            <a:latin typeface="Arial" pitchFamily="34" charset="0"/>
            <a:cs typeface="Arial" pitchFamily="34" charset="0"/>
          </a:endParaRPr>
        </a:p>
      </dgm:t>
    </dgm:pt>
    <dgm:pt modelId="{52DADA2C-C66E-42B5-A429-FAC894398939}" type="parTrans" cxnId="{3267D75B-C294-4DDE-9106-B0E6D0B70EDB}">
      <dgm:prSet/>
      <dgm:spPr/>
      <dgm:t>
        <a:bodyPr/>
        <a:lstStyle/>
        <a:p>
          <a:endParaRPr lang="es-AR">
            <a:latin typeface="Arial" pitchFamily="34" charset="0"/>
            <a:cs typeface="Arial" pitchFamily="34" charset="0"/>
          </a:endParaRPr>
        </a:p>
      </dgm:t>
    </dgm:pt>
    <dgm:pt modelId="{8895DE6C-C09B-4001-80CC-F26EADA5301F}" type="sibTrans" cxnId="{3267D75B-C294-4DDE-9106-B0E6D0B70EDB}">
      <dgm:prSet/>
      <dgm:spPr/>
      <dgm:t>
        <a:bodyPr/>
        <a:lstStyle/>
        <a:p>
          <a:endParaRPr lang="es-AR">
            <a:latin typeface="Arial" pitchFamily="34" charset="0"/>
            <a:cs typeface="Arial" pitchFamily="34" charset="0"/>
          </a:endParaRPr>
        </a:p>
      </dgm:t>
    </dgm:pt>
    <dgm:pt modelId="{727B33D6-7157-42B9-B536-542DD9A444A4}">
      <dgm:prSet phldrT="[Texto]"/>
      <dgm:spPr/>
      <dgm:t>
        <a:bodyPr/>
        <a:lstStyle/>
        <a:p>
          <a:r>
            <a:rPr lang="es-AR" dirty="0" smtClean="0">
              <a:latin typeface="Arial" pitchFamily="34" charset="0"/>
              <a:cs typeface="Arial" pitchFamily="34" charset="0"/>
            </a:rPr>
            <a:t>INAI</a:t>
          </a:r>
          <a:endParaRPr lang="es-AR" dirty="0">
            <a:latin typeface="Arial" pitchFamily="34" charset="0"/>
            <a:cs typeface="Arial" pitchFamily="34" charset="0"/>
          </a:endParaRPr>
        </a:p>
      </dgm:t>
    </dgm:pt>
    <dgm:pt modelId="{A1211937-4591-4A60-9DE8-1E0C47A72D6D}" type="parTrans" cxnId="{DF2AE5B9-7058-477C-8758-3E4F29844EEC}">
      <dgm:prSet/>
      <dgm:spPr/>
      <dgm:t>
        <a:bodyPr/>
        <a:lstStyle/>
        <a:p>
          <a:endParaRPr lang="es-AR">
            <a:latin typeface="Arial" pitchFamily="34" charset="0"/>
            <a:cs typeface="Arial" pitchFamily="34" charset="0"/>
          </a:endParaRPr>
        </a:p>
      </dgm:t>
    </dgm:pt>
    <dgm:pt modelId="{7A0FC068-F401-4AE7-827E-952696ACB1B6}" type="sibTrans" cxnId="{DF2AE5B9-7058-477C-8758-3E4F29844EEC}">
      <dgm:prSet/>
      <dgm:spPr/>
      <dgm:t>
        <a:bodyPr/>
        <a:lstStyle/>
        <a:p>
          <a:endParaRPr lang="es-AR">
            <a:latin typeface="Arial" pitchFamily="34" charset="0"/>
            <a:cs typeface="Arial" pitchFamily="34" charset="0"/>
          </a:endParaRPr>
        </a:p>
      </dgm:t>
    </dgm:pt>
    <dgm:pt modelId="{DC034A39-09FE-43E9-A907-764F09BBE144}">
      <dgm:prSet phldrT="[Texto]"/>
      <dgm:spPr/>
      <dgm:t>
        <a:bodyPr/>
        <a:lstStyle/>
        <a:p>
          <a:r>
            <a:rPr lang="es-AR" dirty="0" smtClean="0">
              <a:latin typeface="Arial" pitchFamily="34" charset="0"/>
              <a:cs typeface="Arial" pitchFamily="34" charset="0"/>
            </a:rPr>
            <a:t>CONADI</a:t>
          </a:r>
          <a:endParaRPr lang="es-AR" dirty="0">
            <a:latin typeface="Arial" pitchFamily="34" charset="0"/>
            <a:cs typeface="Arial" pitchFamily="34" charset="0"/>
          </a:endParaRPr>
        </a:p>
      </dgm:t>
    </dgm:pt>
    <dgm:pt modelId="{E8E2A305-B3E6-47BC-836A-BC1DFF89A016}" type="parTrans" cxnId="{E402AACF-3F84-4E36-A598-983D9407F518}">
      <dgm:prSet/>
      <dgm:spPr/>
      <dgm:t>
        <a:bodyPr/>
        <a:lstStyle/>
        <a:p>
          <a:endParaRPr lang="es-AR">
            <a:latin typeface="Arial" pitchFamily="34" charset="0"/>
            <a:cs typeface="Arial" pitchFamily="34" charset="0"/>
          </a:endParaRPr>
        </a:p>
      </dgm:t>
    </dgm:pt>
    <dgm:pt modelId="{1B1814EA-8226-4E5E-A974-4CD1D494EEB6}" type="sibTrans" cxnId="{E402AACF-3F84-4E36-A598-983D9407F518}">
      <dgm:prSet/>
      <dgm:spPr/>
      <dgm:t>
        <a:bodyPr/>
        <a:lstStyle/>
        <a:p>
          <a:endParaRPr lang="es-AR">
            <a:latin typeface="Arial" pitchFamily="34" charset="0"/>
            <a:cs typeface="Arial" pitchFamily="34" charset="0"/>
          </a:endParaRPr>
        </a:p>
      </dgm:t>
    </dgm:pt>
    <dgm:pt modelId="{609DE21C-AE3B-4ADB-8EDA-D3417D8D6B8E}">
      <dgm:prSet/>
      <dgm:spPr/>
      <dgm:t>
        <a:bodyPr/>
        <a:lstStyle/>
        <a:p>
          <a:r>
            <a:rPr lang="es-AR" dirty="0" smtClean="0">
              <a:latin typeface="Arial" pitchFamily="34" charset="0"/>
              <a:cs typeface="Arial" pitchFamily="34" charset="0"/>
            </a:rPr>
            <a:t>Archivo Nacional de  la Memoria (ANM)</a:t>
          </a:r>
          <a:endParaRPr lang="es-AR" dirty="0">
            <a:latin typeface="Arial" pitchFamily="34" charset="0"/>
            <a:cs typeface="Arial" pitchFamily="34" charset="0"/>
          </a:endParaRPr>
        </a:p>
      </dgm:t>
    </dgm:pt>
    <dgm:pt modelId="{076923A2-89A3-4C19-AD4E-0A7C68CB1DA1}" type="parTrans" cxnId="{C80E6511-0562-4EF2-8870-4033964BF3DA}">
      <dgm:prSet/>
      <dgm:spPr/>
      <dgm:t>
        <a:bodyPr/>
        <a:lstStyle/>
        <a:p>
          <a:endParaRPr lang="es-AR">
            <a:latin typeface="Arial" pitchFamily="34" charset="0"/>
            <a:cs typeface="Arial" pitchFamily="34" charset="0"/>
          </a:endParaRPr>
        </a:p>
      </dgm:t>
    </dgm:pt>
    <dgm:pt modelId="{35E6FCE1-F8A1-4A85-9F56-092E1303AEF0}" type="sibTrans" cxnId="{C80E6511-0562-4EF2-8870-4033964BF3DA}">
      <dgm:prSet/>
      <dgm:spPr/>
      <dgm:t>
        <a:bodyPr/>
        <a:lstStyle/>
        <a:p>
          <a:endParaRPr lang="es-AR">
            <a:latin typeface="Arial" pitchFamily="34" charset="0"/>
            <a:cs typeface="Arial" pitchFamily="34" charset="0"/>
          </a:endParaRPr>
        </a:p>
      </dgm:t>
    </dgm:pt>
    <dgm:pt modelId="{E20BA9B8-0844-4695-93E4-FF6F090E9DDB}">
      <dgm:prSet/>
      <dgm:spPr/>
      <dgm:t>
        <a:bodyPr/>
        <a:lstStyle/>
        <a:p>
          <a:r>
            <a:rPr lang="es-AR" dirty="0" smtClean="0">
              <a:latin typeface="Arial" pitchFamily="34" charset="0"/>
              <a:cs typeface="Arial" pitchFamily="34" charset="0"/>
            </a:rPr>
            <a:t>INADI</a:t>
          </a:r>
          <a:endParaRPr lang="es-AR" dirty="0">
            <a:latin typeface="Arial" pitchFamily="34" charset="0"/>
            <a:cs typeface="Arial" pitchFamily="34" charset="0"/>
          </a:endParaRPr>
        </a:p>
      </dgm:t>
    </dgm:pt>
    <dgm:pt modelId="{58C9CEB0-9700-4AC6-96F1-B6AD11F71D38}" type="parTrans" cxnId="{E11BF69D-84F9-488B-9FC9-C55FDD4236F1}">
      <dgm:prSet/>
      <dgm:spPr/>
      <dgm:t>
        <a:bodyPr/>
        <a:lstStyle/>
        <a:p>
          <a:endParaRPr lang="es-AR">
            <a:latin typeface="Arial" pitchFamily="34" charset="0"/>
            <a:cs typeface="Arial" pitchFamily="34" charset="0"/>
          </a:endParaRPr>
        </a:p>
      </dgm:t>
    </dgm:pt>
    <dgm:pt modelId="{F9ED7E93-9994-42C6-9E73-95B2B1B74700}" type="sibTrans" cxnId="{E11BF69D-84F9-488B-9FC9-C55FDD4236F1}">
      <dgm:prSet/>
      <dgm:spPr/>
      <dgm:t>
        <a:bodyPr/>
        <a:lstStyle/>
        <a:p>
          <a:endParaRPr lang="es-AR">
            <a:latin typeface="Arial" pitchFamily="34" charset="0"/>
            <a:cs typeface="Arial" pitchFamily="34" charset="0"/>
          </a:endParaRPr>
        </a:p>
      </dgm:t>
    </dgm:pt>
    <dgm:pt modelId="{E239B6DF-39D4-4A89-9F28-6E0CB8257437}" type="asst">
      <dgm:prSet/>
      <dgm:spPr/>
      <dgm:t>
        <a:bodyPr/>
        <a:lstStyle/>
        <a:p>
          <a:r>
            <a:rPr lang="es-AR" dirty="0" smtClean="0">
              <a:latin typeface="Arial" pitchFamily="34" charset="0"/>
              <a:cs typeface="Arial" pitchFamily="34" charset="0"/>
            </a:rPr>
            <a:t>Subsecretaría de Protección</a:t>
          </a:r>
          <a:endParaRPr lang="es-AR" dirty="0">
            <a:latin typeface="Arial" pitchFamily="34" charset="0"/>
            <a:cs typeface="Arial" pitchFamily="34" charset="0"/>
          </a:endParaRPr>
        </a:p>
      </dgm:t>
    </dgm:pt>
    <dgm:pt modelId="{4A343F9E-6C1E-44BF-A9C3-226E4972BE07}" type="parTrans" cxnId="{300E1F4B-3FAD-4D48-B5C0-133F83A9808C}">
      <dgm:prSet/>
      <dgm:spPr/>
      <dgm:t>
        <a:bodyPr/>
        <a:lstStyle/>
        <a:p>
          <a:endParaRPr lang="es-AR">
            <a:latin typeface="Arial" pitchFamily="34" charset="0"/>
            <a:cs typeface="Arial" pitchFamily="34" charset="0"/>
          </a:endParaRPr>
        </a:p>
      </dgm:t>
    </dgm:pt>
    <dgm:pt modelId="{A8686BC7-0D32-491E-B56A-F6A13BFC91C5}" type="sibTrans" cxnId="{300E1F4B-3FAD-4D48-B5C0-133F83A9808C}">
      <dgm:prSet/>
      <dgm:spPr/>
      <dgm:t>
        <a:bodyPr/>
        <a:lstStyle/>
        <a:p>
          <a:endParaRPr lang="es-AR">
            <a:latin typeface="Arial" pitchFamily="34" charset="0"/>
            <a:cs typeface="Arial" pitchFamily="34" charset="0"/>
          </a:endParaRPr>
        </a:p>
      </dgm:t>
    </dgm:pt>
    <dgm:pt modelId="{987CD52A-E41D-4ECF-9370-520680CCAAF0}" type="asst">
      <dgm:prSet/>
      <dgm:spPr/>
      <dgm:t>
        <a:bodyPr/>
        <a:lstStyle/>
        <a:p>
          <a:r>
            <a:rPr lang="es-AR" dirty="0" smtClean="0">
              <a:latin typeface="Arial" pitchFamily="34" charset="0"/>
              <a:cs typeface="Arial" pitchFamily="34" charset="0"/>
            </a:rPr>
            <a:t>Subsecretaría de Promoción</a:t>
          </a:r>
          <a:endParaRPr lang="es-AR" dirty="0">
            <a:latin typeface="Arial" pitchFamily="34" charset="0"/>
            <a:cs typeface="Arial" pitchFamily="34" charset="0"/>
          </a:endParaRPr>
        </a:p>
      </dgm:t>
    </dgm:pt>
    <dgm:pt modelId="{8BCAD58C-6202-4C6E-809B-499DE5C15786}" type="parTrans" cxnId="{E239651A-00F9-4014-AA3D-6A2631B21B44}">
      <dgm:prSet/>
      <dgm:spPr/>
      <dgm:t>
        <a:bodyPr/>
        <a:lstStyle/>
        <a:p>
          <a:endParaRPr lang="es-AR">
            <a:latin typeface="Arial" pitchFamily="34" charset="0"/>
            <a:cs typeface="Arial" pitchFamily="34" charset="0"/>
          </a:endParaRPr>
        </a:p>
      </dgm:t>
    </dgm:pt>
    <dgm:pt modelId="{2B3077BD-21DF-436D-AF4C-6E53B9E2CCE9}" type="sibTrans" cxnId="{E239651A-00F9-4014-AA3D-6A2631B21B44}">
      <dgm:prSet/>
      <dgm:spPr/>
      <dgm:t>
        <a:bodyPr/>
        <a:lstStyle/>
        <a:p>
          <a:endParaRPr lang="es-AR">
            <a:latin typeface="Arial" pitchFamily="34" charset="0"/>
            <a:cs typeface="Arial" pitchFamily="34" charset="0"/>
          </a:endParaRPr>
        </a:p>
      </dgm:t>
    </dgm:pt>
    <dgm:pt modelId="{C0503D8B-7956-4262-8BA9-5EFEBD5C89A7}" type="asst">
      <dgm:prSet/>
      <dgm:spPr/>
      <dgm:t>
        <a:bodyPr/>
        <a:lstStyle/>
        <a:p>
          <a:r>
            <a:rPr lang="es-AR" dirty="0" smtClean="0">
              <a:latin typeface="Arial" pitchFamily="34" charset="0"/>
              <a:cs typeface="Arial" pitchFamily="34" charset="0"/>
            </a:rPr>
            <a:t>Consejo Federal de Derechos Humanos</a:t>
          </a:r>
          <a:endParaRPr lang="es-AR" dirty="0">
            <a:latin typeface="Arial" pitchFamily="34" charset="0"/>
            <a:cs typeface="Arial" pitchFamily="34" charset="0"/>
          </a:endParaRPr>
        </a:p>
      </dgm:t>
    </dgm:pt>
    <dgm:pt modelId="{D79A6E55-2234-41D4-93F8-89F2B96B8F33}" type="parTrans" cxnId="{9C5CD8EB-4ABD-4E07-A759-BBD8273D83CE}">
      <dgm:prSet/>
      <dgm:spPr/>
      <dgm:t>
        <a:bodyPr/>
        <a:lstStyle/>
        <a:p>
          <a:endParaRPr lang="es-AR">
            <a:latin typeface="Arial" pitchFamily="34" charset="0"/>
            <a:cs typeface="Arial" pitchFamily="34" charset="0"/>
          </a:endParaRPr>
        </a:p>
      </dgm:t>
    </dgm:pt>
    <dgm:pt modelId="{612FD76B-8A94-4E23-B756-891CB20ABBAD}" type="sibTrans" cxnId="{9C5CD8EB-4ABD-4E07-A759-BBD8273D83CE}">
      <dgm:prSet/>
      <dgm:spPr/>
      <dgm:t>
        <a:bodyPr/>
        <a:lstStyle/>
        <a:p>
          <a:endParaRPr lang="es-AR">
            <a:latin typeface="Arial" pitchFamily="34" charset="0"/>
            <a:cs typeface="Arial" pitchFamily="34" charset="0"/>
          </a:endParaRPr>
        </a:p>
      </dgm:t>
    </dgm:pt>
    <dgm:pt modelId="{D7B44C99-CA0C-4BAF-9CD5-43A98F74E50A}" type="pres">
      <dgm:prSet presAssocID="{F07497B9-D1B7-4F2D-BDC9-4C05412444A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AR"/>
        </a:p>
      </dgm:t>
    </dgm:pt>
    <dgm:pt modelId="{8442B9C6-7A82-4ADC-BD96-052FCCB694AE}" type="pres">
      <dgm:prSet presAssocID="{84E4E6B4-D7A5-48E9-B7B5-4861D1CFDB56}" presName="hierRoot1" presStyleCnt="0">
        <dgm:presLayoutVars>
          <dgm:hierBranch val="init"/>
        </dgm:presLayoutVars>
      </dgm:prSet>
      <dgm:spPr/>
    </dgm:pt>
    <dgm:pt modelId="{E00DA181-BAD9-4DDC-B38A-9F7CFAD300EF}" type="pres">
      <dgm:prSet presAssocID="{84E4E6B4-D7A5-48E9-B7B5-4861D1CFDB56}" presName="rootComposite1" presStyleCnt="0"/>
      <dgm:spPr/>
    </dgm:pt>
    <dgm:pt modelId="{7F24D3E2-8E6F-45B2-B3FC-2B31378448E6}" type="pres">
      <dgm:prSet presAssocID="{84E4E6B4-D7A5-48E9-B7B5-4861D1CFDB56}" presName="rootText1" presStyleLbl="node0" presStyleIdx="0" presStyleCnt="1" custScaleX="119847" custScaleY="289483">
        <dgm:presLayoutVars>
          <dgm:chPref val="3"/>
        </dgm:presLayoutVars>
      </dgm:prSet>
      <dgm:spPr/>
      <dgm:t>
        <a:bodyPr/>
        <a:lstStyle/>
        <a:p>
          <a:endParaRPr lang="es-AR"/>
        </a:p>
      </dgm:t>
    </dgm:pt>
    <dgm:pt modelId="{E4A451FE-AD0B-45BF-BEC8-3EDDD8D44E1E}" type="pres">
      <dgm:prSet presAssocID="{84E4E6B4-D7A5-48E9-B7B5-4861D1CFDB56}" presName="rootConnector1" presStyleLbl="node1" presStyleIdx="0" presStyleCnt="0"/>
      <dgm:spPr/>
      <dgm:t>
        <a:bodyPr/>
        <a:lstStyle/>
        <a:p>
          <a:endParaRPr lang="es-AR"/>
        </a:p>
      </dgm:t>
    </dgm:pt>
    <dgm:pt modelId="{34D9D491-7BEE-4213-9EE5-386F5BFAB17B}" type="pres">
      <dgm:prSet presAssocID="{84E4E6B4-D7A5-48E9-B7B5-4861D1CFDB56}" presName="hierChild2" presStyleCnt="0"/>
      <dgm:spPr/>
    </dgm:pt>
    <dgm:pt modelId="{1D0F4798-F173-46EC-B5A6-26EAD513365B}" type="pres">
      <dgm:prSet presAssocID="{A1211937-4591-4A60-9DE8-1E0C47A72D6D}" presName="Name64" presStyleLbl="parChTrans1D2" presStyleIdx="0" presStyleCnt="7"/>
      <dgm:spPr/>
      <dgm:t>
        <a:bodyPr/>
        <a:lstStyle/>
        <a:p>
          <a:endParaRPr lang="es-AR"/>
        </a:p>
      </dgm:t>
    </dgm:pt>
    <dgm:pt modelId="{3BEB5977-68FA-4897-9FF0-246F1F0298F5}" type="pres">
      <dgm:prSet presAssocID="{727B33D6-7157-42B9-B536-542DD9A444A4}" presName="hierRoot2" presStyleCnt="0">
        <dgm:presLayoutVars>
          <dgm:hierBranch val="init"/>
        </dgm:presLayoutVars>
      </dgm:prSet>
      <dgm:spPr/>
    </dgm:pt>
    <dgm:pt modelId="{D0CF00E4-CCFD-4189-AE10-EF11D6BF608A}" type="pres">
      <dgm:prSet presAssocID="{727B33D6-7157-42B9-B536-542DD9A444A4}" presName="rootComposite" presStyleCnt="0"/>
      <dgm:spPr/>
    </dgm:pt>
    <dgm:pt modelId="{C144250E-EBD8-44BF-95A0-8CFA900A88E6}" type="pres">
      <dgm:prSet presAssocID="{727B33D6-7157-42B9-B536-542DD9A444A4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es-AR"/>
        </a:p>
      </dgm:t>
    </dgm:pt>
    <dgm:pt modelId="{C312E010-89D9-44AC-9D06-5CE166724720}" type="pres">
      <dgm:prSet presAssocID="{727B33D6-7157-42B9-B536-542DD9A444A4}" presName="rootConnector" presStyleLbl="node2" presStyleIdx="0" presStyleCnt="4"/>
      <dgm:spPr/>
      <dgm:t>
        <a:bodyPr/>
        <a:lstStyle/>
        <a:p>
          <a:endParaRPr lang="es-AR"/>
        </a:p>
      </dgm:t>
    </dgm:pt>
    <dgm:pt modelId="{9A36F6D7-BA52-43CA-85AA-2CDDD66BCA0A}" type="pres">
      <dgm:prSet presAssocID="{727B33D6-7157-42B9-B536-542DD9A444A4}" presName="hierChild4" presStyleCnt="0"/>
      <dgm:spPr/>
    </dgm:pt>
    <dgm:pt modelId="{9E620602-064A-424E-9B68-0E3C8CC172B7}" type="pres">
      <dgm:prSet presAssocID="{727B33D6-7157-42B9-B536-542DD9A444A4}" presName="hierChild5" presStyleCnt="0"/>
      <dgm:spPr/>
    </dgm:pt>
    <dgm:pt modelId="{C780058F-C519-4EE0-A3E3-D3CE9ACEEF0A}" type="pres">
      <dgm:prSet presAssocID="{E8E2A305-B3E6-47BC-836A-BC1DFF89A016}" presName="Name64" presStyleLbl="parChTrans1D2" presStyleIdx="1" presStyleCnt="7"/>
      <dgm:spPr/>
      <dgm:t>
        <a:bodyPr/>
        <a:lstStyle/>
        <a:p>
          <a:endParaRPr lang="es-AR"/>
        </a:p>
      </dgm:t>
    </dgm:pt>
    <dgm:pt modelId="{ECE9A452-5F09-431F-860B-87797766346A}" type="pres">
      <dgm:prSet presAssocID="{DC034A39-09FE-43E9-A907-764F09BBE144}" presName="hierRoot2" presStyleCnt="0">
        <dgm:presLayoutVars>
          <dgm:hierBranch val="init"/>
        </dgm:presLayoutVars>
      </dgm:prSet>
      <dgm:spPr/>
    </dgm:pt>
    <dgm:pt modelId="{169C93EA-394F-4296-AACB-A53263455798}" type="pres">
      <dgm:prSet presAssocID="{DC034A39-09FE-43E9-A907-764F09BBE144}" presName="rootComposite" presStyleCnt="0"/>
      <dgm:spPr/>
    </dgm:pt>
    <dgm:pt modelId="{6E722FFC-24F3-41E2-81B6-60ECE5BAA674}" type="pres">
      <dgm:prSet presAssocID="{DC034A39-09FE-43E9-A907-764F09BBE144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es-AR"/>
        </a:p>
      </dgm:t>
    </dgm:pt>
    <dgm:pt modelId="{DF4F98DD-9A67-4821-AF59-E2BE42407466}" type="pres">
      <dgm:prSet presAssocID="{DC034A39-09FE-43E9-A907-764F09BBE144}" presName="rootConnector" presStyleLbl="node2" presStyleIdx="1" presStyleCnt="4"/>
      <dgm:spPr/>
      <dgm:t>
        <a:bodyPr/>
        <a:lstStyle/>
        <a:p>
          <a:endParaRPr lang="es-AR"/>
        </a:p>
      </dgm:t>
    </dgm:pt>
    <dgm:pt modelId="{C17DD7D7-DD81-43CF-83A0-132B0ADE0F9F}" type="pres">
      <dgm:prSet presAssocID="{DC034A39-09FE-43E9-A907-764F09BBE144}" presName="hierChild4" presStyleCnt="0"/>
      <dgm:spPr/>
    </dgm:pt>
    <dgm:pt modelId="{BFB3CE34-AEDA-46FE-86CF-12C1590CCD9F}" type="pres">
      <dgm:prSet presAssocID="{DC034A39-09FE-43E9-A907-764F09BBE144}" presName="hierChild5" presStyleCnt="0"/>
      <dgm:spPr/>
    </dgm:pt>
    <dgm:pt modelId="{69033387-DA04-47C1-AE42-F56B4D18327D}" type="pres">
      <dgm:prSet presAssocID="{076923A2-89A3-4C19-AD4E-0A7C68CB1DA1}" presName="Name64" presStyleLbl="parChTrans1D2" presStyleIdx="2" presStyleCnt="7"/>
      <dgm:spPr/>
      <dgm:t>
        <a:bodyPr/>
        <a:lstStyle/>
        <a:p>
          <a:endParaRPr lang="es-AR"/>
        </a:p>
      </dgm:t>
    </dgm:pt>
    <dgm:pt modelId="{F78C326A-46CF-4A17-931B-22D14E3A64CB}" type="pres">
      <dgm:prSet presAssocID="{609DE21C-AE3B-4ADB-8EDA-D3417D8D6B8E}" presName="hierRoot2" presStyleCnt="0">
        <dgm:presLayoutVars>
          <dgm:hierBranch val="init"/>
        </dgm:presLayoutVars>
      </dgm:prSet>
      <dgm:spPr/>
    </dgm:pt>
    <dgm:pt modelId="{45460CF7-8EC5-4837-ACE4-087A2E536A2E}" type="pres">
      <dgm:prSet presAssocID="{609DE21C-AE3B-4ADB-8EDA-D3417D8D6B8E}" presName="rootComposite" presStyleCnt="0"/>
      <dgm:spPr/>
    </dgm:pt>
    <dgm:pt modelId="{561C3122-5531-4EC3-874F-FD06CCDFF814}" type="pres">
      <dgm:prSet presAssocID="{609DE21C-AE3B-4ADB-8EDA-D3417D8D6B8E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es-AR"/>
        </a:p>
      </dgm:t>
    </dgm:pt>
    <dgm:pt modelId="{6A3D9CC3-7EC6-4F0B-922E-CFFBA6B86FAE}" type="pres">
      <dgm:prSet presAssocID="{609DE21C-AE3B-4ADB-8EDA-D3417D8D6B8E}" presName="rootConnector" presStyleLbl="node2" presStyleIdx="2" presStyleCnt="4"/>
      <dgm:spPr/>
      <dgm:t>
        <a:bodyPr/>
        <a:lstStyle/>
        <a:p>
          <a:endParaRPr lang="es-AR"/>
        </a:p>
      </dgm:t>
    </dgm:pt>
    <dgm:pt modelId="{B6758B7B-B9BF-4259-BFD0-FBB222A56AE1}" type="pres">
      <dgm:prSet presAssocID="{609DE21C-AE3B-4ADB-8EDA-D3417D8D6B8E}" presName="hierChild4" presStyleCnt="0"/>
      <dgm:spPr/>
    </dgm:pt>
    <dgm:pt modelId="{985FB20D-F39A-43FE-8977-694F098A6F61}" type="pres">
      <dgm:prSet presAssocID="{609DE21C-AE3B-4ADB-8EDA-D3417D8D6B8E}" presName="hierChild5" presStyleCnt="0"/>
      <dgm:spPr/>
    </dgm:pt>
    <dgm:pt modelId="{6E176227-B13A-40F7-9127-B6DE993D6165}" type="pres">
      <dgm:prSet presAssocID="{58C9CEB0-9700-4AC6-96F1-B6AD11F71D38}" presName="Name64" presStyleLbl="parChTrans1D2" presStyleIdx="3" presStyleCnt="7"/>
      <dgm:spPr/>
      <dgm:t>
        <a:bodyPr/>
        <a:lstStyle/>
        <a:p>
          <a:endParaRPr lang="es-AR"/>
        </a:p>
      </dgm:t>
    </dgm:pt>
    <dgm:pt modelId="{6EFF51B5-2C0A-4AA9-AE97-E719CD1D1BCE}" type="pres">
      <dgm:prSet presAssocID="{E20BA9B8-0844-4695-93E4-FF6F090E9DDB}" presName="hierRoot2" presStyleCnt="0">
        <dgm:presLayoutVars>
          <dgm:hierBranch val="init"/>
        </dgm:presLayoutVars>
      </dgm:prSet>
      <dgm:spPr/>
    </dgm:pt>
    <dgm:pt modelId="{3670858C-639A-4825-9B07-A035A169758C}" type="pres">
      <dgm:prSet presAssocID="{E20BA9B8-0844-4695-93E4-FF6F090E9DDB}" presName="rootComposite" presStyleCnt="0"/>
      <dgm:spPr/>
    </dgm:pt>
    <dgm:pt modelId="{A8BB69CA-AD9D-4937-AE2C-63577E68D849}" type="pres">
      <dgm:prSet presAssocID="{E20BA9B8-0844-4695-93E4-FF6F090E9DDB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es-AR"/>
        </a:p>
      </dgm:t>
    </dgm:pt>
    <dgm:pt modelId="{53F2FF5A-C8F4-447E-BCFE-353C47A8F3CF}" type="pres">
      <dgm:prSet presAssocID="{E20BA9B8-0844-4695-93E4-FF6F090E9DDB}" presName="rootConnector" presStyleLbl="node2" presStyleIdx="3" presStyleCnt="4"/>
      <dgm:spPr/>
      <dgm:t>
        <a:bodyPr/>
        <a:lstStyle/>
        <a:p>
          <a:endParaRPr lang="es-AR"/>
        </a:p>
      </dgm:t>
    </dgm:pt>
    <dgm:pt modelId="{56748A3C-21C8-4F98-B7F4-3DC52BDFAFAA}" type="pres">
      <dgm:prSet presAssocID="{E20BA9B8-0844-4695-93E4-FF6F090E9DDB}" presName="hierChild4" presStyleCnt="0"/>
      <dgm:spPr/>
    </dgm:pt>
    <dgm:pt modelId="{CC10493D-4544-487C-A405-262CCBEEC9CD}" type="pres">
      <dgm:prSet presAssocID="{E20BA9B8-0844-4695-93E4-FF6F090E9DDB}" presName="hierChild5" presStyleCnt="0"/>
      <dgm:spPr/>
    </dgm:pt>
    <dgm:pt modelId="{2AF6B006-DBDD-4167-9088-24935D2D4F3F}" type="pres">
      <dgm:prSet presAssocID="{84E4E6B4-D7A5-48E9-B7B5-4861D1CFDB56}" presName="hierChild3" presStyleCnt="0"/>
      <dgm:spPr/>
    </dgm:pt>
    <dgm:pt modelId="{6148E1AA-E014-4FB3-BA67-8BDB7CB75022}" type="pres">
      <dgm:prSet presAssocID="{4A343F9E-6C1E-44BF-A9C3-226E4972BE07}" presName="Name115" presStyleLbl="parChTrans1D2" presStyleIdx="4" presStyleCnt="7"/>
      <dgm:spPr/>
      <dgm:t>
        <a:bodyPr/>
        <a:lstStyle/>
        <a:p>
          <a:endParaRPr lang="es-AR"/>
        </a:p>
      </dgm:t>
    </dgm:pt>
    <dgm:pt modelId="{7886299E-2212-46B4-96EA-31976C76A711}" type="pres">
      <dgm:prSet presAssocID="{E239B6DF-39D4-4A89-9F28-6E0CB8257437}" presName="hierRoot3" presStyleCnt="0">
        <dgm:presLayoutVars>
          <dgm:hierBranch val="init"/>
        </dgm:presLayoutVars>
      </dgm:prSet>
      <dgm:spPr/>
    </dgm:pt>
    <dgm:pt modelId="{3266F0B6-C9CB-484D-A8AB-0E24F8790BAB}" type="pres">
      <dgm:prSet presAssocID="{E239B6DF-39D4-4A89-9F28-6E0CB8257437}" presName="rootComposite3" presStyleCnt="0"/>
      <dgm:spPr/>
    </dgm:pt>
    <dgm:pt modelId="{5AF0C8F9-A0EF-400A-BABA-CE1BC2EEED2A}" type="pres">
      <dgm:prSet presAssocID="{E239B6DF-39D4-4A89-9F28-6E0CB8257437}" presName="rootText3" presStyleLbl="asst1" presStyleIdx="0" presStyleCnt="3" custLinFactNeighborY="-9827">
        <dgm:presLayoutVars>
          <dgm:chPref val="3"/>
        </dgm:presLayoutVars>
      </dgm:prSet>
      <dgm:spPr/>
      <dgm:t>
        <a:bodyPr/>
        <a:lstStyle/>
        <a:p>
          <a:endParaRPr lang="es-AR"/>
        </a:p>
      </dgm:t>
    </dgm:pt>
    <dgm:pt modelId="{2B74F775-E390-4BD1-A1E3-54344E1F0785}" type="pres">
      <dgm:prSet presAssocID="{E239B6DF-39D4-4A89-9F28-6E0CB8257437}" presName="rootConnector3" presStyleLbl="asst1" presStyleIdx="0" presStyleCnt="3"/>
      <dgm:spPr/>
      <dgm:t>
        <a:bodyPr/>
        <a:lstStyle/>
        <a:p>
          <a:endParaRPr lang="es-AR"/>
        </a:p>
      </dgm:t>
    </dgm:pt>
    <dgm:pt modelId="{17EF1EF5-7331-4EDD-AC5B-4546E1AD8CF2}" type="pres">
      <dgm:prSet presAssocID="{E239B6DF-39D4-4A89-9F28-6E0CB8257437}" presName="hierChild6" presStyleCnt="0"/>
      <dgm:spPr/>
    </dgm:pt>
    <dgm:pt modelId="{704B04D3-11DE-4475-BF77-CB1C9A4BF5B1}" type="pres">
      <dgm:prSet presAssocID="{E239B6DF-39D4-4A89-9F28-6E0CB8257437}" presName="hierChild7" presStyleCnt="0"/>
      <dgm:spPr/>
    </dgm:pt>
    <dgm:pt modelId="{835F1EB0-BAE3-4337-AACB-43B37276AE5F}" type="pres">
      <dgm:prSet presAssocID="{8BCAD58C-6202-4C6E-809B-499DE5C15786}" presName="Name115" presStyleLbl="parChTrans1D2" presStyleIdx="5" presStyleCnt="7"/>
      <dgm:spPr/>
      <dgm:t>
        <a:bodyPr/>
        <a:lstStyle/>
        <a:p>
          <a:endParaRPr lang="es-AR"/>
        </a:p>
      </dgm:t>
    </dgm:pt>
    <dgm:pt modelId="{436911DB-D792-4703-86CE-E169E5F5DEF8}" type="pres">
      <dgm:prSet presAssocID="{987CD52A-E41D-4ECF-9370-520680CCAAF0}" presName="hierRoot3" presStyleCnt="0">
        <dgm:presLayoutVars>
          <dgm:hierBranch val="init"/>
        </dgm:presLayoutVars>
      </dgm:prSet>
      <dgm:spPr/>
    </dgm:pt>
    <dgm:pt modelId="{D85D935B-AA25-4C5E-81B6-DCE7F36CC835}" type="pres">
      <dgm:prSet presAssocID="{987CD52A-E41D-4ECF-9370-520680CCAAF0}" presName="rootComposite3" presStyleCnt="0"/>
      <dgm:spPr/>
    </dgm:pt>
    <dgm:pt modelId="{8993FD70-7374-4403-8C7B-ADE3CE17FD6B}" type="pres">
      <dgm:prSet presAssocID="{987CD52A-E41D-4ECF-9370-520680CCAAF0}" presName="rootText3" presStyleLbl="asst1" presStyleIdx="1" presStyleCnt="3">
        <dgm:presLayoutVars>
          <dgm:chPref val="3"/>
        </dgm:presLayoutVars>
      </dgm:prSet>
      <dgm:spPr/>
      <dgm:t>
        <a:bodyPr/>
        <a:lstStyle/>
        <a:p>
          <a:endParaRPr lang="es-AR"/>
        </a:p>
      </dgm:t>
    </dgm:pt>
    <dgm:pt modelId="{58EE0D23-B8A0-494F-8A2F-9CB57FC5FAEB}" type="pres">
      <dgm:prSet presAssocID="{987CD52A-E41D-4ECF-9370-520680CCAAF0}" presName="rootConnector3" presStyleLbl="asst1" presStyleIdx="1" presStyleCnt="3"/>
      <dgm:spPr/>
      <dgm:t>
        <a:bodyPr/>
        <a:lstStyle/>
        <a:p>
          <a:endParaRPr lang="es-AR"/>
        </a:p>
      </dgm:t>
    </dgm:pt>
    <dgm:pt modelId="{287A968D-EA61-46F2-887D-78AAD7835C6B}" type="pres">
      <dgm:prSet presAssocID="{987CD52A-E41D-4ECF-9370-520680CCAAF0}" presName="hierChild6" presStyleCnt="0"/>
      <dgm:spPr/>
    </dgm:pt>
    <dgm:pt modelId="{ECBE4B57-CE51-48DF-B369-F8AB89F04CFF}" type="pres">
      <dgm:prSet presAssocID="{987CD52A-E41D-4ECF-9370-520680CCAAF0}" presName="hierChild7" presStyleCnt="0"/>
      <dgm:spPr/>
    </dgm:pt>
    <dgm:pt modelId="{1A3AECA0-DC4D-42BA-85A0-8E2A96DB95D7}" type="pres">
      <dgm:prSet presAssocID="{D79A6E55-2234-41D4-93F8-89F2B96B8F33}" presName="Name115" presStyleLbl="parChTrans1D2" presStyleIdx="6" presStyleCnt="7"/>
      <dgm:spPr/>
      <dgm:t>
        <a:bodyPr/>
        <a:lstStyle/>
        <a:p>
          <a:endParaRPr lang="es-AR"/>
        </a:p>
      </dgm:t>
    </dgm:pt>
    <dgm:pt modelId="{393EBA85-650C-4202-9DE3-6CC0CAED2ADF}" type="pres">
      <dgm:prSet presAssocID="{C0503D8B-7956-4262-8BA9-5EFEBD5C89A7}" presName="hierRoot3" presStyleCnt="0">
        <dgm:presLayoutVars>
          <dgm:hierBranch val="init"/>
        </dgm:presLayoutVars>
      </dgm:prSet>
      <dgm:spPr/>
    </dgm:pt>
    <dgm:pt modelId="{9AD8A063-B1A5-4874-A3ED-F9C634FBDA7A}" type="pres">
      <dgm:prSet presAssocID="{C0503D8B-7956-4262-8BA9-5EFEBD5C89A7}" presName="rootComposite3" presStyleCnt="0"/>
      <dgm:spPr/>
    </dgm:pt>
    <dgm:pt modelId="{ED37DBBC-3445-4873-85BD-C7B5BD4CB9C7}" type="pres">
      <dgm:prSet presAssocID="{C0503D8B-7956-4262-8BA9-5EFEBD5C89A7}" presName="rootText3" presStyleLbl="asst1" presStyleIdx="2" presStyleCnt="3" custLinFactNeighborY="-10183">
        <dgm:presLayoutVars>
          <dgm:chPref val="3"/>
        </dgm:presLayoutVars>
      </dgm:prSet>
      <dgm:spPr/>
      <dgm:t>
        <a:bodyPr/>
        <a:lstStyle/>
        <a:p>
          <a:endParaRPr lang="es-AR"/>
        </a:p>
      </dgm:t>
    </dgm:pt>
    <dgm:pt modelId="{D56292B5-9718-4797-A8D6-886ACD73C23B}" type="pres">
      <dgm:prSet presAssocID="{C0503D8B-7956-4262-8BA9-5EFEBD5C89A7}" presName="rootConnector3" presStyleLbl="asst1" presStyleIdx="2" presStyleCnt="3"/>
      <dgm:spPr/>
      <dgm:t>
        <a:bodyPr/>
        <a:lstStyle/>
        <a:p>
          <a:endParaRPr lang="es-AR"/>
        </a:p>
      </dgm:t>
    </dgm:pt>
    <dgm:pt modelId="{C4C1043C-D180-4A2A-91F1-1CA9469A6C87}" type="pres">
      <dgm:prSet presAssocID="{C0503D8B-7956-4262-8BA9-5EFEBD5C89A7}" presName="hierChild6" presStyleCnt="0"/>
      <dgm:spPr/>
    </dgm:pt>
    <dgm:pt modelId="{9D932214-0585-408D-B1CD-59E2A67B03EF}" type="pres">
      <dgm:prSet presAssocID="{C0503D8B-7956-4262-8BA9-5EFEBD5C89A7}" presName="hierChild7" presStyleCnt="0"/>
      <dgm:spPr/>
    </dgm:pt>
  </dgm:ptLst>
  <dgm:cxnLst>
    <dgm:cxn modelId="{38CF79BE-5565-4744-8EB3-513FA2A9B390}" type="presOf" srcId="{727B33D6-7157-42B9-B536-542DD9A444A4}" destId="{C312E010-89D9-44AC-9D06-5CE166724720}" srcOrd="1" destOrd="0" presId="urn:microsoft.com/office/officeart/2009/3/layout/HorizontalOrganizationChart"/>
    <dgm:cxn modelId="{E239651A-00F9-4014-AA3D-6A2631B21B44}" srcId="{84E4E6B4-D7A5-48E9-B7B5-4861D1CFDB56}" destId="{987CD52A-E41D-4ECF-9370-520680CCAAF0}" srcOrd="5" destOrd="0" parTransId="{8BCAD58C-6202-4C6E-809B-499DE5C15786}" sibTransId="{2B3077BD-21DF-436D-AF4C-6E53B9E2CCE9}"/>
    <dgm:cxn modelId="{C80E6511-0562-4EF2-8870-4033964BF3DA}" srcId="{84E4E6B4-D7A5-48E9-B7B5-4861D1CFDB56}" destId="{609DE21C-AE3B-4ADB-8EDA-D3417D8D6B8E}" srcOrd="2" destOrd="0" parTransId="{076923A2-89A3-4C19-AD4E-0A7C68CB1DA1}" sibTransId="{35E6FCE1-F8A1-4A85-9F56-092E1303AEF0}"/>
    <dgm:cxn modelId="{8D789A15-7A03-4807-99A0-5E0173C9D3C3}" type="presOf" srcId="{C0503D8B-7956-4262-8BA9-5EFEBD5C89A7}" destId="{D56292B5-9718-4797-A8D6-886ACD73C23B}" srcOrd="1" destOrd="0" presId="urn:microsoft.com/office/officeart/2009/3/layout/HorizontalOrganizationChart"/>
    <dgm:cxn modelId="{87ADC441-717E-4A00-A16D-5CB6CB942EDE}" type="presOf" srcId="{E239B6DF-39D4-4A89-9F28-6E0CB8257437}" destId="{5AF0C8F9-A0EF-400A-BABA-CE1BC2EEED2A}" srcOrd="0" destOrd="0" presId="urn:microsoft.com/office/officeart/2009/3/layout/HorizontalOrganizationChart"/>
    <dgm:cxn modelId="{D86A1783-7224-44B0-9E5C-1BE41FC6313B}" type="presOf" srcId="{A1211937-4591-4A60-9DE8-1E0C47A72D6D}" destId="{1D0F4798-F173-46EC-B5A6-26EAD513365B}" srcOrd="0" destOrd="0" presId="urn:microsoft.com/office/officeart/2009/3/layout/HorizontalOrganizationChart"/>
    <dgm:cxn modelId="{DF2AE5B9-7058-477C-8758-3E4F29844EEC}" srcId="{84E4E6B4-D7A5-48E9-B7B5-4861D1CFDB56}" destId="{727B33D6-7157-42B9-B536-542DD9A444A4}" srcOrd="0" destOrd="0" parTransId="{A1211937-4591-4A60-9DE8-1E0C47A72D6D}" sibTransId="{7A0FC068-F401-4AE7-827E-952696ACB1B6}"/>
    <dgm:cxn modelId="{3267D75B-C294-4DDE-9106-B0E6D0B70EDB}" srcId="{F07497B9-D1B7-4F2D-BDC9-4C05412444AF}" destId="{84E4E6B4-D7A5-48E9-B7B5-4861D1CFDB56}" srcOrd="0" destOrd="0" parTransId="{52DADA2C-C66E-42B5-A429-FAC894398939}" sibTransId="{8895DE6C-C09B-4001-80CC-F26EADA5301F}"/>
    <dgm:cxn modelId="{11476CF8-85EB-47AF-9071-EEF369E24B40}" type="presOf" srcId="{987CD52A-E41D-4ECF-9370-520680CCAAF0}" destId="{8993FD70-7374-4403-8C7B-ADE3CE17FD6B}" srcOrd="0" destOrd="0" presId="urn:microsoft.com/office/officeart/2009/3/layout/HorizontalOrganizationChart"/>
    <dgm:cxn modelId="{89595BD0-391A-4D2D-BB35-511D1F45FDC4}" type="presOf" srcId="{E20BA9B8-0844-4695-93E4-FF6F090E9DDB}" destId="{A8BB69CA-AD9D-4937-AE2C-63577E68D849}" srcOrd="0" destOrd="0" presId="urn:microsoft.com/office/officeart/2009/3/layout/HorizontalOrganizationChart"/>
    <dgm:cxn modelId="{B5D263C8-46AA-4C06-9B45-CED665FCF753}" type="presOf" srcId="{C0503D8B-7956-4262-8BA9-5EFEBD5C89A7}" destId="{ED37DBBC-3445-4873-85BD-C7B5BD4CB9C7}" srcOrd="0" destOrd="0" presId="urn:microsoft.com/office/officeart/2009/3/layout/HorizontalOrganizationChart"/>
    <dgm:cxn modelId="{300E1F4B-3FAD-4D48-B5C0-133F83A9808C}" srcId="{84E4E6B4-D7A5-48E9-B7B5-4861D1CFDB56}" destId="{E239B6DF-39D4-4A89-9F28-6E0CB8257437}" srcOrd="4" destOrd="0" parTransId="{4A343F9E-6C1E-44BF-A9C3-226E4972BE07}" sibTransId="{A8686BC7-0D32-491E-B56A-F6A13BFC91C5}"/>
    <dgm:cxn modelId="{73762AB4-F033-4B30-8C95-C744F399EC3C}" type="presOf" srcId="{E20BA9B8-0844-4695-93E4-FF6F090E9DDB}" destId="{53F2FF5A-C8F4-447E-BCFE-353C47A8F3CF}" srcOrd="1" destOrd="0" presId="urn:microsoft.com/office/officeart/2009/3/layout/HorizontalOrganizationChart"/>
    <dgm:cxn modelId="{11F87194-4BAA-4EF6-9F55-D9E8208EE9C6}" type="presOf" srcId="{58C9CEB0-9700-4AC6-96F1-B6AD11F71D38}" destId="{6E176227-B13A-40F7-9127-B6DE993D6165}" srcOrd="0" destOrd="0" presId="urn:microsoft.com/office/officeart/2009/3/layout/HorizontalOrganizationChart"/>
    <dgm:cxn modelId="{B82439E4-7CB1-4EA3-BABB-4B73F209972D}" type="presOf" srcId="{D79A6E55-2234-41D4-93F8-89F2B96B8F33}" destId="{1A3AECA0-DC4D-42BA-85A0-8E2A96DB95D7}" srcOrd="0" destOrd="0" presId="urn:microsoft.com/office/officeart/2009/3/layout/HorizontalOrganizationChart"/>
    <dgm:cxn modelId="{9C5CD8EB-4ABD-4E07-A759-BBD8273D83CE}" srcId="{84E4E6B4-D7A5-48E9-B7B5-4861D1CFDB56}" destId="{C0503D8B-7956-4262-8BA9-5EFEBD5C89A7}" srcOrd="6" destOrd="0" parTransId="{D79A6E55-2234-41D4-93F8-89F2B96B8F33}" sibTransId="{612FD76B-8A94-4E23-B756-891CB20ABBAD}"/>
    <dgm:cxn modelId="{4965A873-69A2-4EE9-B0D5-E24FCFD0182E}" type="presOf" srcId="{F07497B9-D1B7-4F2D-BDC9-4C05412444AF}" destId="{D7B44C99-CA0C-4BAF-9CD5-43A98F74E50A}" srcOrd="0" destOrd="0" presId="urn:microsoft.com/office/officeart/2009/3/layout/HorizontalOrganizationChart"/>
    <dgm:cxn modelId="{B6AD332D-4C7F-4B0A-BD30-43DEBDBC1040}" type="presOf" srcId="{E8E2A305-B3E6-47BC-836A-BC1DFF89A016}" destId="{C780058F-C519-4EE0-A3E3-D3CE9ACEEF0A}" srcOrd="0" destOrd="0" presId="urn:microsoft.com/office/officeart/2009/3/layout/HorizontalOrganizationChart"/>
    <dgm:cxn modelId="{50087553-0951-4EC1-A84A-D251FA1DAA8A}" type="presOf" srcId="{609DE21C-AE3B-4ADB-8EDA-D3417D8D6B8E}" destId="{561C3122-5531-4EC3-874F-FD06CCDFF814}" srcOrd="0" destOrd="0" presId="urn:microsoft.com/office/officeart/2009/3/layout/HorizontalOrganizationChart"/>
    <dgm:cxn modelId="{3805D94A-49B5-4EB5-8F32-98A33F7C9CD7}" type="presOf" srcId="{E239B6DF-39D4-4A89-9F28-6E0CB8257437}" destId="{2B74F775-E390-4BD1-A1E3-54344E1F0785}" srcOrd="1" destOrd="0" presId="urn:microsoft.com/office/officeart/2009/3/layout/HorizontalOrganizationChart"/>
    <dgm:cxn modelId="{988BD59F-A3B2-428A-944C-2C2D585DC3C2}" type="presOf" srcId="{84E4E6B4-D7A5-48E9-B7B5-4861D1CFDB56}" destId="{7F24D3E2-8E6F-45B2-B3FC-2B31378448E6}" srcOrd="0" destOrd="0" presId="urn:microsoft.com/office/officeart/2009/3/layout/HorizontalOrganizationChart"/>
    <dgm:cxn modelId="{6671DA7A-5626-4108-A688-F81168ECE575}" type="presOf" srcId="{84E4E6B4-D7A5-48E9-B7B5-4861D1CFDB56}" destId="{E4A451FE-AD0B-45BF-BEC8-3EDDD8D44E1E}" srcOrd="1" destOrd="0" presId="urn:microsoft.com/office/officeart/2009/3/layout/HorizontalOrganizationChart"/>
    <dgm:cxn modelId="{121BACE7-2B33-48C0-B9B7-36873915A9C4}" type="presOf" srcId="{DC034A39-09FE-43E9-A907-764F09BBE144}" destId="{6E722FFC-24F3-41E2-81B6-60ECE5BAA674}" srcOrd="0" destOrd="0" presId="urn:microsoft.com/office/officeart/2009/3/layout/HorizontalOrganizationChart"/>
    <dgm:cxn modelId="{CFEC740D-CE48-4830-A35E-D66EEECC23F1}" type="presOf" srcId="{609DE21C-AE3B-4ADB-8EDA-D3417D8D6B8E}" destId="{6A3D9CC3-7EC6-4F0B-922E-CFFBA6B86FAE}" srcOrd="1" destOrd="0" presId="urn:microsoft.com/office/officeart/2009/3/layout/HorizontalOrganizationChart"/>
    <dgm:cxn modelId="{13F48A68-F70C-47BB-87EB-E6FD67D004B5}" type="presOf" srcId="{076923A2-89A3-4C19-AD4E-0A7C68CB1DA1}" destId="{69033387-DA04-47C1-AE42-F56B4D18327D}" srcOrd="0" destOrd="0" presId="urn:microsoft.com/office/officeart/2009/3/layout/HorizontalOrganizationChart"/>
    <dgm:cxn modelId="{7351A3A7-ED64-4160-99E2-DCE3477C667C}" type="presOf" srcId="{DC034A39-09FE-43E9-A907-764F09BBE144}" destId="{DF4F98DD-9A67-4821-AF59-E2BE42407466}" srcOrd="1" destOrd="0" presId="urn:microsoft.com/office/officeart/2009/3/layout/HorizontalOrganizationChart"/>
    <dgm:cxn modelId="{E402AACF-3F84-4E36-A598-983D9407F518}" srcId="{84E4E6B4-D7A5-48E9-B7B5-4861D1CFDB56}" destId="{DC034A39-09FE-43E9-A907-764F09BBE144}" srcOrd="1" destOrd="0" parTransId="{E8E2A305-B3E6-47BC-836A-BC1DFF89A016}" sibTransId="{1B1814EA-8226-4E5E-A974-4CD1D494EEB6}"/>
    <dgm:cxn modelId="{E11BF69D-84F9-488B-9FC9-C55FDD4236F1}" srcId="{84E4E6B4-D7A5-48E9-B7B5-4861D1CFDB56}" destId="{E20BA9B8-0844-4695-93E4-FF6F090E9DDB}" srcOrd="3" destOrd="0" parTransId="{58C9CEB0-9700-4AC6-96F1-B6AD11F71D38}" sibTransId="{F9ED7E93-9994-42C6-9E73-95B2B1B74700}"/>
    <dgm:cxn modelId="{E9A3DA85-229B-462C-BFCD-8ACBA409C8FF}" type="presOf" srcId="{4A343F9E-6C1E-44BF-A9C3-226E4972BE07}" destId="{6148E1AA-E014-4FB3-BA67-8BDB7CB75022}" srcOrd="0" destOrd="0" presId="urn:microsoft.com/office/officeart/2009/3/layout/HorizontalOrganizationChart"/>
    <dgm:cxn modelId="{2C462276-36D8-4AC3-AA10-DA45A9F3D939}" type="presOf" srcId="{8BCAD58C-6202-4C6E-809B-499DE5C15786}" destId="{835F1EB0-BAE3-4337-AACB-43B37276AE5F}" srcOrd="0" destOrd="0" presId="urn:microsoft.com/office/officeart/2009/3/layout/HorizontalOrganizationChart"/>
    <dgm:cxn modelId="{2FB21295-9188-49BD-9994-752557AB0FC1}" type="presOf" srcId="{727B33D6-7157-42B9-B536-542DD9A444A4}" destId="{C144250E-EBD8-44BF-95A0-8CFA900A88E6}" srcOrd="0" destOrd="0" presId="urn:microsoft.com/office/officeart/2009/3/layout/HorizontalOrganizationChart"/>
    <dgm:cxn modelId="{E3A9B41A-37E0-4EF4-A591-6705782E6496}" type="presOf" srcId="{987CD52A-E41D-4ECF-9370-520680CCAAF0}" destId="{58EE0D23-B8A0-494F-8A2F-9CB57FC5FAEB}" srcOrd="1" destOrd="0" presId="urn:microsoft.com/office/officeart/2009/3/layout/HorizontalOrganizationChart"/>
    <dgm:cxn modelId="{1C9B2EAC-E833-4EAD-8991-304190274E61}" type="presParOf" srcId="{D7B44C99-CA0C-4BAF-9CD5-43A98F74E50A}" destId="{8442B9C6-7A82-4ADC-BD96-052FCCB694AE}" srcOrd="0" destOrd="0" presId="urn:microsoft.com/office/officeart/2009/3/layout/HorizontalOrganizationChart"/>
    <dgm:cxn modelId="{6110FC83-897B-4B8A-9682-387D7977EA41}" type="presParOf" srcId="{8442B9C6-7A82-4ADC-BD96-052FCCB694AE}" destId="{E00DA181-BAD9-4DDC-B38A-9F7CFAD300EF}" srcOrd="0" destOrd="0" presId="urn:microsoft.com/office/officeart/2009/3/layout/HorizontalOrganizationChart"/>
    <dgm:cxn modelId="{6673AF89-CA25-4360-AC52-00B94BE5E7AD}" type="presParOf" srcId="{E00DA181-BAD9-4DDC-B38A-9F7CFAD300EF}" destId="{7F24D3E2-8E6F-45B2-B3FC-2B31378448E6}" srcOrd="0" destOrd="0" presId="urn:microsoft.com/office/officeart/2009/3/layout/HorizontalOrganizationChart"/>
    <dgm:cxn modelId="{C79779D6-75C7-42A3-B315-523F1552ECD5}" type="presParOf" srcId="{E00DA181-BAD9-4DDC-B38A-9F7CFAD300EF}" destId="{E4A451FE-AD0B-45BF-BEC8-3EDDD8D44E1E}" srcOrd="1" destOrd="0" presId="urn:microsoft.com/office/officeart/2009/3/layout/HorizontalOrganizationChart"/>
    <dgm:cxn modelId="{56878BBA-9BB1-4E1F-8B1C-9666BFD58B4C}" type="presParOf" srcId="{8442B9C6-7A82-4ADC-BD96-052FCCB694AE}" destId="{34D9D491-7BEE-4213-9EE5-386F5BFAB17B}" srcOrd="1" destOrd="0" presId="urn:microsoft.com/office/officeart/2009/3/layout/HorizontalOrganizationChart"/>
    <dgm:cxn modelId="{F3B6CCBF-5CDA-4713-A1C3-E5CDA875D0C5}" type="presParOf" srcId="{34D9D491-7BEE-4213-9EE5-386F5BFAB17B}" destId="{1D0F4798-F173-46EC-B5A6-26EAD513365B}" srcOrd="0" destOrd="0" presId="urn:microsoft.com/office/officeart/2009/3/layout/HorizontalOrganizationChart"/>
    <dgm:cxn modelId="{D8C168AF-7F09-41A3-A72A-DDABE7D6627D}" type="presParOf" srcId="{34D9D491-7BEE-4213-9EE5-386F5BFAB17B}" destId="{3BEB5977-68FA-4897-9FF0-246F1F0298F5}" srcOrd="1" destOrd="0" presId="urn:microsoft.com/office/officeart/2009/3/layout/HorizontalOrganizationChart"/>
    <dgm:cxn modelId="{7D74EE20-A431-427A-BBFE-8A6D27C1163C}" type="presParOf" srcId="{3BEB5977-68FA-4897-9FF0-246F1F0298F5}" destId="{D0CF00E4-CCFD-4189-AE10-EF11D6BF608A}" srcOrd="0" destOrd="0" presId="urn:microsoft.com/office/officeart/2009/3/layout/HorizontalOrganizationChart"/>
    <dgm:cxn modelId="{F1526CB8-7CC6-47E2-9546-141DA9C3F7DE}" type="presParOf" srcId="{D0CF00E4-CCFD-4189-AE10-EF11D6BF608A}" destId="{C144250E-EBD8-44BF-95A0-8CFA900A88E6}" srcOrd="0" destOrd="0" presId="urn:microsoft.com/office/officeart/2009/3/layout/HorizontalOrganizationChart"/>
    <dgm:cxn modelId="{AA4DE57F-CE6E-4435-BF91-63F74FB07789}" type="presParOf" srcId="{D0CF00E4-CCFD-4189-AE10-EF11D6BF608A}" destId="{C312E010-89D9-44AC-9D06-5CE166724720}" srcOrd="1" destOrd="0" presId="urn:microsoft.com/office/officeart/2009/3/layout/HorizontalOrganizationChart"/>
    <dgm:cxn modelId="{3BA2EE35-30B9-4182-BE07-13E0047C9244}" type="presParOf" srcId="{3BEB5977-68FA-4897-9FF0-246F1F0298F5}" destId="{9A36F6D7-BA52-43CA-85AA-2CDDD66BCA0A}" srcOrd="1" destOrd="0" presId="urn:microsoft.com/office/officeart/2009/3/layout/HorizontalOrganizationChart"/>
    <dgm:cxn modelId="{214CCE42-A49F-44EA-911A-73D912F53470}" type="presParOf" srcId="{3BEB5977-68FA-4897-9FF0-246F1F0298F5}" destId="{9E620602-064A-424E-9B68-0E3C8CC172B7}" srcOrd="2" destOrd="0" presId="urn:microsoft.com/office/officeart/2009/3/layout/HorizontalOrganizationChart"/>
    <dgm:cxn modelId="{FC851461-E85F-4095-9CD8-D624F900AA85}" type="presParOf" srcId="{34D9D491-7BEE-4213-9EE5-386F5BFAB17B}" destId="{C780058F-C519-4EE0-A3E3-D3CE9ACEEF0A}" srcOrd="2" destOrd="0" presId="urn:microsoft.com/office/officeart/2009/3/layout/HorizontalOrganizationChart"/>
    <dgm:cxn modelId="{9F4B381F-09E5-4781-858B-94DCFA297973}" type="presParOf" srcId="{34D9D491-7BEE-4213-9EE5-386F5BFAB17B}" destId="{ECE9A452-5F09-431F-860B-87797766346A}" srcOrd="3" destOrd="0" presId="urn:microsoft.com/office/officeart/2009/3/layout/HorizontalOrganizationChart"/>
    <dgm:cxn modelId="{6E60EA30-B007-46DF-8126-41996B3A1F3E}" type="presParOf" srcId="{ECE9A452-5F09-431F-860B-87797766346A}" destId="{169C93EA-394F-4296-AACB-A53263455798}" srcOrd="0" destOrd="0" presId="urn:microsoft.com/office/officeart/2009/3/layout/HorizontalOrganizationChart"/>
    <dgm:cxn modelId="{64EE5F79-4B63-45E9-BD20-47365F38079B}" type="presParOf" srcId="{169C93EA-394F-4296-AACB-A53263455798}" destId="{6E722FFC-24F3-41E2-81B6-60ECE5BAA674}" srcOrd="0" destOrd="0" presId="urn:microsoft.com/office/officeart/2009/3/layout/HorizontalOrganizationChart"/>
    <dgm:cxn modelId="{48C84340-5750-41AF-A460-78B85AF98369}" type="presParOf" srcId="{169C93EA-394F-4296-AACB-A53263455798}" destId="{DF4F98DD-9A67-4821-AF59-E2BE42407466}" srcOrd="1" destOrd="0" presId="urn:microsoft.com/office/officeart/2009/3/layout/HorizontalOrganizationChart"/>
    <dgm:cxn modelId="{5C08A7A1-08E8-4695-AF54-77D79A55C92B}" type="presParOf" srcId="{ECE9A452-5F09-431F-860B-87797766346A}" destId="{C17DD7D7-DD81-43CF-83A0-132B0ADE0F9F}" srcOrd="1" destOrd="0" presId="urn:microsoft.com/office/officeart/2009/3/layout/HorizontalOrganizationChart"/>
    <dgm:cxn modelId="{0BAD9B27-5864-42A9-9C33-3699DE35FAA6}" type="presParOf" srcId="{ECE9A452-5F09-431F-860B-87797766346A}" destId="{BFB3CE34-AEDA-46FE-86CF-12C1590CCD9F}" srcOrd="2" destOrd="0" presId="urn:microsoft.com/office/officeart/2009/3/layout/HorizontalOrganizationChart"/>
    <dgm:cxn modelId="{A54DA138-FC13-44CE-AE92-DB6221EC2EEC}" type="presParOf" srcId="{34D9D491-7BEE-4213-9EE5-386F5BFAB17B}" destId="{69033387-DA04-47C1-AE42-F56B4D18327D}" srcOrd="4" destOrd="0" presId="urn:microsoft.com/office/officeart/2009/3/layout/HorizontalOrganizationChart"/>
    <dgm:cxn modelId="{73974E53-D639-4A8D-99C9-1EF6759AD618}" type="presParOf" srcId="{34D9D491-7BEE-4213-9EE5-386F5BFAB17B}" destId="{F78C326A-46CF-4A17-931B-22D14E3A64CB}" srcOrd="5" destOrd="0" presId="urn:microsoft.com/office/officeart/2009/3/layout/HorizontalOrganizationChart"/>
    <dgm:cxn modelId="{607D9811-A067-4997-9BEC-9D40C3CB3884}" type="presParOf" srcId="{F78C326A-46CF-4A17-931B-22D14E3A64CB}" destId="{45460CF7-8EC5-4837-ACE4-087A2E536A2E}" srcOrd="0" destOrd="0" presId="urn:microsoft.com/office/officeart/2009/3/layout/HorizontalOrganizationChart"/>
    <dgm:cxn modelId="{358120C4-4971-4284-998C-8B2BE4C858F8}" type="presParOf" srcId="{45460CF7-8EC5-4837-ACE4-087A2E536A2E}" destId="{561C3122-5531-4EC3-874F-FD06CCDFF814}" srcOrd="0" destOrd="0" presId="urn:microsoft.com/office/officeart/2009/3/layout/HorizontalOrganizationChart"/>
    <dgm:cxn modelId="{F74C0FB4-6983-4360-BBF3-41A43074BC8C}" type="presParOf" srcId="{45460CF7-8EC5-4837-ACE4-087A2E536A2E}" destId="{6A3D9CC3-7EC6-4F0B-922E-CFFBA6B86FAE}" srcOrd="1" destOrd="0" presId="urn:microsoft.com/office/officeart/2009/3/layout/HorizontalOrganizationChart"/>
    <dgm:cxn modelId="{36AAAE1A-5F22-4DD7-A194-6F050FE909CE}" type="presParOf" srcId="{F78C326A-46CF-4A17-931B-22D14E3A64CB}" destId="{B6758B7B-B9BF-4259-BFD0-FBB222A56AE1}" srcOrd="1" destOrd="0" presId="urn:microsoft.com/office/officeart/2009/3/layout/HorizontalOrganizationChart"/>
    <dgm:cxn modelId="{22A92269-5276-48F1-BF18-F3F9C7C48F18}" type="presParOf" srcId="{F78C326A-46CF-4A17-931B-22D14E3A64CB}" destId="{985FB20D-F39A-43FE-8977-694F098A6F61}" srcOrd="2" destOrd="0" presId="urn:microsoft.com/office/officeart/2009/3/layout/HorizontalOrganizationChart"/>
    <dgm:cxn modelId="{8F4CA042-A761-456A-9F46-663B97473FAA}" type="presParOf" srcId="{34D9D491-7BEE-4213-9EE5-386F5BFAB17B}" destId="{6E176227-B13A-40F7-9127-B6DE993D6165}" srcOrd="6" destOrd="0" presId="urn:microsoft.com/office/officeart/2009/3/layout/HorizontalOrganizationChart"/>
    <dgm:cxn modelId="{FA5A82D0-0E1A-45A5-8FC6-632F0F86249D}" type="presParOf" srcId="{34D9D491-7BEE-4213-9EE5-386F5BFAB17B}" destId="{6EFF51B5-2C0A-4AA9-AE97-E719CD1D1BCE}" srcOrd="7" destOrd="0" presId="urn:microsoft.com/office/officeart/2009/3/layout/HorizontalOrganizationChart"/>
    <dgm:cxn modelId="{1F677F0E-7E88-47ED-842A-E9357518E571}" type="presParOf" srcId="{6EFF51B5-2C0A-4AA9-AE97-E719CD1D1BCE}" destId="{3670858C-639A-4825-9B07-A035A169758C}" srcOrd="0" destOrd="0" presId="urn:microsoft.com/office/officeart/2009/3/layout/HorizontalOrganizationChart"/>
    <dgm:cxn modelId="{F2573253-9160-40D7-95CF-1271C44E72F2}" type="presParOf" srcId="{3670858C-639A-4825-9B07-A035A169758C}" destId="{A8BB69CA-AD9D-4937-AE2C-63577E68D849}" srcOrd="0" destOrd="0" presId="urn:microsoft.com/office/officeart/2009/3/layout/HorizontalOrganizationChart"/>
    <dgm:cxn modelId="{3A5EE600-CF25-4799-B881-BE9C3AE00969}" type="presParOf" srcId="{3670858C-639A-4825-9B07-A035A169758C}" destId="{53F2FF5A-C8F4-447E-BCFE-353C47A8F3CF}" srcOrd="1" destOrd="0" presId="urn:microsoft.com/office/officeart/2009/3/layout/HorizontalOrganizationChart"/>
    <dgm:cxn modelId="{BC60C5B1-A501-4DEE-82ED-8CC66B43B73C}" type="presParOf" srcId="{6EFF51B5-2C0A-4AA9-AE97-E719CD1D1BCE}" destId="{56748A3C-21C8-4F98-B7F4-3DC52BDFAFAA}" srcOrd="1" destOrd="0" presId="urn:microsoft.com/office/officeart/2009/3/layout/HorizontalOrganizationChart"/>
    <dgm:cxn modelId="{76689EAD-886B-4F94-BEA5-2E10AEC65FE1}" type="presParOf" srcId="{6EFF51B5-2C0A-4AA9-AE97-E719CD1D1BCE}" destId="{CC10493D-4544-487C-A405-262CCBEEC9CD}" srcOrd="2" destOrd="0" presId="urn:microsoft.com/office/officeart/2009/3/layout/HorizontalOrganizationChart"/>
    <dgm:cxn modelId="{B73FE051-4573-4EF5-B48B-E58129017CE2}" type="presParOf" srcId="{8442B9C6-7A82-4ADC-BD96-052FCCB694AE}" destId="{2AF6B006-DBDD-4167-9088-24935D2D4F3F}" srcOrd="2" destOrd="0" presId="urn:microsoft.com/office/officeart/2009/3/layout/HorizontalOrganizationChart"/>
    <dgm:cxn modelId="{3F8B359B-D9C8-447E-A221-0EBEAC70E32A}" type="presParOf" srcId="{2AF6B006-DBDD-4167-9088-24935D2D4F3F}" destId="{6148E1AA-E014-4FB3-BA67-8BDB7CB75022}" srcOrd="0" destOrd="0" presId="urn:microsoft.com/office/officeart/2009/3/layout/HorizontalOrganizationChart"/>
    <dgm:cxn modelId="{7EEF37C2-9287-43AC-B8DA-A40321996471}" type="presParOf" srcId="{2AF6B006-DBDD-4167-9088-24935D2D4F3F}" destId="{7886299E-2212-46B4-96EA-31976C76A711}" srcOrd="1" destOrd="0" presId="urn:microsoft.com/office/officeart/2009/3/layout/HorizontalOrganizationChart"/>
    <dgm:cxn modelId="{66606BEA-99F5-4349-95C9-A5BEAB2CF2EA}" type="presParOf" srcId="{7886299E-2212-46B4-96EA-31976C76A711}" destId="{3266F0B6-C9CB-484D-A8AB-0E24F8790BAB}" srcOrd="0" destOrd="0" presId="urn:microsoft.com/office/officeart/2009/3/layout/HorizontalOrganizationChart"/>
    <dgm:cxn modelId="{60DD153B-D1ED-4F1B-9FD4-E90A9EB5C464}" type="presParOf" srcId="{3266F0B6-C9CB-484D-A8AB-0E24F8790BAB}" destId="{5AF0C8F9-A0EF-400A-BABA-CE1BC2EEED2A}" srcOrd="0" destOrd="0" presId="urn:microsoft.com/office/officeart/2009/3/layout/HorizontalOrganizationChart"/>
    <dgm:cxn modelId="{9C4F9F28-028B-4DFD-A85B-0ED136C8AF4A}" type="presParOf" srcId="{3266F0B6-C9CB-484D-A8AB-0E24F8790BAB}" destId="{2B74F775-E390-4BD1-A1E3-54344E1F0785}" srcOrd="1" destOrd="0" presId="urn:microsoft.com/office/officeart/2009/3/layout/HorizontalOrganizationChart"/>
    <dgm:cxn modelId="{F0A16AAC-099B-4AEE-8098-775F95A47BB1}" type="presParOf" srcId="{7886299E-2212-46B4-96EA-31976C76A711}" destId="{17EF1EF5-7331-4EDD-AC5B-4546E1AD8CF2}" srcOrd="1" destOrd="0" presId="urn:microsoft.com/office/officeart/2009/3/layout/HorizontalOrganizationChart"/>
    <dgm:cxn modelId="{AB650F5A-AB4E-4204-A00E-2746D21C7034}" type="presParOf" srcId="{7886299E-2212-46B4-96EA-31976C76A711}" destId="{704B04D3-11DE-4475-BF77-CB1C9A4BF5B1}" srcOrd="2" destOrd="0" presId="urn:microsoft.com/office/officeart/2009/3/layout/HorizontalOrganizationChart"/>
    <dgm:cxn modelId="{9303AE45-22A7-4C57-A379-478FCAA137E4}" type="presParOf" srcId="{2AF6B006-DBDD-4167-9088-24935D2D4F3F}" destId="{835F1EB0-BAE3-4337-AACB-43B37276AE5F}" srcOrd="2" destOrd="0" presId="urn:microsoft.com/office/officeart/2009/3/layout/HorizontalOrganizationChart"/>
    <dgm:cxn modelId="{432EB829-74B7-4EBF-BF82-E8E2F0334DD4}" type="presParOf" srcId="{2AF6B006-DBDD-4167-9088-24935D2D4F3F}" destId="{436911DB-D792-4703-86CE-E169E5F5DEF8}" srcOrd="3" destOrd="0" presId="urn:microsoft.com/office/officeart/2009/3/layout/HorizontalOrganizationChart"/>
    <dgm:cxn modelId="{57DB7F19-6103-40C7-913C-E115A2E8A8B0}" type="presParOf" srcId="{436911DB-D792-4703-86CE-E169E5F5DEF8}" destId="{D85D935B-AA25-4C5E-81B6-DCE7F36CC835}" srcOrd="0" destOrd="0" presId="urn:microsoft.com/office/officeart/2009/3/layout/HorizontalOrganizationChart"/>
    <dgm:cxn modelId="{0FF4548C-F8D9-44BD-81A9-59BDD8C4C676}" type="presParOf" srcId="{D85D935B-AA25-4C5E-81B6-DCE7F36CC835}" destId="{8993FD70-7374-4403-8C7B-ADE3CE17FD6B}" srcOrd="0" destOrd="0" presId="urn:microsoft.com/office/officeart/2009/3/layout/HorizontalOrganizationChart"/>
    <dgm:cxn modelId="{729279F5-80C1-4A60-B650-1096992A1AC3}" type="presParOf" srcId="{D85D935B-AA25-4C5E-81B6-DCE7F36CC835}" destId="{58EE0D23-B8A0-494F-8A2F-9CB57FC5FAEB}" srcOrd="1" destOrd="0" presId="urn:microsoft.com/office/officeart/2009/3/layout/HorizontalOrganizationChart"/>
    <dgm:cxn modelId="{D7F40477-CEC3-48C7-8589-E50226C029D2}" type="presParOf" srcId="{436911DB-D792-4703-86CE-E169E5F5DEF8}" destId="{287A968D-EA61-46F2-887D-78AAD7835C6B}" srcOrd="1" destOrd="0" presId="urn:microsoft.com/office/officeart/2009/3/layout/HorizontalOrganizationChart"/>
    <dgm:cxn modelId="{1BBC6CD2-BA0D-4DBE-9324-1E3E01BCEBC8}" type="presParOf" srcId="{436911DB-D792-4703-86CE-E169E5F5DEF8}" destId="{ECBE4B57-CE51-48DF-B369-F8AB89F04CFF}" srcOrd="2" destOrd="0" presId="urn:microsoft.com/office/officeart/2009/3/layout/HorizontalOrganizationChart"/>
    <dgm:cxn modelId="{00294C6D-7431-4B50-972E-D8B9E6D896ED}" type="presParOf" srcId="{2AF6B006-DBDD-4167-9088-24935D2D4F3F}" destId="{1A3AECA0-DC4D-42BA-85A0-8E2A96DB95D7}" srcOrd="4" destOrd="0" presId="urn:microsoft.com/office/officeart/2009/3/layout/HorizontalOrganizationChart"/>
    <dgm:cxn modelId="{1DB28449-79AE-46FE-B773-9434C0D5A4D3}" type="presParOf" srcId="{2AF6B006-DBDD-4167-9088-24935D2D4F3F}" destId="{393EBA85-650C-4202-9DE3-6CC0CAED2ADF}" srcOrd="5" destOrd="0" presId="urn:microsoft.com/office/officeart/2009/3/layout/HorizontalOrganizationChart"/>
    <dgm:cxn modelId="{C08B87BF-9084-4670-AE51-8D60C22F70C7}" type="presParOf" srcId="{393EBA85-650C-4202-9DE3-6CC0CAED2ADF}" destId="{9AD8A063-B1A5-4874-A3ED-F9C634FBDA7A}" srcOrd="0" destOrd="0" presId="urn:microsoft.com/office/officeart/2009/3/layout/HorizontalOrganizationChart"/>
    <dgm:cxn modelId="{0C3CA72F-F11E-43D2-80E4-7E311ECFEA59}" type="presParOf" srcId="{9AD8A063-B1A5-4874-A3ED-F9C634FBDA7A}" destId="{ED37DBBC-3445-4873-85BD-C7B5BD4CB9C7}" srcOrd="0" destOrd="0" presId="urn:microsoft.com/office/officeart/2009/3/layout/HorizontalOrganizationChart"/>
    <dgm:cxn modelId="{8F29232A-CDD0-404B-8B24-CB0A2781CE0C}" type="presParOf" srcId="{9AD8A063-B1A5-4874-A3ED-F9C634FBDA7A}" destId="{D56292B5-9718-4797-A8D6-886ACD73C23B}" srcOrd="1" destOrd="0" presId="urn:microsoft.com/office/officeart/2009/3/layout/HorizontalOrganizationChart"/>
    <dgm:cxn modelId="{65D46B82-4810-436F-8DD4-41D71A36400A}" type="presParOf" srcId="{393EBA85-650C-4202-9DE3-6CC0CAED2ADF}" destId="{C4C1043C-D180-4A2A-91F1-1CA9469A6C87}" srcOrd="1" destOrd="0" presId="urn:microsoft.com/office/officeart/2009/3/layout/HorizontalOrganizationChart"/>
    <dgm:cxn modelId="{B40C66AF-9291-4DA6-97D4-18ADB0BFA6D5}" type="presParOf" srcId="{393EBA85-650C-4202-9DE3-6CC0CAED2ADF}" destId="{9D932214-0585-408D-B1CD-59E2A67B03EF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C153959-A265-49B2-8CEC-3F97A93C246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AR"/>
        </a:p>
      </dgm:t>
    </dgm:pt>
    <dgm:pt modelId="{1E1B1C6F-B677-4E5C-916B-1EC6361AE58F}">
      <dgm:prSet custT="1"/>
      <dgm:spPr/>
      <dgm:t>
        <a:bodyPr/>
        <a:lstStyle/>
        <a:p>
          <a:pPr algn="ctr" rtl="0"/>
          <a:r>
            <a:rPr lang="es-AR" sz="1100" b="0" i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Los municipios son a menudo el contacto más inmediato del ciudadano con el Estado. A la vez, en la actualidad los municipios están redefiniéndose en tanto actores con responsabilidad de llevar adelante un abanico cada vez más amplio de políticas públicas. </a:t>
          </a:r>
          <a:endParaRPr lang="es-AR" sz="1100" b="0" i="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21736381-C2D5-4E1C-AA00-EC13980F181E}" type="parTrans" cxnId="{BB980544-BC7F-4B0D-ACE7-544391AF0707}">
      <dgm:prSet/>
      <dgm:spPr/>
      <dgm:t>
        <a:bodyPr/>
        <a:lstStyle/>
        <a:p>
          <a:endParaRPr lang="es-AR" sz="140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66B40E70-0A79-45EF-86DE-49931764ADCC}" type="sibTrans" cxnId="{BB980544-BC7F-4B0D-ACE7-544391AF0707}">
      <dgm:prSet/>
      <dgm:spPr/>
      <dgm:t>
        <a:bodyPr/>
        <a:lstStyle/>
        <a:p>
          <a:endParaRPr lang="es-AR" sz="140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B89F4A2C-5D8B-43AD-ABE6-3DE34F8D90F4}">
      <dgm:prSet custT="1"/>
      <dgm:spPr/>
      <dgm:t>
        <a:bodyPr/>
        <a:lstStyle/>
        <a:p>
          <a:pPr algn="ctr" rtl="0"/>
          <a:r>
            <a:rPr lang="es-AR" sz="1100" b="0" i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La Secretaría de Derechos Humanos y Pluralismo Cultural articula a través del Consejo Federal de Derechos Humanos</a:t>
          </a:r>
        </a:p>
        <a:p>
          <a:pPr algn="ctr" rtl="0"/>
          <a:r>
            <a:rPr lang="es-AR" sz="1100" b="0" i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con todas las provincias en materia de fortalecimiento institucional de los Derechos Humanos.</a:t>
          </a:r>
          <a:endParaRPr lang="es-AR" sz="1100" b="0" i="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EF88DC94-7211-4285-98D1-264CE5C5464E}" type="parTrans" cxnId="{EEC3E920-2E6D-435F-ABA1-23A28F141AB1}">
      <dgm:prSet/>
      <dgm:spPr/>
      <dgm:t>
        <a:bodyPr/>
        <a:lstStyle/>
        <a:p>
          <a:endParaRPr lang="es-AR" sz="140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F21E48E9-C769-4B9B-B5AB-162437CECBD6}" type="sibTrans" cxnId="{EEC3E920-2E6D-435F-ABA1-23A28F141AB1}">
      <dgm:prSet/>
      <dgm:spPr/>
      <dgm:t>
        <a:bodyPr/>
        <a:lstStyle/>
        <a:p>
          <a:endParaRPr lang="es-AR" sz="140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C9110641-F28E-458C-9081-16CCCB7C5720}">
      <dgm:prSet custT="1"/>
      <dgm:spPr/>
      <dgm:t>
        <a:bodyPr/>
        <a:lstStyle/>
        <a:p>
          <a:pPr algn="ctr" rtl="0"/>
          <a:r>
            <a:rPr lang="es-AR" sz="1100" b="0" i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Esta redefinición tiene como consecuencia que los municipios tiendan a convertirse en planificadores </a:t>
          </a:r>
        </a:p>
        <a:p>
          <a:pPr algn="ctr" rtl="0"/>
          <a:r>
            <a:rPr lang="es-AR" sz="1100" b="0" i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y ejecutores de políticas públicas locales de Derechos Humanos.</a:t>
          </a:r>
          <a:endParaRPr lang="es-AR" sz="1100" b="0" i="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CF3CF138-082F-4EDE-94AA-434D9802B649}" type="parTrans" cxnId="{96D2E6F6-465C-4A57-BEFC-0E6F230312BA}">
      <dgm:prSet/>
      <dgm:spPr/>
      <dgm:t>
        <a:bodyPr/>
        <a:lstStyle/>
        <a:p>
          <a:endParaRPr lang="es-AR" sz="140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E1003371-8C53-4303-936D-4CCF16DA327D}" type="sibTrans" cxnId="{96D2E6F6-465C-4A57-BEFC-0E6F230312BA}">
      <dgm:prSet/>
      <dgm:spPr/>
      <dgm:t>
        <a:bodyPr/>
        <a:lstStyle/>
        <a:p>
          <a:endParaRPr lang="es-AR" sz="140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16BFD504-99F3-48E8-9541-6DA7792F1144}" type="pres">
      <dgm:prSet presAssocID="{5C153959-A265-49B2-8CEC-3F97A93C246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AR"/>
        </a:p>
      </dgm:t>
    </dgm:pt>
    <dgm:pt modelId="{7687D850-5EF0-4F91-9435-3A84A3BAD8CE}" type="pres">
      <dgm:prSet presAssocID="{1E1B1C6F-B677-4E5C-916B-1EC6361AE58F}" presName="parentText" presStyleLbl="node1" presStyleIdx="0" presStyleCnt="3" custScaleY="57399" custLinFactNeighborY="-38575">
        <dgm:presLayoutVars>
          <dgm:chMax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26CFC740-6B0D-4263-8B02-3AFAAA787FD4}" type="pres">
      <dgm:prSet presAssocID="{66B40E70-0A79-45EF-86DE-49931764ADCC}" presName="spacer" presStyleCnt="0"/>
      <dgm:spPr/>
    </dgm:pt>
    <dgm:pt modelId="{8ABE4BDE-D0F8-42D8-97CF-0E668A7ED922}" type="pres">
      <dgm:prSet presAssocID="{C9110641-F28E-458C-9081-16CCCB7C5720}" presName="parentText" presStyleLbl="node1" presStyleIdx="1" presStyleCnt="3" custScaleY="46164" custLinFactNeighborY="-38575">
        <dgm:presLayoutVars>
          <dgm:chMax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5F04B8EF-F779-435D-9B31-B28D77CF6DA6}" type="pres">
      <dgm:prSet presAssocID="{E1003371-8C53-4303-936D-4CCF16DA327D}" presName="spacer" presStyleCnt="0"/>
      <dgm:spPr/>
    </dgm:pt>
    <dgm:pt modelId="{E215DC06-AC73-4C3D-8692-11EE78A653F2}" type="pres">
      <dgm:prSet presAssocID="{B89F4A2C-5D8B-43AD-ABE6-3DE34F8D90F4}" presName="parentText" presStyleLbl="node1" presStyleIdx="2" presStyleCnt="3" custScaleY="50978" custLinFactNeighborY="-63118">
        <dgm:presLayoutVars>
          <dgm:chMax val="0"/>
          <dgm:bulletEnabled val="1"/>
        </dgm:presLayoutVars>
      </dgm:prSet>
      <dgm:spPr/>
      <dgm:t>
        <a:bodyPr/>
        <a:lstStyle/>
        <a:p>
          <a:endParaRPr lang="es-AR"/>
        </a:p>
      </dgm:t>
    </dgm:pt>
  </dgm:ptLst>
  <dgm:cxnLst>
    <dgm:cxn modelId="{EEC3E920-2E6D-435F-ABA1-23A28F141AB1}" srcId="{5C153959-A265-49B2-8CEC-3F97A93C2465}" destId="{B89F4A2C-5D8B-43AD-ABE6-3DE34F8D90F4}" srcOrd="2" destOrd="0" parTransId="{EF88DC94-7211-4285-98D1-264CE5C5464E}" sibTransId="{F21E48E9-C769-4B9B-B5AB-162437CECBD6}"/>
    <dgm:cxn modelId="{96D2E6F6-465C-4A57-BEFC-0E6F230312BA}" srcId="{5C153959-A265-49B2-8CEC-3F97A93C2465}" destId="{C9110641-F28E-458C-9081-16CCCB7C5720}" srcOrd="1" destOrd="0" parTransId="{CF3CF138-082F-4EDE-94AA-434D9802B649}" sibTransId="{E1003371-8C53-4303-936D-4CCF16DA327D}"/>
    <dgm:cxn modelId="{BB980544-BC7F-4B0D-ACE7-544391AF0707}" srcId="{5C153959-A265-49B2-8CEC-3F97A93C2465}" destId="{1E1B1C6F-B677-4E5C-916B-1EC6361AE58F}" srcOrd="0" destOrd="0" parTransId="{21736381-C2D5-4E1C-AA00-EC13980F181E}" sibTransId="{66B40E70-0A79-45EF-86DE-49931764ADCC}"/>
    <dgm:cxn modelId="{382C2836-D708-424F-B55D-3AF66B024785}" type="presOf" srcId="{B89F4A2C-5D8B-43AD-ABE6-3DE34F8D90F4}" destId="{E215DC06-AC73-4C3D-8692-11EE78A653F2}" srcOrd="0" destOrd="0" presId="urn:microsoft.com/office/officeart/2005/8/layout/vList2"/>
    <dgm:cxn modelId="{111157EE-EE67-4C83-A5E0-A2DB8C9C7343}" type="presOf" srcId="{C9110641-F28E-458C-9081-16CCCB7C5720}" destId="{8ABE4BDE-D0F8-42D8-97CF-0E668A7ED922}" srcOrd="0" destOrd="0" presId="urn:microsoft.com/office/officeart/2005/8/layout/vList2"/>
    <dgm:cxn modelId="{B2E9494F-82CA-4E1C-9631-9A77D7674D46}" type="presOf" srcId="{1E1B1C6F-B677-4E5C-916B-1EC6361AE58F}" destId="{7687D850-5EF0-4F91-9435-3A84A3BAD8CE}" srcOrd="0" destOrd="0" presId="urn:microsoft.com/office/officeart/2005/8/layout/vList2"/>
    <dgm:cxn modelId="{D726D5FB-05ED-457E-879C-284CB3E0F4F6}" type="presOf" srcId="{5C153959-A265-49B2-8CEC-3F97A93C2465}" destId="{16BFD504-99F3-48E8-9541-6DA7792F1144}" srcOrd="0" destOrd="0" presId="urn:microsoft.com/office/officeart/2005/8/layout/vList2"/>
    <dgm:cxn modelId="{E42F3CD1-7002-474A-BA5D-3BEC2B7FAD35}" type="presParOf" srcId="{16BFD504-99F3-48E8-9541-6DA7792F1144}" destId="{7687D850-5EF0-4F91-9435-3A84A3BAD8CE}" srcOrd="0" destOrd="0" presId="urn:microsoft.com/office/officeart/2005/8/layout/vList2"/>
    <dgm:cxn modelId="{E199C685-F0DA-45B0-BBBC-57A9907EFE16}" type="presParOf" srcId="{16BFD504-99F3-48E8-9541-6DA7792F1144}" destId="{26CFC740-6B0D-4263-8B02-3AFAAA787FD4}" srcOrd="1" destOrd="0" presId="urn:microsoft.com/office/officeart/2005/8/layout/vList2"/>
    <dgm:cxn modelId="{A44CD4CC-33A9-441F-BA4A-8C1C3FDF996B}" type="presParOf" srcId="{16BFD504-99F3-48E8-9541-6DA7792F1144}" destId="{8ABE4BDE-D0F8-42D8-97CF-0E668A7ED922}" srcOrd="2" destOrd="0" presId="urn:microsoft.com/office/officeart/2005/8/layout/vList2"/>
    <dgm:cxn modelId="{B7373FEE-481E-413B-AF5E-6AECC3C45604}" type="presParOf" srcId="{16BFD504-99F3-48E8-9541-6DA7792F1144}" destId="{5F04B8EF-F779-435D-9B31-B28D77CF6DA6}" srcOrd="3" destOrd="0" presId="urn:microsoft.com/office/officeart/2005/8/layout/vList2"/>
    <dgm:cxn modelId="{0BB63A55-7EA9-4233-973D-8C06998CD8CA}" type="presParOf" srcId="{16BFD504-99F3-48E8-9541-6DA7792F1144}" destId="{E215DC06-AC73-4C3D-8692-11EE78A653F2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C0BEDE3-F49E-4594-9313-EC27C1276208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AR"/>
        </a:p>
      </dgm:t>
    </dgm:pt>
    <dgm:pt modelId="{004F363E-925B-4E95-8F93-1F04D76185F3}">
      <dgm:prSet phldrT="[Texto]" custT="1"/>
      <dgm:spPr/>
      <dgm:t>
        <a:bodyPr/>
        <a:lstStyle/>
        <a:p>
          <a:r>
            <a:rPr lang="es-AR" sz="1600" b="1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Asistencia técnica a áreas municipales de Derechos Humanos</a:t>
          </a:r>
          <a:endParaRPr lang="es-AR" sz="1600" b="1" i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5D8D585A-C40A-4C86-B6E7-7820C5794D31}" type="parTrans" cxnId="{5BED7E3A-C191-4CC9-9DC2-1D683A34D52E}">
      <dgm:prSet/>
      <dgm:spPr/>
      <dgm:t>
        <a:bodyPr/>
        <a:lstStyle/>
        <a:p>
          <a:endParaRPr lang="es-AR" sz="1600">
            <a:latin typeface="Arial" pitchFamily="34" charset="0"/>
            <a:cs typeface="Arial" pitchFamily="34" charset="0"/>
          </a:endParaRPr>
        </a:p>
      </dgm:t>
    </dgm:pt>
    <dgm:pt modelId="{81205F4B-9080-4200-A8B8-5647EEB4160E}" type="sibTrans" cxnId="{5BED7E3A-C191-4CC9-9DC2-1D683A34D52E}">
      <dgm:prSet/>
      <dgm:spPr/>
      <dgm:t>
        <a:bodyPr/>
        <a:lstStyle/>
        <a:p>
          <a:endParaRPr lang="es-AR" sz="1600">
            <a:latin typeface="Arial" pitchFamily="34" charset="0"/>
            <a:cs typeface="Arial" pitchFamily="34" charset="0"/>
          </a:endParaRPr>
        </a:p>
      </dgm:t>
    </dgm:pt>
    <dgm:pt modelId="{BAF58A13-F8A8-43C1-AECD-02F05A00D0B0}">
      <dgm:prSet phldrT="[Texto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AR" sz="1600" b="1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Capacitación en técnicas de resolución de conflictos</a:t>
          </a:r>
        </a:p>
      </dgm:t>
    </dgm:pt>
    <dgm:pt modelId="{884C64B3-CAD0-4CB6-BB50-50AB916B860B}" type="parTrans" cxnId="{90A92060-BE05-4F6C-B106-29226DB857A1}">
      <dgm:prSet/>
      <dgm:spPr/>
      <dgm:t>
        <a:bodyPr/>
        <a:lstStyle/>
        <a:p>
          <a:endParaRPr lang="es-AR" sz="1600">
            <a:latin typeface="Arial" pitchFamily="34" charset="0"/>
            <a:cs typeface="Arial" pitchFamily="34" charset="0"/>
          </a:endParaRPr>
        </a:p>
      </dgm:t>
    </dgm:pt>
    <dgm:pt modelId="{030B1758-A01F-463D-BC52-DCF53195BA06}" type="sibTrans" cxnId="{90A92060-BE05-4F6C-B106-29226DB857A1}">
      <dgm:prSet/>
      <dgm:spPr/>
      <dgm:t>
        <a:bodyPr/>
        <a:lstStyle/>
        <a:p>
          <a:endParaRPr lang="es-AR" sz="1600">
            <a:latin typeface="Arial" pitchFamily="34" charset="0"/>
            <a:cs typeface="Arial" pitchFamily="34" charset="0"/>
          </a:endParaRPr>
        </a:p>
      </dgm:t>
    </dgm:pt>
    <dgm:pt modelId="{DC43C3CA-3C71-4E1A-90D2-12A736287E77}">
      <dgm:prSet phldrT="[Texto]" custT="1"/>
      <dgm:spPr/>
      <dgm:t>
        <a:bodyPr/>
        <a:lstStyle/>
        <a:p>
          <a:r>
            <a:rPr lang="es-AR" sz="1600" b="1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Capacitación en políticas de la diversidad</a:t>
          </a:r>
          <a:endParaRPr lang="es-AR" sz="1600" b="1" i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6CE28FAC-EEDF-42CF-BF82-25F014B8B11A}" type="parTrans" cxnId="{F2C556A4-7B17-4358-A796-2FA00041AF89}">
      <dgm:prSet/>
      <dgm:spPr/>
      <dgm:t>
        <a:bodyPr/>
        <a:lstStyle/>
        <a:p>
          <a:endParaRPr lang="es-AR" sz="1600">
            <a:latin typeface="Arial" pitchFamily="34" charset="0"/>
            <a:cs typeface="Arial" pitchFamily="34" charset="0"/>
          </a:endParaRPr>
        </a:p>
      </dgm:t>
    </dgm:pt>
    <dgm:pt modelId="{2B7B96EE-8B5E-4E17-BF9C-5C4A1E4FD738}" type="sibTrans" cxnId="{F2C556A4-7B17-4358-A796-2FA00041AF89}">
      <dgm:prSet/>
      <dgm:spPr/>
      <dgm:t>
        <a:bodyPr/>
        <a:lstStyle/>
        <a:p>
          <a:endParaRPr lang="es-AR" sz="1600">
            <a:latin typeface="Arial" pitchFamily="34" charset="0"/>
            <a:cs typeface="Arial" pitchFamily="34" charset="0"/>
          </a:endParaRPr>
        </a:p>
      </dgm:t>
    </dgm:pt>
    <dgm:pt modelId="{34E8BFF1-1C6D-4BBA-88BF-7AF3ACC3D7FA}">
      <dgm:prSet phldrT="[Texto]" custT="1"/>
      <dgm:spPr/>
      <dgm:t>
        <a:bodyPr/>
        <a:lstStyle/>
        <a:p>
          <a:r>
            <a:rPr lang="es-AR" sz="1600" b="1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Capacitación en políticas de género</a:t>
          </a:r>
          <a:endParaRPr lang="es-AR" sz="1600" b="1" i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0AA96C22-1126-428D-A378-4361F9FDB488}" type="parTrans" cxnId="{A6E386EA-57B0-4230-BB92-123E87E1AE29}">
      <dgm:prSet/>
      <dgm:spPr/>
      <dgm:t>
        <a:bodyPr/>
        <a:lstStyle/>
        <a:p>
          <a:endParaRPr lang="es-AR" sz="1600">
            <a:latin typeface="Arial" pitchFamily="34" charset="0"/>
            <a:cs typeface="Arial" pitchFamily="34" charset="0"/>
          </a:endParaRPr>
        </a:p>
      </dgm:t>
    </dgm:pt>
    <dgm:pt modelId="{07B1E807-9877-42B0-A62B-ADB4338F6EA0}" type="sibTrans" cxnId="{A6E386EA-57B0-4230-BB92-123E87E1AE29}">
      <dgm:prSet/>
      <dgm:spPr/>
      <dgm:t>
        <a:bodyPr/>
        <a:lstStyle/>
        <a:p>
          <a:endParaRPr lang="es-AR" sz="1600">
            <a:latin typeface="Arial" pitchFamily="34" charset="0"/>
            <a:cs typeface="Arial" pitchFamily="34" charset="0"/>
          </a:endParaRPr>
        </a:p>
      </dgm:t>
    </dgm:pt>
    <dgm:pt modelId="{DF1D31EE-F84F-4581-9FE7-3BB7A18B87F7}" type="pres">
      <dgm:prSet presAssocID="{7C0BEDE3-F49E-4594-9313-EC27C127620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AR"/>
        </a:p>
      </dgm:t>
    </dgm:pt>
    <dgm:pt modelId="{9030C536-8086-485F-92F4-EEFCD486C8EB}" type="pres">
      <dgm:prSet presAssocID="{004F363E-925B-4E95-8F93-1F04D76185F3}" presName="node" presStyleLbl="node1" presStyleIdx="0" presStyleCnt="4" custLinFactNeighborY="1695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BC647F11-5B96-4370-A1EF-5081A2543A2D}" type="pres">
      <dgm:prSet presAssocID="{81205F4B-9080-4200-A8B8-5647EEB4160E}" presName="sibTrans" presStyleCnt="0"/>
      <dgm:spPr/>
    </dgm:pt>
    <dgm:pt modelId="{971C0708-17E3-422D-9DFB-06F92E85E551}" type="pres">
      <dgm:prSet presAssocID="{BAF58A13-F8A8-43C1-AECD-02F05A00D0B0}" presName="node" presStyleLbl="node1" presStyleIdx="1" presStyleCnt="4" custLinFactNeighborY="-1695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790B2FF6-7416-4161-A327-84CF0B488EBD}" type="pres">
      <dgm:prSet presAssocID="{030B1758-A01F-463D-BC52-DCF53195BA06}" presName="sibTrans" presStyleCnt="0"/>
      <dgm:spPr/>
    </dgm:pt>
    <dgm:pt modelId="{280BF603-646E-4B4C-8B82-AF022A181D3C}" type="pres">
      <dgm:prSet presAssocID="{DC43C3CA-3C71-4E1A-90D2-12A736287E77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653C572F-367F-4E17-BF70-08F20765F4DC}" type="pres">
      <dgm:prSet presAssocID="{2B7B96EE-8B5E-4E17-BF9C-5C4A1E4FD738}" presName="sibTrans" presStyleCnt="0"/>
      <dgm:spPr/>
    </dgm:pt>
    <dgm:pt modelId="{4C25D493-0ACC-4CD7-95EA-B2ED757D5FB4}" type="pres">
      <dgm:prSet presAssocID="{34E8BFF1-1C6D-4BBA-88BF-7AF3ACC3D7FA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</dgm:ptLst>
  <dgm:cxnLst>
    <dgm:cxn modelId="{A6E386EA-57B0-4230-BB92-123E87E1AE29}" srcId="{7C0BEDE3-F49E-4594-9313-EC27C1276208}" destId="{34E8BFF1-1C6D-4BBA-88BF-7AF3ACC3D7FA}" srcOrd="3" destOrd="0" parTransId="{0AA96C22-1126-428D-A378-4361F9FDB488}" sibTransId="{07B1E807-9877-42B0-A62B-ADB4338F6EA0}"/>
    <dgm:cxn modelId="{80E70463-FB69-4E09-B038-E1A947ED7F85}" type="presOf" srcId="{DC43C3CA-3C71-4E1A-90D2-12A736287E77}" destId="{280BF603-646E-4B4C-8B82-AF022A181D3C}" srcOrd="0" destOrd="0" presId="urn:microsoft.com/office/officeart/2005/8/layout/hList6"/>
    <dgm:cxn modelId="{F063582F-EC9E-4B31-AE0F-EB91E7D8B4E4}" type="presOf" srcId="{BAF58A13-F8A8-43C1-AECD-02F05A00D0B0}" destId="{971C0708-17E3-422D-9DFB-06F92E85E551}" srcOrd="0" destOrd="0" presId="urn:microsoft.com/office/officeart/2005/8/layout/hList6"/>
    <dgm:cxn modelId="{5BED7E3A-C191-4CC9-9DC2-1D683A34D52E}" srcId="{7C0BEDE3-F49E-4594-9313-EC27C1276208}" destId="{004F363E-925B-4E95-8F93-1F04D76185F3}" srcOrd="0" destOrd="0" parTransId="{5D8D585A-C40A-4C86-B6E7-7820C5794D31}" sibTransId="{81205F4B-9080-4200-A8B8-5647EEB4160E}"/>
    <dgm:cxn modelId="{F2C556A4-7B17-4358-A796-2FA00041AF89}" srcId="{7C0BEDE3-F49E-4594-9313-EC27C1276208}" destId="{DC43C3CA-3C71-4E1A-90D2-12A736287E77}" srcOrd="2" destOrd="0" parTransId="{6CE28FAC-EEDF-42CF-BF82-25F014B8B11A}" sibTransId="{2B7B96EE-8B5E-4E17-BF9C-5C4A1E4FD738}"/>
    <dgm:cxn modelId="{5BB47225-EFE4-40B1-A57A-40AC992D4C21}" type="presOf" srcId="{004F363E-925B-4E95-8F93-1F04D76185F3}" destId="{9030C536-8086-485F-92F4-EEFCD486C8EB}" srcOrd="0" destOrd="0" presId="urn:microsoft.com/office/officeart/2005/8/layout/hList6"/>
    <dgm:cxn modelId="{B983DC1C-CDED-48E4-882A-657CF0639AA8}" type="presOf" srcId="{7C0BEDE3-F49E-4594-9313-EC27C1276208}" destId="{DF1D31EE-F84F-4581-9FE7-3BB7A18B87F7}" srcOrd="0" destOrd="0" presId="urn:microsoft.com/office/officeart/2005/8/layout/hList6"/>
    <dgm:cxn modelId="{9C2FAEF8-140E-4BE1-9144-1BA4AD8E3648}" type="presOf" srcId="{34E8BFF1-1C6D-4BBA-88BF-7AF3ACC3D7FA}" destId="{4C25D493-0ACC-4CD7-95EA-B2ED757D5FB4}" srcOrd="0" destOrd="0" presId="urn:microsoft.com/office/officeart/2005/8/layout/hList6"/>
    <dgm:cxn modelId="{90A92060-BE05-4F6C-B106-29226DB857A1}" srcId="{7C0BEDE3-F49E-4594-9313-EC27C1276208}" destId="{BAF58A13-F8A8-43C1-AECD-02F05A00D0B0}" srcOrd="1" destOrd="0" parTransId="{884C64B3-CAD0-4CB6-BB50-50AB916B860B}" sibTransId="{030B1758-A01F-463D-BC52-DCF53195BA06}"/>
    <dgm:cxn modelId="{65D46842-E5C3-478F-A37D-4CE0CA4169BD}" type="presParOf" srcId="{DF1D31EE-F84F-4581-9FE7-3BB7A18B87F7}" destId="{9030C536-8086-485F-92F4-EEFCD486C8EB}" srcOrd="0" destOrd="0" presId="urn:microsoft.com/office/officeart/2005/8/layout/hList6"/>
    <dgm:cxn modelId="{AE7AD063-1527-4B99-A7D5-0A76262EEAB9}" type="presParOf" srcId="{DF1D31EE-F84F-4581-9FE7-3BB7A18B87F7}" destId="{BC647F11-5B96-4370-A1EF-5081A2543A2D}" srcOrd="1" destOrd="0" presId="urn:microsoft.com/office/officeart/2005/8/layout/hList6"/>
    <dgm:cxn modelId="{6D82D3C2-E16D-4AE6-B4AA-56E60ADFC00E}" type="presParOf" srcId="{DF1D31EE-F84F-4581-9FE7-3BB7A18B87F7}" destId="{971C0708-17E3-422D-9DFB-06F92E85E551}" srcOrd="2" destOrd="0" presId="urn:microsoft.com/office/officeart/2005/8/layout/hList6"/>
    <dgm:cxn modelId="{176A2CC5-6C7E-401E-9FC2-2EA6B725EF1B}" type="presParOf" srcId="{DF1D31EE-F84F-4581-9FE7-3BB7A18B87F7}" destId="{790B2FF6-7416-4161-A327-84CF0B488EBD}" srcOrd="3" destOrd="0" presId="urn:microsoft.com/office/officeart/2005/8/layout/hList6"/>
    <dgm:cxn modelId="{E8CCC767-270E-4389-BC07-AF1928B5B7C6}" type="presParOf" srcId="{DF1D31EE-F84F-4581-9FE7-3BB7A18B87F7}" destId="{280BF603-646E-4B4C-8B82-AF022A181D3C}" srcOrd="4" destOrd="0" presId="urn:microsoft.com/office/officeart/2005/8/layout/hList6"/>
    <dgm:cxn modelId="{EBA1F77B-6861-4560-99C5-1AFD9F4406D8}" type="presParOf" srcId="{DF1D31EE-F84F-4581-9FE7-3BB7A18B87F7}" destId="{653C572F-367F-4E17-BF70-08F20765F4DC}" srcOrd="5" destOrd="0" presId="urn:microsoft.com/office/officeart/2005/8/layout/hList6"/>
    <dgm:cxn modelId="{2DEF6EB9-0F6F-4927-80FB-6A451C4F73BA}" type="presParOf" srcId="{DF1D31EE-F84F-4581-9FE7-3BB7A18B87F7}" destId="{4C25D493-0ACC-4CD7-95EA-B2ED757D5FB4}" srcOrd="6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87D850-5EF0-4F91-9435-3A84A3BAD8CE}">
      <dsp:nvSpPr>
        <dsp:cNvPr id="0" name=""/>
        <dsp:cNvSpPr/>
      </dsp:nvSpPr>
      <dsp:spPr>
        <a:xfrm>
          <a:off x="0" y="0"/>
          <a:ext cx="8640959" cy="7675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400" b="0" kern="1200" dirty="0" smtClean="0">
              <a:latin typeface="Arial" pitchFamily="34" charset="0"/>
              <a:cs typeface="Arial" pitchFamily="34" charset="0"/>
            </a:rPr>
            <a:t>Elabora, ejecuta y realiza el seguimiento de políticas y programas para la formación y protección de los derechos civiles, políticos, económicos, sociales, culturales, comunitarios y de incidencia colectiva en general.</a:t>
          </a:r>
          <a:endParaRPr lang="es-AR" sz="1400" b="0" i="0" kern="1200" dirty="0">
            <a:latin typeface="Arial" pitchFamily="34" charset="0"/>
            <a:cs typeface="Arial" pitchFamily="34" charset="0"/>
          </a:endParaRPr>
        </a:p>
      </dsp:txBody>
      <dsp:txXfrm>
        <a:off x="37467" y="37467"/>
        <a:ext cx="8566025" cy="692586"/>
      </dsp:txXfrm>
    </dsp:sp>
    <dsp:sp modelId="{8ABE4BDE-D0F8-42D8-97CF-0E668A7ED922}">
      <dsp:nvSpPr>
        <dsp:cNvPr id="0" name=""/>
        <dsp:cNvSpPr/>
      </dsp:nvSpPr>
      <dsp:spPr>
        <a:xfrm>
          <a:off x="0" y="864701"/>
          <a:ext cx="8640959" cy="7675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400" b="0" kern="1200" dirty="0" smtClean="0">
              <a:latin typeface="Arial" pitchFamily="34" charset="0"/>
              <a:cs typeface="Arial" pitchFamily="34" charset="0"/>
            </a:rPr>
            <a:t>Sostiene las relaciones con los Ministerios del Poder Ejecutivo, el Estado Nacional en general y organizaciones no gubernamentales en materia de </a:t>
          </a:r>
          <a:r>
            <a:rPr lang="es-AR" sz="1400" b="1" kern="1200" dirty="0" smtClean="0">
              <a:latin typeface="Arial" pitchFamily="34" charset="0"/>
              <a:cs typeface="Arial" pitchFamily="34" charset="0"/>
            </a:rPr>
            <a:t>Derechos Humanos.</a:t>
          </a:r>
          <a:endParaRPr lang="es-AR" sz="1400" b="1" i="0" kern="1200" dirty="0">
            <a:latin typeface="Arial" pitchFamily="34" charset="0"/>
            <a:cs typeface="Arial" pitchFamily="34" charset="0"/>
          </a:endParaRPr>
        </a:p>
      </dsp:txBody>
      <dsp:txXfrm>
        <a:off x="37467" y="902168"/>
        <a:ext cx="8566025" cy="692586"/>
      </dsp:txXfrm>
    </dsp:sp>
    <dsp:sp modelId="{E215DC06-AC73-4C3D-8692-11EE78A653F2}">
      <dsp:nvSpPr>
        <dsp:cNvPr id="0" name=""/>
        <dsp:cNvSpPr/>
      </dsp:nvSpPr>
      <dsp:spPr>
        <a:xfrm>
          <a:off x="0" y="1721321"/>
          <a:ext cx="8640959" cy="7675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400" b="0" kern="1200" dirty="0" smtClean="0">
              <a:latin typeface="Arial" pitchFamily="34" charset="0"/>
              <a:cs typeface="Arial" pitchFamily="34" charset="0"/>
            </a:rPr>
            <a:t>Representa al Estado Nacional ante los organismos internacionales de Derechos Humanos (Naciones Unidas, Organización de Estados Americanos (OEA) y MERCOSUR).</a:t>
          </a:r>
          <a:endParaRPr lang="es-AR" sz="1400" b="0" i="0" kern="12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sp:txBody>
      <dsp:txXfrm>
        <a:off x="37467" y="1758788"/>
        <a:ext cx="8566025" cy="69258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457498-4D9F-45A6-A7CF-AE83015D17C8}">
      <dsp:nvSpPr>
        <dsp:cNvPr id="0" name=""/>
        <dsp:cNvSpPr/>
      </dsp:nvSpPr>
      <dsp:spPr>
        <a:xfrm>
          <a:off x="2992657" y="-80385"/>
          <a:ext cx="732811" cy="48854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900" b="1" i="0" kern="1200" dirty="0" smtClean="0">
              <a:latin typeface="Arial" pitchFamily="34" charset="0"/>
              <a:cs typeface="Arial" pitchFamily="34" charset="0"/>
            </a:rPr>
            <a:t>Pluralismo</a:t>
          </a:r>
          <a:endParaRPr lang="es-AR" sz="900" b="1" i="0" kern="1200" dirty="0">
            <a:latin typeface="Arial" pitchFamily="34" charset="0"/>
            <a:cs typeface="Arial" pitchFamily="34" charset="0"/>
          </a:endParaRPr>
        </a:p>
      </dsp:txBody>
      <dsp:txXfrm>
        <a:off x="3016506" y="-56536"/>
        <a:ext cx="685113" cy="440843"/>
      </dsp:txXfrm>
    </dsp:sp>
    <dsp:sp modelId="{E31FA0CA-D38F-4DD4-93B4-335074F61A2C}">
      <dsp:nvSpPr>
        <dsp:cNvPr id="0" name=""/>
        <dsp:cNvSpPr/>
      </dsp:nvSpPr>
      <dsp:spPr>
        <a:xfrm>
          <a:off x="1998948" y="163885"/>
          <a:ext cx="2720229" cy="2720229"/>
        </a:xfrm>
        <a:custGeom>
          <a:avLst/>
          <a:gdLst/>
          <a:ahLst/>
          <a:cxnLst/>
          <a:rect l="0" t="0" r="0" b="0"/>
          <a:pathLst>
            <a:path>
              <a:moveTo>
                <a:pt x="1727192" y="50471"/>
              </a:moveTo>
              <a:arcTo wR="1360114" hR="1360114" stAng="17139452" swAng="17272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10961C-EA8B-4C89-A030-7393D4A1EBC4}">
      <dsp:nvSpPr>
        <dsp:cNvPr id="0" name=""/>
        <dsp:cNvSpPr/>
      </dsp:nvSpPr>
      <dsp:spPr>
        <a:xfrm>
          <a:off x="3792112" y="179373"/>
          <a:ext cx="732811" cy="48854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900" b="1" i="0" kern="1200" dirty="0" smtClean="0">
              <a:latin typeface="Arial" pitchFamily="34" charset="0"/>
              <a:cs typeface="Arial" pitchFamily="34" charset="0"/>
            </a:rPr>
            <a:t>Diversidad</a:t>
          </a:r>
          <a:endParaRPr lang="es-AR" sz="900" b="1" i="0" kern="1200" dirty="0">
            <a:latin typeface="Arial" pitchFamily="34" charset="0"/>
            <a:cs typeface="Arial" pitchFamily="34" charset="0"/>
          </a:endParaRPr>
        </a:p>
      </dsp:txBody>
      <dsp:txXfrm>
        <a:off x="3815961" y="203222"/>
        <a:ext cx="685113" cy="440843"/>
      </dsp:txXfrm>
    </dsp:sp>
    <dsp:sp modelId="{AF619F2C-B064-45D1-9C4B-2587E40331C5}">
      <dsp:nvSpPr>
        <dsp:cNvPr id="0" name=""/>
        <dsp:cNvSpPr/>
      </dsp:nvSpPr>
      <dsp:spPr>
        <a:xfrm>
          <a:off x="1998948" y="163885"/>
          <a:ext cx="2720229" cy="2720229"/>
        </a:xfrm>
        <a:custGeom>
          <a:avLst/>
          <a:gdLst/>
          <a:ahLst/>
          <a:cxnLst/>
          <a:rect l="0" t="0" r="0" b="0"/>
          <a:pathLst>
            <a:path>
              <a:moveTo>
                <a:pt x="2418466" y="505828"/>
              </a:moveTo>
              <a:arcTo wR="1360114" hR="1360114" stAng="19265401" swAng="57378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2C5E6A-0AFE-4D08-9091-AC3E6D84D064}">
      <dsp:nvSpPr>
        <dsp:cNvPr id="0" name=""/>
        <dsp:cNvSpPr/>
      </dsp:nvSpPr>
      <dsp:spPr>
        <a:xfrm>
          <a:off x="4286203" y="859430"/>
          <a:ext cx="732811" cy="48854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900" b="1" i="0" kern="1200" dirty="0" smtClean="0">
              <a:latin typeface="Arial" pitchFamily="34" charset="0"/>
              <a:cs typeface="Arial" pitchFamily="34" charset="0"/>
            </a:rPr>
            <a:t>Pueblos indígenas</a:t>
          </a:r>
          <a:endParaRPr lang="es-AR" sz="900" b="1" i="0" kern="1200" dirty="0">
            <a:latin typeface="Arial" pitchFamily="34" charset="0"/>
            <a:cs typeface="Arial" pitchFamily="34" charset="0"/>
          </a:endParaRPr>
        </a:p>
      </dsp:txBody>
      <dsp:txXfrm>
        <a:off x="4310052" y="883279"/>
        <a:ext cx="685113" cy="440843"/>
      </dsp:txXfrm>
    </dsp:sp>
    <dsp:sp modelId="{52960D2E-BF65-4252-934C-61442ED93370}">
      <dsp:nvSpPr>
        <dsp:cNvPr id="0" name=""/>
        <dsp:cNvSpPr/>
      </dsp:nvSpPr>
      <dsp:spPr>
        <a:xfrm>
          <a:off x="1998948" y="163885"/>
          <a:ext cx="2720229" cy="2720229"/>
        </a:xfrm>
        <a:custGeom>
          <a:avLst/>
          <a:gdLst/>
          <a:ahLst/>
          <a:cxnLst/>
          <a:rect l="0" t="0" r="0" b="0"/>
          <a:pathLst>
            <a:path>
              <a:moveTo>
                <a:pt x="2709242" y="1187578"/>
              </a:moveTo>
              <a:arcTo wR="1360114" hR="1360114" stAng="21162729" swAng="874542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ED1542-C85A-4A93-BC2F-8079AC696B46}">
      <dsp:nvSpPr>
        <dsp:cNvPr id="0" name=""/>
        <dsp:cNvSpPr/>
      </dsp:nvSpPr>
      <dsp:spPr>
        <a:xfrm>
          <a:off x="4286203" y="1700027"/>
          <a:ext cx="732811" cy="48854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900" b="1" i="0" kern="1200" dirty="0" smtClean="0">
              <a:latin typeface="Arial" pitchFamily="34" charset="0"/>
              <a:cs typeface="Arial" pitchFamily="34" charset="0"/>
            </a:rPr>
            <a:t>Género</a:t>
          </a:r>
          <a:endParaRPr lang="es-AR" sz="900" b="1" i="0" kern="1200" dirty="0">
            <a:latin typeface="Arial" pitchFamily="34" charset="0"/>
            <a:cs typeface="Arial" pitchFamily="34" charset="0"/>
          </a:endParaRPr>
        </a:p>
      </dsp:txBody>
      <dsp:txXfrm>
        <a:off x="4310052" y="1723876"/>
        <a:ext cx="685113" cy="440843"/>
      </dsp:txXfrm>
    </dsp:sp>
    <dsp:sp modelId="{AE43CD3F-FFBB-4940-A59E-4FBFE4D197FB}">
      <dsp:nvSpPr>
        <dsp:cNvPr id="0" name=""/>
        <dsp:cNvSpPr/>
      </dsp:nvSpPr>
      <dsp:spPr>
        <a:xfrm>
          <a:off x="1998948" y="163885"/>
          <a:ext cx="2720229" cy="2720229"/>
        </a:xfrm>
        <a:custGeom>
          <a:avLst/>
          <a:gdLst/>
          <a:ahLst/>
          <a:cxnLst/>
          <a:rect l="0" t="0" r="0" b="0"/>
          <a:pathLst>
            <a:path>
              <a:moveTo>
                <a:pt x="2545684" y="2026701"/>
              </a:moveTo>
              <a:arcTo wR="1360114" hR="1360114" stAng="1760814" swAng="57378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964CD0-4E85-471D-B291-3EF3125D220C}">
      <dsp:nvSpPr>
        <dsp:cNvPr id="0" name=""/>
        <dsp:cNvSpPr/>
      </dsp:nvSpPr>
      <dsp:spPr>
        <a:xfrm>
          <a:off x="3792112" y="2380085"/>
          <a:ext cx="732811" cy="48854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900" b="1" i="0" kern="1200" dirty="0" smtClean="0">
              <a:latin typeface="Arial" pitchFamily="34" charset="0"/>
              <a:cs typeface="Arial" pitchFamily="34" charset="0"/>
            </a:rPr>
            <a:t>Violencia </a:t>
          </a:r>
          <a:r>
            <a:rPr lang="es-AR" sz="800" b="1" i="0" kern="1200" dirty="0" smtClean="0">
              <a:latin typeface="Arial" pitchFamily="34" charset="0"/>
              <a:cs typeface="Arial" pitchFamily="34" charset="0"/>
            </a:rPr>
            <a:t>institucional</a:t>
          </a:r>
          <a:endParaRPr lang="es-AR" sz="800" b="1" i="0" kern="1200" dirty="0">
            <a:latin typeface="Arial" pitchFamily="34" charset="0"/>
            <a:cs typeface="Arial" pitchFamily="34" charset="0"/>
          </a:endParaRPr>
        </a:p>
      </dsp:txBody>
      <dsp:txXfrm>
        <a:off x="3815961" y="2403934"/>
        <a:ext cx="685113" cy="440843"/>
      </dsp:txXfrm>
    </dsp:sp>
    <dsp:sp modelId="{E9D96ED2-F349-41A0-B077-259B8CC2EADE}">
      <dsp:nvSpPr>
        <dsp:cNvPr id="0" name=""/>
        <dsp:cNvSpPr/>
      </dsp:nvSpPr>
      <dsp:spPr>
        <a:xfrm>
          <a:off x="1998948" y="163885"/>
          <a:ext cx="2720229" cy="2720229"/>
        </a:xfrm>
        <a:custGeom>
          <a:avLst/>
          <a:gdLst/>
          <a:ahLst/>
          <a:cxnLst/>
          <a:rect l="0" t="0" r="0" b="0"/>
          <a:pathLst>
            <a:path>
              <a:moveTo>
                <a:pt x="1792503" y="2649670"/>
              </a:moveTo>
              <a:arcTo wR="1360114" hR="1360114" stAng="4287820" swAng="17272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0BEFFD-9058-4CF3-B135-7D90524A28F0}">
      <dsp:nvSpPr>
        <dsp:cNvPr id="0" name=""/>
        <dsp:cNvSpPr/>
      </dsp:nvSpPr>
      <dsp:spPr>
        <a:xfrm>
          <a:off x="2992657" y="2639844"/>
          <a:ext cx="732811" cy="48854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600" b="1" i="0" kern="1200" dirty="0" smtClean="0">
              <a:latin typeface="Arial" pitchFamily="34" charset="0"/>
              <a:cs typeface="Arial" pitchFamily="34" charset="0"/>
            </a:rPr>
            <a:t>Fortalecimiento</a:t>
          </a:r>
          <a:r>
            <a:rPr lang="es-AR" sz="800" b="1" i="0" kern="1200" dirty="0" smtClean="0">
              <a:latin typeface="Arial" pitchFamily="34" charset="0"/>
              <a:cs typeface="Arial" pitchFamily="34" charset="0"/>
            </a:rPr>
            <a:t> de áreas provinciales</a:t>
          </a:r>
          <a:endParaRPr lang="es-AR" sz="800" b="1" i="0" kern="1200" dirty="0">
            <a:latin typeface="Arial" pitchFamily="34" charset="0"/>
            <a:cs typeface="Arial" pitchFamily="34" charset="0"/>
          </a:endParaRPr>
        </a:p>
      </dsp:txBody>
      <dsp:txXfrm>
        <a:off x="3016506" y="2663693"/>
        <a:ext cx="685113" cy="440843"/>
      </dsp:txXfrm>
    </dsp:sp>
    <dsp:sp modelId="{D688B9A0-D645-46CB-A0AE-7455645BB1DF}">
      <dsp:nvSpPr>
        <dsp:cNvPr id="0" name=""/>
        <dsp:cNvSpPr/>
      </dsp:nvSpPr>
      <dsp:spPr>
        <a:xfrm>
          <a:off x="1998948" y="163885"/>
          <a:ext cx="2720229" cy="2720229"/>
        </a:xfrm>
        <a:custGeom>
          <a:avLst/>
          <a:gdLst/>
          <a:ahLst/>
          <a:cxnLst/>
          <a:rect l="0" t="0" r="0" b="0"/>
          <a:pathLst>
            <a:path>
              <a:moveTo>
                <a:pt x="993037" y="2669758"/>
              </a:moveTo>
              <a:arcTo wR="1360114" hR="1360114" stAng="6339452" swAng="17272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22B815-D031-44C6-B3B9-0F8BE51F0719}">
      <dsp:nvSpPr>
        <dsp:cNvPr id="0" name=""/>
        <dsp:cNvSpPr/>
      </dsp:nvSpPr>
      <dsp:spPr>
        <a:xfrm>
          <a:off x="2193201" y="2380085"/>
          <a:ext cx="732811" cy="48854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900" b="1" i="0" kern="1200" dirty="0" smtClean="0">
              <a:latin typeface="Arial" pitchFamily="34" charset="0"/>
              <a:cs typeface="Arial" pitchFamily="34" charset="0"/>
            </a:rPr>
            <a:t>Municipios</a:t>
          </a:r>
          <a:endParaRPr lang="es-AR" sz="900" b="1" i="0" kern="1200" dirty="0">
            <a:latin typeface="Arial" pitchFamily="34" charset="0"/>
            <a:cs typeface="Arial" pitchFamily="34" charset="0"/>
          </a:endParaRPr>
        </a:p>
      </dsp:txBody>
      <dsp:txXfrm>
        <a:off x="2217050" y="2403934"/>
        <a:ext cx="685113" cy="440843"/>
      </dsp:txXfrm>
    </dsp:sp>
    <dsp:sp modelId="{A0227800-F0A1-432D-AB75-63FD0463E2D0}">
      <dsp:nvSpPr>
        <dsp:cNvPr id="0" name=""/>
        <dsp:cNvSpPr/>
      </dsp:nvSpPr>
      <dsp:spPr>
        <a:xfrm>
          <a:off x="1998948" y="163885"/>
          <a:ext cx="2720229" cy="2720229"/>
        </a:xfrm>
        <a:custGeom>
          <a:avLst/>
          <a:gdLst/>
          <a:ahLst/>
          <a:cxnLst/>
          <a:rect l="0" t="0" r="0" b="0"/>
          <a:pathLst>
            <a:path>
              <a:moveTo>
                <a:pt x="301777" y="2214418"/>
              </a:moveTo>
              <a:arcTo wR="1360114" hR="1360114" stAng="8465346" swAng="568406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6FB242-B7C8-43B2-B852-F8EE0CD6D908}">
      <dsp:nvSpPr>
        <dsp:cNvPr id="0" name=""/>
        <dsp:cNvSpPr/>
      </dsp:nvSpPr>
      <dsp:spPr>
        <a:xfrm>
          <a:off x="1726865" y="1698134"/>
          <a:ext cx="677302" cy="49232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900" b="1" i="0" kern="1200" dirty="0" smtClean="0">
              <a:latin typeface="Arial" pitchFamily="34" charset="0"/>
              <a:cs typeface="Arial" pitchFamily="34" charset="0"/>
            </a:rPr>
            <a:t>Memoria, Verdad y Justicia</a:t>
          </a:r>
          <a:endParaRPr lang="es-AR" sz="900" b="1" i="0" kern="1200" dirty="0">
            <a:latin typeface="Arial" pitchFamily="34" charset="0"/>
            <a:cs typeface="Arial" pitchFamily="34" charset="0"/>
          </a:endParaRPr>
        </a:p>
      </dsp:txBody>
      <dsp:txXfrm>
        <a:off x="1750898" y="1722167"/>
        <a:ext cx="629236" cy="444262"/>
      </dsp:txXfrm>
    </dsp:sp>
    <dsp:sp modelId="{E8D65985-E7A0-46AE-9298-6A38244E26FE}">
      <dsp:nvSpPr>
        <dsp:cNvPr id="0" name=""/>
        <dsp:cNvSpPr/>
      </dsp:nvSpPr>
      <dsp:spPr>
        <a:xfrm>
          <a:off x="1998948" y="163885"/>
          <a:ext cx="2720229" cy="2720229"/>
        </a:xfrm>
        <a:custGeom>
          <a:avLst/>
          <a:gdLst/>
          <a:ahLst/>
          <a:cxnLst/>
          <a:rect l="0" t="0" r="0" b="0"/>
          <a:pathLst>
            <a:path>
              <a:moveTo>
                <a:pt x="10749" y="1530775"/>
              </a:moveTo>
              <a:arcTo wR="1360114" hR="1360114" stAng="10367508" swAng="869811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3E18A4-4710-4AB7-A3AF-D4F133A7B05F}">
      <dsp:nvSpPr>
        <dsp:cNvPr id="0" name=""/>
        <dsp:cNvSpPr/>
      </dsp:nvSpPr>
      <dsp:spPr>
        <a:xfrm>
          <a:off x="1699111" y="859430"/>
          <a:ext cx="732811" cy="48854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900" b="1" i="0" kern="1200" dirty="0" smtClean="0">
              <a:latin typeface="Arial" pitchFamily="34" charset="0"/>
              <a:cs typeface="Arial" pitchFamily="34" charset="0"/>
            </a:rPr>
            <a:t>Adultos mayores</a:t>
          </a:r>
          <a:endParaRPr lang="es-AR" sz="900" b="1" i="0" kern="1200" dirty="0">
            <a:latin typeface="Arial" pitchFamily="34" charset="0"/>
            <a:cs typeface="Arial" pitchFamily="34" charset="0"/>
          </a:endParaRPr>
        </a:p>
      </dsp:txBody>
      <dsp:txXfrm>
        <a:off x="1722960" y="883279"/>
        <a:ext cx="685113" cy="440843"/>
      </dsp:txXfrm>
    </dsp:sp>
    <dsp:sp modelId="{53795167-E6A3-4047-ADED-4B740BB73E85}">
      <dsp:nvSpPr>
        <dsp:cNvPr id="0" name=""/>
        <dsp:cNvSpPr/>
      </dsp:nvSpPr>
      <dsp:spPr>
        <a:xfrm>
          <a:off x="1998948" y="163885"/>
          <a:ext cx="2720229" cy="2720229"/>
        </a:xfrm>
        <a:custGeom>
          <a:avLst/>
          <a:gdLst/>
          <a:ahLst/>
          <a:cxnLst/>
          <a:rect l="0" t="0" r="0" b="0"/>
          <a:pathLst>
            <a:path>
              <a:moveTo>
                <a:pt x="174545" y="693527"/>
              </a:moveTo>
              <a:arcTo wR="1360114" hR="1360114" stAng="12560814" swAng="57378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0934E2-2352-48C1-8DAB-62227B5555B8}">
      <dsp:nvSpPr>
        <dsp:cNvPr id="0" name=""/>
        <dsp:cNvSpPr/>
      </dsp:nvSpPr>
      <dsp:spPr>
        <a:xfrm>
          <a:off x="2193201" y="179373"/>
          <a:ext cx="732811" cy="48854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700" b="1" i="0" kern="1200" dirty="0" smtClean="0">
              <a:latin typeface="Arial" pitchFamily="34" charset="0"/>
              <a:cs typeface="Arial" pitchFamily="34" charset="0"/>
            </a:rPr>
            <a:t>Discapacidad</a:t>
          </a:r>
          <a:endParaRPr lang="es-AR" sz="900" b="1" i="0" kern="1200" dirty="0">
            <a:latin typeface="Arial" pitchFamily="34" charset="0"/>
            <a:cs typeface="Arial" pitchFamily="34" charset="0"/>
          </a:endParaRPr>
        </a:p>
      </dsp:txBody>
      <dsp:txXfrm>
        <a:off x="2217050" y="203222"/>
        <a:ext cx="685113" cy="440843"/>
      </dsp:txXfrm>
    </dsp:sp>
    <dsp:sp modelId="{45151D41-62F1-4C24-A54D-7B20B652F4BD}">
      <dsp:nvSpPr>
        <dsp:cNvPr id="0" name=""/>
        <dsp:cNvSpPr/>
      </dsp:nvSpPr>
      <dsp:spPr>
        <a:xfrm>
          <a:off x="1998948" y="163885"/>
          <a:ext cx="2720229" cy="2720229"/>
        </a:xfrm>
        <a:custGeom>
          <a:avLst/>
          <a:gdLst/>
          <a:ahLst/>
          <a:cxnLst/>
          <a:rect l="0" t="0" r="0" b="0"/>
          <a:pathLst>
            <a:path>
              <a:moveTo>
                <a:pt x="927726" y="70559"/>
              </a:moveTo>
              <a:arcTo wR="1360114" hR="1360114" stAng="15087820" swAng="17272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3AECA0-DC4D-42BA-85A0-8E2A96DB95D7}">
      <dsp:nvSpPr>
        <dsp:cNvPr id="0" name=""/>
        <dsp:cNvSpPr/>
      </dsp:nvSpPr>
      <dsp:spPr>
        <a:xfrm>
          <a:off x="1881738" y="1147615"/>
          <a:ext cx="2859549" cy="146594"/>
        </a:xfrm>
        <a:custGeom>
          <a:avLst/>
          <a:gdLst/>
          <a:ahLst/>
          <a:cxnLst/>
          <a:rect l="0" t="0" r="0" b="0"/>
          <a:pathLst>
            <a:path>
              <a:moveTo>
                <a:pt x="0" y="146594"/>
              </a:moveTo>
              <a:lnTo>
                <a:pt x="2859549" y="146594"/>
              </a:lnTo>
              <a:lnTo>
                <a:pt x="2859549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5F1EB0-BAE3-4337-AACB-43B37276AE5F}">
      <dsp:nvSpPr>
        <dsp:cNvPr id="0" name=""/>
        <dsp:cNvSpPr/>
      </dsp:nvSpPr>
      <dsp:spPr>
        <a:xfrm>
          <a:off x="1881738" y="1294209"/>
          <a:ext cx="1096813" cy="979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96813" y="0"/>
              </a:lnTo>
              <a:lnTo>
                <a:pt x="1096813" y="9792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48E1AA-E014-4FB3-BA67-8BDB7CB75022}">
      <dsp:nvSpPr>
        <dsp:cNvPr id="0" name=""/>
        <dsp:cNvSpPr/>
      </dsp:nvSpPr>
      <dsp:spPr>
        <a:xfrm>
          <a:off x="1881738" y="1149316"/>
          <a:ext cx="1096813" cy="144892"/>
        </a:xfrm>
        <a:custGeom>
          <a:avLst/>
          <a:gdLst/>
          <a:ahLst/>
          <a:cxnLst/>
          <a:rect l="0" t="0" r="0" b="0"/>
          <a:pathLst>
            <a:path>
              <a:moveTo>
                <a:pt x="0" y="144892"/>
              </a:moveTo>
              <a:lnTo>
                <a:pt x="1096813" y="144892"/>
              </a:lnTo>
              <a:lnTo>
                <a:pt x="1096813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176227-B13A-40F7-9127-B6DE993D6165}">
      <dsp:nvSpPr>
        <dsp:cNvPr id="0" name=""/>
        <dsp:cNvSpPr/>
      </dsp:nvSpPr>
      <dsp:spPr>
        <a:xfrm>
          <a:off x="1881738" y="1294209"/>
          <a:ext cx="3956363" cy="10106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799675" y="0"/>
              </a:lnTo>
              <a:lnTo>
                <a:pt x="3799675" y="1010635"/>
              </a:lnTo>
              <a:lnTo>
                <a:pt x="3956363" y="101063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033387-DA04-47C1-AE42-F56B4D18327D}">
      <dsp:nvSpPr>
        <dsp:cNvPr id="0" name=""/>
        <dsp:cNvSpPr/>
      </dsp:nvSpPr>
      <dsp:spPr>
        <a:xfrm>
          <a:off x="1881738" y="1294209"/>
          <a:ext cx="3956363" cy="3368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799675" y="0"/>
              </a:lnTo>
              <a:lnTo>
                <a:pt x="3799675" y="336878"/>
              </a:lnTo>
              <a:lnTo>
                <a:pt x="3956363" y="33687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80058F-C519-4EE0-A3E3-D3CE9ACEEF0A}">
      <dsp:nvSpPr>
        <dsp:cNvPr id="0" name=""/>
        <dsp:cNvSpPr/>
      </dsp:nvSpPr>
      <dsp:spPr>
        <a:xfrm>
          <a:off x="1881738" y="957331"/>
          <a:ext cx="3956363" cy="336878"/>
        </a:xfrm>
        <a:custGeom>
          <a:avLst/>
          <a:gdLst/>
          <a:ahLst/>
          <a:cxnLst/>
          <a:rect l="0" t="0" r="0" b="0"/>
          <a:pathLst>
            <a:path>
              <a:moveTo>
                <a:pt x="0" y="336878"/>
              </a:moveTo>
              <a:lnTo>
                <a:pt x="3799675" y="336878"/>
              </a:lnTo>
              <a:lnTo>
                <a:pt x="3799675" y="0"/>
              </a:lnTo>
              <a:lnTo>
                <a:pt x="3956363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F4798-F173-46EC-B5A6-26EAD513365B}">
      <dsp:nvSpPr>
        <dsp:cNvPr id="0" name=""/>
        <dsp:cNvSpPr/>
      </dsp:nvSpPr>
      <dsp:spPr>
        <a:xfrm>
          <a:off x="1881738" y="283574"/>
          <a:ext cx="3956363" cy="1010635"/>
        </a:xfrm>
        <a:custGeom>
          <a:avLst/>
          <a:gdLst/>
          <a:ahLst/>
          <a:cxnLst/>
          <a:rect l="0" t="0" r="0" b="0"/>
          <a:pathLst>
            <a:path>
              <a:moveTo>
                <a:pt x="0" y="1010635"/>
              </a:moveTo>
              <a:lnTo>
                <a:pt x="3799675" y="1010635"/>
              </a:lnTo>
              <a:lnTo>
                <a:pt x="3799675" y="0"/>
              </a:lnTo>
              <a:lnTo>
                <a:pt x="3956363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24D3E2-8E6F-45B2-B3FC-2B31378448E6}">
      <dsp:nvSpPr>
        <dsp:cNvPr id="0" name=""/>
        <dsp:cNvSpPr/>
      </dsp:nvSpPr>
      <dsp:spPr>
        <a:xfrm>
          <a:off x="3883" y="602493"/>
          <a:ext cx="1877854" cy="13834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600" b="1" i="1" kern="1200" dirty="0" smtClean="0">
              <a:latin typeface="Arial" pitchFamily="34" charset="0"/>
              <a:cs typeface="Arial" pitchFamily="34" charset="0"/>
            </a:rPr>
            <a:t>Secretaría de Derechos Humanos y Pluralismo Cultural</a:t>
          </a:r>
          <a:endParaRPr lang="es-AR" sz="1600" b="1" i="1" kern="1200" dirty="0">
            <a:latin typeface="Arial" pitchFamily="34" charset="0"/>
            <a:cs typeface="Arial" pitchFamily="34" charset="0"/>
          </a:endParaRPr>
        </a:p>
      </dsp:txBody>
      <dsp:txXfrm>
        <a:off x="3883" y="602493"/>
        <a:ext cx="1877854" cy="1383431"/>
      </dsp:txXfrm>
    </dsp:sp>
    <dsp:sp modelId="{C144250E-EBD8-44BF-95A0-8CFA900A88E6}">
      <dsp:nvSpPr>
        <dsp:cNvPr id="0" name=""/>
        <dsp:cNvSpPr/>
      </dsp:nvSpPr>
      <dsp:spPr>
        <a:xfrm>
          <a:off x="5838101" y="44625"/>
          <a:ext cx="1566876" cy="4778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300" kern="1200" dirty="0" smtClean="0">
              <a:latin typeface="Arial" pitchFamily="34" charset="0"/>
              <a:cs typeface="Arial" pitchFamily="34" charset="0"/>
            </a:rPr>
            <a:t>INAI</a:t>
          </a:r>
          <a:endParaRPr lang="es-AR" sz="1300" kern="1200" dirty="0">
            <a:latin typeface="Arial" pitchFamily="34" charset="0"/>
            <a:cs typeface="Arial" pitchFamily="34" charset="0"/>
          </a:endParaRPr>
        </a:p>
      </dsp:txBody>
      <dsp:txXfrm>
        <a:off x="5838101" y="44625"/>
        <a:ext cx="1566876" cy="477897"/>
      </dsp:txXfrm>
    </dsp:sp>
    <dsp:sp modelId="{6E722FFC-24F3-41E2-81B6-60ECE5BAA674}">
      <dsp:nvSpPr>
        <dsp:cNvPr id="0" name=""/>
        <dsp:cNvSpPr/>
      </dsp:nvSpPr>
      <dsp:spPr>
        <a:xfrm>
          <a:off x="5838101" y="718382"/>
          <a:ext cx="1566876" cy="4778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300" kern="1200" dirty="0" smtClean="0">
              <a:latin typeface="Arial" pitchFamily="34" charset="0"/>
              <a:cs typeface="Arial" pitchFamily="34" charset="0"/>
            </a:rPr>
            <a:t>CONADI</a:t>
          </a:r>
          <a:endParaRPr lang="es-AR" sz="1300" kern="1200" dirty="0">
            <a:latin typeface="Arial" pitchFamily="34" charset="0"/>
            <a:cs typeface="Arial" pitchFamily="34" charset="0"/>
          </a:endParaRPr>
        </a:p>
      </dsp:txBody>
      <dsp:txXfrm>
        <a:off x="5838101" y="718382"/>
        <a:ext cx="1566876" cy="477897"/>
      </dsp:txXfrm>
    </dsp:sp>
    <dsp:sp modelId="{561C3122-5531-4EC3-874F-FD06CCDFF814}">
      <dsp:nvSpPr>
        <dsp:cNvPr id="0" name=""/>
        <dsp:cNvSpPr/>
      </dsp:nvSpPr>
      <dsp:spPr>
        <a:xfrm>
          <a:off x="5838101" y="1392139"/>
          <a:ext cx="1566876" cy="4778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300" kern="1200" dirty="0" smtClean="0">
              <a:latin typeface="Arial" pitchFamily="34" charset="0"/>
              <a:cs typeface="Arial" pitchFamily="34" charset="0"/>
            </a:rPr>
            <a:t>Archivo Nacional de  la Memoria (ANM)</a:t>
          </a:r>
          <a:endParaRPr lang="es-AR" sz="1300" kern="1200" dirty="0">
            <a:latin typeface="Arial" pitchFamily="34" charset="0"/>
            <a:cs typeface="Arial" pitchFamily="34" charset="0"/>
          </a:endParaRPr>
        </a:p>
      </dsp:txBody>
      <dsp:txXfrm>
        <a:off x="5838101" y="1392139"/>
        <a:ext cx="1566876" cy="477897"/>
      </dsp:txXfrm>
    </dsp:sp>
    <dsp:sp modelId="{A8BB69CA-AD9D-4937-AE2C-63577E68D849}">
      <dsp:nvSpPr>
        <dsp:cNvPr id="0" name=""/>
        <dsp:cNvSpPr/>
      </dsp:nvSpPr>
      <dsp:spPr>
        <a:xfrm>
          <a:off x="5838101" y="2065896"/>
          <a:ext cx="1566876" cy="4778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300" kern="1200" dirty="0" smtClean="0">
              <a:latin typeface="Arial" pitchFamily="34" charset="0"/>
              <a:cs typeface="Arial" pitchFamily="34" charset="0"/>
            </a:rPr>
            <a:t>INADI</a:t>
          </a:r>
          <a:endParaRPr lang="es-AR" sz="1300" kern="1200" dirty="0">
            <a:latin typeface="Arial" pitchFamily="34" charset="0"/>
            <a:cs typeface="Arial" pitchFamily="34" charset="0"/>
          </a:endParaRPr>
        </a:p>
      </dsp:txBody>
      <dsp:txXfrm>
        <a:off x="5838101" y="2065896"/>
        <a:ext cx="1566876" cy="477897"/>
      </dsp:txXfrm>
    </dsp:sp>
    <dsp:sp modelId="{5AF0C8F9-A0EF-400A-BABA-CE1BC2EEED2A}">
      <dsp:nvSpPr>
        <dsp:cNvPr id="0" name=""/>
        <dsp:cNvSpPr/>
      </dsp:nvSpPr>
      <dsp:spPr>
        <a:xfrm>
          <a:off x="2195113" y="671419"/>
          <a:ext cx="1566876" cy="4778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300" kern="1200" dirty="0" smtClean="0">
              <a:latin typeface="Arial" pitchFamily="34" charset="0"/>
              <a:cs typeface="Arial" pitchFamily="34" charset="0"/>
            </a:rPr>
            <a:t>Subsecretaría de Protección</a:t>
          </a:r>
          <a:endParaRPr lang="es-AR" sz="1300" kern="1200" dirty="0">
            <a:latin typeface="Arial" pitchFamily="34" charset="0"/>
            <a:cs typeface="Arial" pitchFamily="34" charset="0"/>
          </a:endParaRPr>
        </a:p>
      </dsp:txBody>
      <dsp:txXfrm>
        <a:off x="2195113" y="671419"/>
        <a:ext cx="1566876" cy="477897"/>
      </dsp:txXfrm>
    </dsp:sp>
    <dsp:sp modelId="{8993FD70-7374-4403-8C7B-ADE3CE17FD6B}">
      <dsp:nvSpPr>
        <dsp:cNvPr id="0" name=""/>
        <dsp:cNvSpPr/>
      </dsp:nvSpPr>
      <dsp:spPr>
        <a:xfrm>
          <a:off x="2195113" y="1392139"/>
          <a:ext cx="1566876" cy="4778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300" kern="1200" dirty="0" smtClean="0">
              <a:latin typeface="Arial" pitchFamily="34" charset="0"/>
              <a:cs typeface="Arial" pitchFamily="34" charset="0"/>
            </a:rPr>
            <a:t>Subsecretaría de Promoción</a:t>
          </a:r>
          <a:endParaRPr lang="es-AR" sz="1300" kern="1200" dirty="0">
            <a:latin typeface="Arial" pitchFamily="34" charset="0"/>
            <a:cs typeface="Arial" pitchFamily="34" charset="0"/>
          </a:endParaRPr>
        </a:p>
      </dsp:txBody>
      <dsp:txXfrm>
        <a:off x="2195113" y="1392139"/>
        <a:ext cx="1566876" cy="477897"/>
      </dsp:txXfrm>
    </dsp:sp>
    <dsp:sp modelId="{ED37DBBC-3445-4873-85BD-C7B5BD4CB9C7}">
      <dsp:nvSpPr>
        <dsp:cNvPr id="0" name=""/>
        <dsp:cNvSpPr/>
      </dsp:nvSpPr>
      <dsp:spPr>
        <a:xfrm>
          <a:off x="3957849" y="669718"/>
          <a:ext cx="1566876" cy="4778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300" kern="1200" dirty="0" smtClean="0">
              <a:latin typeface="Arial" pitchFamily="34" charset="0"/>
              <a:cs typeface="Arial" pitchFamily="34" charset="0"/>
            </a:rPr>
            <a:t>Consejo Federal de Derechos Humanos</a:t>
          </a:r>
          <a:endParaRPr lang="es-AR" sz="1300" kern="1200" dirty="0">
            <a:latin typeface="Arial" pitchFamily="34" charset="0"/>
            <a:cs typeface="Arial" pitchFamily="34" charset="0"/>
          </a:endParaRPr>
        </a:p>
      </dsp:txBody>
      <dsp:txXfrm>
        <a:off x="3957849" y="669718"/>
        <a:ext cx="1566876" cy="47789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D57100-4A26-478E-A617-5E3204E66E27}" type="datetimeFigureOut">
              <a:rPr lang="es-AR" smtClean="0"/>
              <a:t>03/08/2016</a:t>
            </a:fld>
            <a:endParaRPr lang="es-A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431599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51342" y="9431599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A87489-40F8-4A99-B12F-C55AB3212B75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3987894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51275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C0F3C7-A39C-4E07-B283-5677F15E68B6}" type="datetimeFigureOut">
              <a:rPr lang="es-AR" smtClean="0"/>
              <a:t>03/08/2016</a:t>
            </a:fld>
            <a:endParaRPr lang="es-AR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40363" cy="44688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431338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51275" y="9431338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2B5078-EC82-4E16-BFE2-BB544874C34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399809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2B5078-EC82-4E16-BFE2-BB544874C34C}" type="slidenum">
              <a:rPr lang="es-AR" smtClean="0"/>
              <a:t>2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5235014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2B5078-EC82-4E16-BFE2-BB544874C34C}" type="slidenum">
              <a:rPr lang="es-AR" smtClean="0"/>
              <a:t>12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5235014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2B5078-EC82-4E16-BFE2-BB544874C34C}" type="slidenum">
              <a:rPr lang="es-AR" smtClean="0"/>
              <a:t>13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5235014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2B5078-EC82-4E16-BFE2-BB544874C34C}" type="slidenum">
              <a:rPr lang="es-AR" smtClean="0"/>
              <a:t>14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5235014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2B5078-EC82-4E16-BFE2-BB544874C34C}" type="slidenum">
              <a:rPr lang="es-AR" smtClean="0"/>
              <a:t>15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5235014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2B5078-EC82-4E16-BFE2-BB544874C34C}" type="slidenum">
              <a:rPr lang="es-AR" smtClean="0"/>
              <a:t>16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5235014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2B5078-EC82-4E16-BFE2-BB544874C34C}" type="slidenum">
              <a:rPr lang="es-AR" smtClean="0"/>
              <a:t>17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5235014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2B5078-EC82-4E16-BFE2-BB544874C34C}" type="slidenum">
              <a:rPr lang="es-AR" smtClean="0"/>
              <a:t>18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5235014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2B5078-EC82-4E16-BFE2-BB544874C34C}" type="slidenum">
              <a:rPr lang="es-AR" smtClean="0"/>
              <a:t>3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5235014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2B5078-EC82-4E16-BFE2-BB544874C34C}" type="slidenum">
              <a:rPr lang="es-AR" smtClean="0"/>
              <a:t>4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5235014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2B5078-EC82-4E16-BFE2-BB544874C34C}" type="slidenum">
              <a:rPr lang="es-AR" smtClean="0"/>
              <a:t>5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5235014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2B5078-EC82-4E16-BFE2-BB544874C34C}" type="slidenum">
              <a:rPr lang="es-AR" smtClean="0"/>
              <a:t>6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5235014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2B5078-EC82-4E16-BFE2-BB544874C34C}" type="slidenum">
              <a:rPr lang="es-AR" smtClean="0"/>
              <a:t>7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5235014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2B5078-EC82-4E16-BFE2-BB544874C34C}" type="slidenum">
              <a:rPr lang="es-AR" smtClean="0"/>
              <a:t>8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5235014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2B5078-EC82-4E16-BFE2-BB544874C34C}" type="slidenum">
              <a:rPr lang="es-AR" smtClean="0"/>
              <a:t>10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5235014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2B5078-EC82-4E16-BFE2-BB544874C34C}" type="slidenum">
              <a:rPr lang="es-AR" smtClean="0"/>
              <a:t>11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5235014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77990-BBD0-48E4-AD64-80A2C2B33219}" type="datetimeFigureOut">
              <a:rPr lang="es-AR" smtClean="0"/>
              <a:t>03/08/2016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0E2B3-5DD4-4507-844A-B8F54F90516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68065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77990-BBD0-48E4-AD64-80A2C2B33219}" type="datetimeFigureOut">
              <a:rPr lang="es-AR" smtClean="0"/>
              <a:t>03/08/2016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0E2B3-5DD4-4507-844A-B8F54F90516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7228559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77990-BBD0-48E4-AD64-80A2C2B33219}" type="datetimeFigureOut">
              <a:rPr lang="es-AR" smtClean="0"/>
              <a:t>03/08/2016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0E2B3-5DD4-4507-844A-B8F54F90516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806094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77990-BBD0-48E4-AD64-80A2C2B33219}" type="datetimeFigureOut">
              <a:rPr lang="es-AR" smtClean="0"/>
              <a:t>03/08/2016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0E2B3-5DD4-4507-844A-B8F54F90516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722503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77990-BBD0-48E4-AD64-80A2C2B33219}" type="datetimeFigureOut">
              <a:rPr lang="es-AR" smtClean="0"/>
              <a:t>03/08/2016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0E2B3-5DD4-4507-844A-B8F54F90516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779471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77990-BBD0-48E4-AD64-80A2C2B33219}" type="datetimeFigureOut">
              <a:rPr lang="es-AR" smtClean="0"/>
              <a:t>03/08/2016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0E2B3-5DD4-4507-844A-B8F54F90516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6006614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77990-BBD0-48E4-AD64-80A2C2B33219}" type="datetimeFigureOut">
              <a:rPr lang="es-AR" smtClean="0"/>
              <a:t>03/08/2016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0E2B3-5DD4-4507-844A-B8F54F90516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218562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77990-BBD0-48E4-AD64-80A2C2B33219}" type="datetimeFigureOut">
              <a:rPr lang="es-AR" smtClean="0"/>
              <a:t>03/08/2016</a:t>
            </a:fld>
            <a:endParaRPr lang="es-A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0E2B3-5DD4-4507-844A-B8F54F90516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963746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77990-BBD0-48E4-AD64-80A2C2B33219}" type="datetimeFigureOut">
              <a:rPr lang="es-AR" smtClean="0"/>
              <a:t>03/08/2016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0E2B3-5DD4-4507-844A-B8F54F90516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99879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77990-BBD0-48E4-AD64-80A2C2B33219}" type="datetimeFigureOut">
              <a:rPr lang="es-AR" smtClean="0"/>
              <a:t>03/08/2016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0E2B3-5DD4-4507-844A-B8F54F90516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1350090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77990-BBD0-48E4-AD64-80A2C2B33219}" type="datetimeFigureOut">
              <a:rPr lang="es-AR" smtClean="0"/>
              <a:t>03/08/2016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0E2B3-5DD4-4507-844A-B8F54F90516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650192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477990-BBD0-48E4-AD64-80A2C2B33219}" type="datetimeFigureOut">
              <a:rPr lang="es-AR" smtClean="0"/>
              <a:t>03/08/2016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30E2B3-5DD4-4507-844A-B8F54F905163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352735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1.png"/><Relationship Id="rId7" Type="http://schemas.openxmlformats.org/officeDocument/2006/relationships/diagramLayout" Target="../diagrams/layou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.xml"/><Relationship Id="rId5" Type="http://schemas.openxmlformats.org/officeDocument/2006/relationships/image" Target="../media/image3.jpeg"/><Relationship Id="rId10" Type="http://schemas.microsoft.com/office/2007/relationships/diagramDrawing" Target="../diagrams/drawing1.xml"/><Relationship Id="rId4" Type="http://schemas.openxmlformats.org/officeDocument/2006/relationships/image" Target="../media/image2.png"/><Relationship Id="rId9" Type="http://schemas.openxmlformats.org/officeDocument/2006/relationships/diagramColors" Target="../diagrams/colors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image" Target="../media/image1.png"/><Relationship Id="rId7" Type="http://schemas.openxmlformats.org/officeDocument/2006/relationships/diagramLayout" Target="../diagrams/layout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5" Type="http://schemas.openxmlformats.org/officeDocument/2006/relationships/image" Target="../media/image3.jpeg"/><Relationship Id="rId10" Type="http://schemas.microsoft.com/office/2007/relationships/diagramDrawing" Target="../diagrams/drawing2.xml"/><Relationship Id="rId4" Type="http://schemas.openxmlformats.org/officeDocument/2006/relationships/image" Target="../media/image2.png"/><Relationship Id="rId9" Type="http://schemas.openxmlformats.org/officeDocument/2006/relationships/diagramColors" Target="../diagrams/colors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image" Target="../media/image1.png"/><Relationship Id="rId7" Type="http://schemas.openxmlformats.org/officeDocument/2006/relationships/diagramLayout" Target="../diagrams/layout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3.xml"/><Relationship Id="rId5" Type="http://schemas.openxmlformats.org/officeDocument/2006/relationships/image" Target="../media/image3.jpeg"/><Relationship Id="rId10" Type="http://schemas.microsoft.com/office/2007/relationships/diagramDrawing" Target="../diagrams/drawing3.xml"/><Relationship Id="rId4" Type="http://schemas.openxmlformats.org/officeDocument/2006/relationships/image" Target="../media/image2.png"/><Relationship Id="rId9" Type="http://schemas.openxmlformats.org/officeDocument/2006/relationships/diagramColors" Target="../diagrams/colors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.xml"/><Relationship Id="rId3" Type="http://schemas.openxmlformats.org/officeDocument/2006/relationships/image" Target="../media/image1.png"/><Relationship Id="rId7" Type="http://schemas.openxmlformats.org/officeDocument/2006/relationships/diagramLayout" Target="../diagrams/layout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4.xml"/><Relationship Id="rId5" Type="http://schemas.openxmlformats.org/officeDocument/2006/relationships/image" Target="../media/image3.jpeg"/><Relationship Id="rId10" Type="http://schemas.microsoft.com/office/2007/relationships/diagramDrawing" Target="../diagrams/drawing4.xml"/><Relationship Id="rId4" Type="http://schemas.openxmlformats.org/officeDocument/2006/relationships/image" Target="../media/image2.png"/><Relationship Id="rId9" Type="http://schemas.openxmlformats.org/officeDocument/2006/relationships/diagramColors" Target="../diagrams/colors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5.xml"/><Relationship Id="rId3" Type="http://schemas.openxmlformats.org/officeDocument/2006/relationships/image" Target="../media/image1.png"/><Relationship Id="rId7" Type="http://schemas.openxmlformats.org/officeDocument/2006/relationships/diagramLayout" Target="../diagrams/layout5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5.xml"/><Relationship Id="rId5" Type="http://schemas.openxmlformats.org/officeDocument/2006/relationships/image" Target="../media/image3.jpeg"/><Relationship Id="rId10" Type="http://schemas.microsoft.com/office/2007/relationships/diagramDrawing" Target="../diagrams/drawing5.xml"/><Relationship Id="rId4" Type="http://schemas.openxmlformats.org/officeDocument/2006/relationships/image" Target="../media/image2.png"/><Relationship Id="rId9" Type="http://schemas.openxmlformats.org/officeDocument/2006/relationships/diagramColors" Target="../diagrams/colors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6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image" Target="../media/image16.png"/><Relationship Id="rId5" Type="http://schemas.openxmlformats.org/officeDocument/2006/relationships/image" Target="../media/image12.png"/><Relationship Id="rId10" Type="http://schemas.openxmlformats.org/officeDocument/2006/relationships/image" Target="../media/image15.png"/><Relationship Id="rId4" Type="http://schemas.openxmlformats.org/officeDocument/2006/relationships/image" Target="../media/image1.png"/><Relationship Id="rId9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436540" cy="5308054"/>
          </a:xfrm>
          <a:prstGeom prst="rect">
            <a:avLst/>
          </a:prstGeom>
        </p:spPr>
      </p:pic>
      <p:sp>
        <p:nvSpPr>
          <p:cNvPr id="3" name="2 Rectángulo"/>
          <p:cNvSpPr/>
          <p:nvPr/>
        </p:nvSpPr>
        <p:spPr>
          <a:xfrm>
            <a:off x="2275308" y="3579862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AR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Jornada de Articulación Federal con Municipios </a:t>
            </a:r>
            <a:endParaRPr lang="es-AR" sz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AR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Mendoza</a:t>
            </a:r>
            <a:r>
              <a:rPr lang="es-AR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3 y 4 de </a:t>
            </a:r>
            <a:r>
              <a:rPr lang="es-AR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agosto</a:t>
            </a:r>
            <a:r>
              <a:rPr lang="es-AR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AR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 2016</a:t>
            </a:r>
          </a:p>
        </p:txBody>
      </p:sp>
    </p:spTree>
    <p:extLst>
      <p:ext uri="{BB962C8B-B14F-4D97-AF65-F5344CB8AC3E}">
        <p14:creationId xmlns:p14="http://schemas.microsoft.com/office/powerpoint/2010/main" val="147112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67" b="2359"/>
          <a:stretch/>
        </p:blipFill>
        <p:spPr>
          <a:xfrm>
            <a:off x="0" y="944170"/>
            <a:ext cx="9144000" cy="4199330"/>
          </a:xfrm>
          <a:prstGeom prst="rect">
            <a:avLst/>
          </a:prstGeom>
        </p:spPr>
      </p:pic>
      <p:sp>
        <p:nvSpPr>
          <p:cNvPr id="21" name="20 Rectángulo"/>
          <p:cNvSpPr/>
          <p:nvPr/>
        </p:nvSpPr>
        <p:spPr>
          <a:xfrm>
            <a:off x="251520" y="1110282"/>
            <a:ext cx="6264696" cy="4533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grpSp>
        <p:nvGrpSpPr>
          <p:cNvPr id="8" name="7 Grupo"/>
          <p:cNvGrpSpPr/>
          <p:nvPr/>
        </p:nvGrpSpPr>
        <p:grpSpPr>
          <a:xfrm>
            <a:off x="0" y="-5494"/>
            <a:ext cx="9144000" cy="949664"/>
            <a:chOff x="-1490837" y="-2589693"/>
            <a:chExt cx="12191999" cy="1169988"/>
          </a:xfrm>
        </p:grpSpPr>
        <p:pic>
          <p:nvPicPr>
            <p:cNvPr id="9" name="Picture 2" descr="C:\Users\erodriguezloredo\Downloads\200 años y ministerio enc+01-01 (1)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91" t="13955" r="54736"/>
            <a:stretch/>
          </p:blipFill>
          <p:spPr bwMode="auto">
            <a:xfrm>
              <a:off x="-1490837" y="-2485372"/>
              <a:ext cx="2894484" cy="10067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C:\Users\erodriguezloredo\Downloads\200 años y ministerio enc+01-01 (1)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993"/>
            <a:stretch/>
          </p:blipFill>
          <p:spPr bwMode="auto">
            <a:xfrm>
              <a:off x="6616646" y="-2589693"/>
              <a:ext cx="4084516" cy="11699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10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438" y="79182"/>
            <a:ext cx="780312" cy="780312"/>
          </a:xfrm>
          <a:prstGeom prst="rect">
            <a:avLst/>
          </a:prstGeom>
        </p:spPr>
      </p:pic>
      <p:sp>
        <p:nvSpPr>
          <p:cNvPr id="3" name="2 Rectángulo"/>
          <p:cNvSpPr/>
          <p:nvPr/>
        </p:nvSpPr>
        <p:spPr>
          <a:xfrm>
            <a:off x="7092280" y="123478"/>
            <a:ext cx="1584176" cy="264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" name="1 Rectángulo"/>
          <p:cNvSpPr/>
          <p:nvPr/>
        </p:nvSpPr>
        <p:spPr>
          <a:xfrm>
            <a:off x="251520" y="1131590"/>
            <a:ext cx="6660232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Secretaría de Derechos Humanos y Pluralismo </a:t>
            </a:r>
            <a:r>
              <a:rPr lang="es-AR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Cultural</a:t>
            </a:r>
          </a:p>
          <a:p>
            <a:r>
              <a:rPr lang="es-AR" sz="1200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s-AR" sz="1200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s-AR" sz="12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Funciones</a:t>
            </a:r>
          </a:p>
          <a:p>
            <a:endParaRPr lang="es-AR" sz="16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es-AR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es-AR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1 Marcador de contenid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4417990"/>
              </p:ext>
            </p:extLst>
          </p:nvPr>
        </p:nvGraphicFramePr>
        <p:xfrm>
          <a:off x="251520" y="2071960"/>
          <a:ext cx="8640959" cy="25880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901520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7687D850-5EF0-4F91-9435-3A84A3BAD8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>
                                            <p:graphicEl>
                                              <a:dgm id="{7687D850-5EF0-4F91-9435-3A84A3BAD8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8ABE4BDE-D0F8-42D8-97CF-0E668A7ED9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">
                                            <p:graphicEl>
                                              <a:dgm id="{8ABE4BDE-D0F8-42D8-97CF-0E668A7ED92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E215DC06-AC73-4C3D-8692-11EE78A653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>
                                            <p:graphicEl>
                                              <a:dgm id="{E215DC06-AC73-4C3D-8692-11EE78A653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Sub>
          <a:bldDgm bld="lvl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67" b="2359"/>
          <a:stretch/>
        </p:blipFill>
        <p:spPr>
          <a:xfrm>
            <a:off x="0" y="944170"/>
            <a:ext cx="9144000" cy="4199330"/>
          </a:xfrm>
          <a:prstGeom prst="rect">
            <a:avLst/>
          </a:prstGeom>
        </p:spPr>
      </p:pic>
      <p:sp>
        <p:nvSpPr>
          <p:cNvPr id="21" name="20 Rectángulo"/>
          <p:cNvSpPr/>
          <p:nvPr/>
        </p:nvSpPr>
        <p:spPr>
          <a:xfrm>
            <a:off x="251520" y="1110282"/>
            <a:ext cx="6264696" cy="4533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grpSp>
        <p:nvGrpSpPr>
          <p:cNvPr id="8" name="7 Grupo"/>
          <p:cNvGrpSpPr/>
          <p:nvPr/>
        </p:nvGrpSpPr>
        <p:grpSpPr>
          <a:xfrm>
            <a:off x="0" y="-5494"/>
            <a:ext cx="9144000" cy="949664"/>
            <a:chOff x="-1490837" y="-2589693"/>
            <a:chExt cx="12191999" cy="1169988"/>
          </a:xfrm>
        </p:grpSpPr>
        <p:pic>
          <p:nvPicPr>
            <p:cNvPr id="9" name="Picture 2" descr="C:\Users\erodriguezloredo\Downloads\200 años y ministerio enc+01-01 (1)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91" t="13955" r="54736"/>
            <a:stretch/>
          </p:blipFill>
          <p:spPr bwMode="auto">
            <a:xfrm>
              <a:off x="-1490837" y="-2485372"/>
              <a:ext cx="2894484" cy="10067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C:\Users\erodriguezloredo\Downloads\200 años y ministerio enc+01-01 (1)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993"/>
            <a:stretch/>
          </p:blipFill>
          <p:spPr bwMode="auto">
            <a:xfrm>
              <a:off x="6616646" y="-2589693"/>
              <a:ext cx="4084516" cy="11699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10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438" y="79182"/>
            <a:ext cx="780312" cy="780312"/>
          </a:xfrm>
          <a:prstGeom prst="rect">
            <a:avLst/>
          </a:prstGeom>
        </p:spPr>
      </p:pic>
      <p:sp>
        <p:nvSpPr>
          <p:cNvPr id="3" name="2 Rectángulo"/>
          <p:cNvSpPr/>
          <p:nvPr/>
        </p:nvSpPr>
        <p:spPr>
          <a:xfrm>
            <a:off x="7092280" y="123478"/>
            <a:ext cx="1584176" cy="264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" name="1 Rectángulo"/>
          <p:cNvSpPr/>
          <p:nvPr/>
        </p:nvSpPr>
        <p:spPr>
          <a:xfrm>
            <a:off x="251520" y="1182290"/>
            <a:ext cx="66602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Secretaría de Derechos Humanos y Pluralismo </a:t>
            </a:r>
            <a:r>
              <a:rPr lang="es-AR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Cultural</a:t>
            </a:r>
          </a:p>
          <a:p>
            <a:r>
              <a:rPr lang="es-AR" sz="14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s-AR" sz="14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s-AR" sz="14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Ejes de gestión</a:t>
            </a:r>
            <a:endParaRPr lang="es-AR" sz="12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es-AR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es-AR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4" name="13 Diagrama"/>
          <p:cNvGraphicFramePr/>
          <p:nvPr>
            <p:extLst>
              <p:ext uri="{D42A27DB-BD31-4B8C-83A1-F6EECF244321}">
                <p14:modId xmlns:p14="http://schemas.microsoft.com/office/powerpoint/2010/main" val="1222541350"/>
              </p:ext>
            </p:extLst>
          </p:nvPr>
        </p:nvGraphicFramePr>
        <p:xfrm>
          <a:off x="1331640" y="1851670"/>
          <a:ext cx="6718126" cy="304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1415789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36457498-4D9F-45A6-A7CF-AE83015D17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4">
                                            <p:graphicEl>
                                              <a:dgm id="{36457498-4D9F-45A6-A7CF-AE83015D17C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E31FA0CA-D38F-4DD4-93B4-335074F61A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4">
                                            <p:graphicEl>
                                              <a:dgm id="{E31FA0CA-D38F-4DD4-93B4-335074F61A2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1510961C-EA8B-4C89-A030-7393D4A1EB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4">
                                            <p:graphicEl>
                                              <a:dgm id="{1510961C-EA8B-4C89-A030-7393D4A1EBC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AF619F2C-B064-45D1-9C4B-2587E40331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4">
                                            <p:graphicEl>
                                              <a:dgm id="{AF619F2C-B064-45D1-9C4B-2587E40331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322C5E6A-0AFE-4D08-9091-AC3E6D84D0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4">
                                            <p:graphicEl>
                                              <a:dgm id="{322C5E6A-0AFE-4D08-9091-AC3E6D84D0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52960D2E-BF65-4252-934C-61442ED933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4">
                                            <p:graphicEl>
                                              <a:dgm id="{52960D2E-BF65-4252-934C-61442ED9337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F5ED1542-C85A-4A93-BC2F-8079AC696B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4">
                                            <p:graphicEl>
                                              <a:dgm id="{F5ED1542-C85A-4A93-BC2F-8079AC696B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AE43CD3F-FFBB-4940-A59E-4FBFE4D197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4">
                                            <p:graphicEl>
                                              <a:dgm id="{AE43CD3F-FFBB-4940-A59E-4FBFE4D197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C3964CD0-4E85-471D-B291-3EF3125D22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4">
                                            <p:graphicEl>
                                              <a:dgm id="{C3964CD0-4E85-471D-B291-3EF3125D220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E9D96ED2-F349-41A0-B077-259B8CC2EA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4">
                                            <p:graphicEl>
                                              <a:dgm id="{E9D96ED2-F349-41A0-B077-259B8CC2EA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B50BEFFD-9058-4CF3-B135-7D90524A28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4">
                                            <p:graphicEl>
                                              <a:dgm id="{B50BEFFD-9058-4CF3-B135-7D90524A28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D688B9A0-D645-46CB-A0AE-7455645BB1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14">
                                            <p:graphicEl>
                                              <a:dgm id="{D688B9A0-D645-46CB-A0AE-7455645BB1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CE22B815-D031-44C6-B3B9-0F8BE51F07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4">
                                            <p:graphicEl>
                                              <a:dgm id="{CE22B815-D031-44C6-B3B9-0F8BE51F071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A0227800-F0A1-432D-AB75-63FD0463E2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14">
                                            <p:graphicEl>
                                              <a:dgm id="{A0227800-F0A1-432D-AB75-63FD0463E2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946FB242-B7C8-43B2-B852-F8EE0CD6D9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14">
                                            <p:graphicEl>
                                              <a:dgm id="{946FB242-B7C8-43B2-B852-F8EE0CD6D9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E8D65985-E7A0-46AE-9298-6A38244E26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4">
                                            <p:graphicEl>
                                              <a:dgm id="{E8D65985-E7A0-46AE-9298-6A38244E26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9B3E18A4-4710-4AB7-A3AF-D4F133A7B0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14">
                                            <p:graphicEl>
                                              <a:dgm id="{9B3E18A4-4710-4AB7-A3AF-D4F133A7B0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25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53795167-E6A3-4047-ADED-4B740BB73E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14">
                                            <p:graphicEl>
                                              <a:dgm id="{53795167-E6A3-4047-ADED-4B740BB73E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C00934E2-2352-48C1-8DAB-62227B5555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4">
                                            <p:graphicEl>
                                              <a:dgm id="{C00934E2-2352-48C1-8DAB-62227B5555B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75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45151D41-62F1-4C24-A54D-7B20B652F4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14">
                                            <p:graphicEl>
                                              <a:dgm id="{45151D41-62F1-4C24-A54D-7B20B652F4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Sub>
          <a:bldDgm bld="one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67" b="2359"/>
          <a:stretch/>
        </p:blipFill>
        <p:spPr>
          <a:xfrm>
            <a:off x="0" y="944170"/>
            <a:ext cx="9144000" cy="4199330"/>
          </a:xfrm>
          <a:prstGeom prst="rect">
            <a:avLst/>
          </a:prstGeom>
        </p:spPr>
      </p:pic>
      <p:sp>
        <p:nvSpPr>
          <p:cNvPr id="21" name="20 Rectángulo"/>
          <p:cNvSpPr/>
          <p:nvPr/>
        </p:nvSpPr>
        <p:spPr>
          <a:xfrm>
            <a:off x="251520" y="1110282"/>
            <a:ext cx="6264696" cy="4533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grpSp>
        <p:nvGrpSpPr>
          <p:cNvPr id="8" name="7 Grupo"/>
          <p:cNvGrpSpPr/>
          <p:nvPr/>
        </p:nvGrpSpPr>
        <p:grpSpPr>
          <a:xfrm>
            <a:off x="0" y="-5494"/>
            <a:ext cx="9144000" cy="949664"/>
            <a:chOff x="-1490837" y="-2589693"/>
            <a:chExt cx="12191999" cy="1169988"/>
          </a:xfrm>
        </p:grpSpPr>
        <p:pic>
          <p:nvPicPr>
            <p:cNvPr id="9" name="Picture 2" descr="C:\Users\erodriguezloredo\Downloads\200 años y ministerio enc+01-01 (1)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91" t="13955" r="54736"/>
            <a:stretch/>
          </p:blipFill>
          <p:spPr bwMode="auto">
            <a:xfrm>
              <a:off x="-1490837" y="-2485372"/>
              <a:ext cx="2894484" cy="10067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C:\Users\erodriguezloredo\Downloads\200 años y ministerio enc+01-01 (1)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993"/>
            <a:stretch/>
          </p:blipFill>
          <p:spPr bwMode="auto">
            <a:xfrm>
              <a:off x="6616646" y="-2589693"/>
              <a:ext cx="4084516" cy="11699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10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438" y="79182"/>
            <a:ext cx="780312" cy="780312"/>
          </a:xfrm>
          <a:prstGeom prst="rect">
            <a:avLst/>
          </a:prstGeom>
        </p:spPr>
      </p:pic>
      <p:sp>
        <p:nvSpPr>
          <p:cNvPr id="3" name="2 Rectángulo"/>
          <p:cNvSpPr/>
          <p:nvPr/>
        </p:nvSpPr>
        <p:spPr>
          <a:xfrm>
            <a:off x="7092280" y="123478"/>
            <a:ext cx="1584176" cy="264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" name="1 Rectángulo"/>
          <p:cNvSpPr/>
          <p:nvPr/>
        </p:nvSpPr>
        <p:spPr>
          <a:xfrm>
            <a:off x="251520" y="1182290"/>
            <a:ext cx="66602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Secretaría de Derechos Humanos y Pluralismo </a:t>
            </a:r>
            <a:r>
              <a:rPr lang="es-AR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Cultural</a:t>
            </a:r>
          </a:p>
          <a:p>
            <a:r>
              <a:rPr lang="es-AR" sz="14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s-AR" sz="14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s-AR" sz="14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Organigrama</a:t>
            </a:r>
            <a:endParaRPr lang="es-AR" sz="12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es-AR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es-AR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4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9178569"/>
              </p:ext>
            </p:extLst>
          </p:nvPr>
        </p:nvGraphicFramePr>
        <p:xfrm>
          <a:off x="755576" y="1873542"/>
          <a:ext cx="7408862" cy="25884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3896136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7F24D3E2-8E6F-45B2-B3FC-2B31378448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graphicEl>
                                              <a:dgm id="{7F24D3E2-8E6F-45B2-B3FC-2B31378448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1D0F4798-F173-46EC-B5A6-26EAD51336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graphicEl>
                                              <a:dgm id="{1D0F4798-F173-46EC-B5A6-26EAD51336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C144250E-EBD8-44BF-95A0-8CFA900A88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>
                                            <p:graphicEl>
                                              <a:dgm id="{C144250E-EBD8-44BF-95A0-8CFA900A88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C780058F-C519-4EE0-A3E3-D3CE9ACEEF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>
                                            <p:graphicEl>
                                              <a:dgm id="{C780058F-C519-4EE0-A3E3-D3CE9ACEEF0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6E722FFC-24F3-41E2-81B6-60ECE5BAA6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>
                                            <p:graphicEl>
                                              <a:dgm id="{6E722FFC-24F3-41E2-81B6-60ECE5BAA6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69033387-DA04-47C1-AE42-F56B4D1832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>
                                            <p:graphicEl>
                                              <a:dgm id="{69033387-DA04-47C1-AE42-F56B4D1832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561C3122-5531-4EC3-874F-FD06CCDFF8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>
                                            <p:graphicEl>
                                              <a:dgm id="{561C3122-5531-4EC3-874F-FD06CCDFF8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6E176227-B13A-40F7-9127-B6DE993D61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>
                                            <p:graphicEl>
                                              <a:dgm id="{6E176227-B13A-40F7-9127-B6DE993D616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A8BB69CA-AD9D-4937-AE2C-63577E68D8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>
                                            <p:graphicEl>
                                              <a:dgm id="{A8BB69CA-AD9D-4937-AE2C-63577E68D8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6148E1AA-E014-4FB3-BA67-8BDB7CB750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>
                                            <p:graphicEl>
                                              <a:dgm id="{6148E1AA-E014-4FB3-BA67-8BDB7CB7502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5AF0C8F9-A0EF-400A-BABA-CE1BC2EEED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>
                                            <p:graphicEl>
                                              <a:dgm id="{5AF0C8F9-A0EF-400A-BABA-CE1BC2EEED2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835F1EB0-BAE3-4337-AACB-43B37276AE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>
                                            <p:graphicEl>
                                              <a:dgm id="{835F1EB0-BAE3-4337-AACB-43B37276AE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8993FD70-7374-4403-8C7B-ADE3CE17FD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>
                                            <p:graphicEl>
                                              <a:dgm id="{8993FD70-7374-4403-8C7B-ADE3CE17FD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1A3AECA0-DC4D-42BA-85A0-8E2A96DB95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>
                                            <p:graphicEl>
                                              <a:dgm id="{1A3AECA0-DC4D-42BA-85A0-8E2A96DB95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ED37DBBC-3445-4873-85BD-C7B5BD4CB9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>
                                            <p:graphicEl>
                                              <a:dgm id="{ED37DBBC-3445-4873-85BD-C7B5BD4CB9C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Sub>
          <a:bldDgm bld="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67" b="2359"/>
          <a:stretch/>
        </p:blipFill>
        <p:spPr>
          <a:xfrm>
            <a:off x="0" y="944170"/>
            <a:ext cx="9144000" cy="4199330"/>
          </a:xfrm>
          <a:prstGeom prst="rect">
            <a:avLst/>
          </a:prstGeom>
        </p:spPr>
      </p:pic>
      <p:sp>
        <p:nvSpPr>
          <p:cNvPr id="21" name="20 Rectángulo"/>
          <p:cNvSpPr/>
          <p:nvPr/>
        </p:nvSpPr>
        <p:spPr>
          <a:xfrm>
            <a:off x="251520" y="1110282"/>
            <a:ext cx="6264696" cy="4533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grpSp>
        <p:nvGrpSpPr>
          <p:cNvPr id="8" name="7 Grupo"/>
          <p:cNvGrpSpPr/>
          <p:nvPr/>
        </p:nvGrpSpPr>
        <p:grpSpPr>
          <a:xfrm>
            <a:off x="0" y="-5494"/>
            <a:ext cx="9144000" cy="949664"/>
            <a:chOff x="-1490837" y="-2589693"/>
            <a:chExt cx="12191999" cy="1169988"/>
          </a:xfrm>
        </p:grpSpPr>
        <p:pic>
          <p:nvPicPr>
            <p:cNvPr id="9" name="Picture 2" descr="C:\Users\erodriguezloredo\Downloads\200 años y ministerio enc+01-01 (1)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91" t="13955" r="54736"/>
            <a:stretch/>
          </p:blipFill>
          <p:spPr bwMode="auto">
            <a:xfrm>
              <a:off x="-1490837" y="-2485372"/>
              <a:ext cx="2894484" cy="10067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C:\Users\erodriguezloredo\Downloads\200 años y ministerio enc+01-01 (1)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993"/>
            <a:stretch/>
          </p:blipFill>
          <p:spPr bwMode="auto">
            <a:xfrm>
              <a:off x="6616646" y="-2589693"/>
              <a:ext cx="4084516" cy="11699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10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438" y="79182"/>
            <a:ext cx="780312" cy="780312"/>
          </a:xfrm>
          <a:prstGeom prst="rect">
            <a:avLst/>
          </a:prstGeom>
        </p:spPr>
      </p:pic>
      <p:sp>
        <p:nvSpPr>
          <p:cNvPr id="3" name="2 Rectángulo"/>
          <p:cNvSpPr/>
          <p:nvPr/>
        </p:nvSpPr>
        <p:spPr>
          <a:xfrm>
            <a:off x="7092280" y="123478"/>
            <a:ext cx="1584176" cy="264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" name="1 Rectángulo"/>
          <p:cNvSpPr/>
          <p:nvPr/>
        </p:nvSpPr>
        <p:spPr>
          <a:xfrm>
            <a:off x="251520" y="1182290"/>
            <a:ext cx="8892480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Secretaría de Derechos Humanos y Pluralismo Cultural</a:t>
            </a:r>
          </a:p>
          <a:p>
            <a:r>
              <a:rPr lang="es-AR" sz="11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s-AR" sz="11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s-AR" sz="11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Principales programas</a:t>
            </a:r>
          </a:p>
          <a:p>
            <a:endParaRPr lang="es-AR" sz="1100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s-AR" sz="1200" b="1" i="1" u="sng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SUBSECRETARÍA DE </a:t>
            </a:r>
            <a:r>
              <a:rPr lang="es-AR" sz="1200" b="1" i="1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PROTECCIÓN</a:t>
            </a:r>
            <a:br>
              <a:rPr lang="es-AR" sz="1200" b="1" i="1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s-AR" sz="1200"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				</a:t>
            </a:r>
          </a:p>
          <a:p>
            <a:r>
              <a:rPr lang="es-AR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SEGUIMIENTO DE JUICIOS SOBRE CASOS DE LESA HUMANIDAD</a:t>
            </a:r>
          </a:p>
          <a:p>
            <a:r>
              <a:rPr lang="es-AR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PROGRAMA VERDAD Y JUSTICIA</a:t>
            </a:r>
          </a:p>
          <a:p>
            <a:r>
              <a:rPr lang="es-AR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LEYES REPARATORIAS</a:t>
            </a:r>
            <a:r>
              <a:rPr lang="es-AR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s-AR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		</a:t>
            </a:r>
            <a:r>
              <a:rPr lang="es-AR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N° 24.321 </a:t>
            </a:r>
            <a:r>
              <a:rPr lang="es-AR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s-AR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AR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Certificación de ausencia por desaparición forzada.</a:t>
            </a:r>
          </a:p>
          <a:p>
            <a:r>
              <a:rPr lang="es-AR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		N° 24.411</a:t>
            </a:r>
            <a:r>
              <a:rPr lang="es-AR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- Indemnización por desaparición forzada o fallecido por </a:t>
            </a:r>
            <a:r>
              <a:rPr lang="es-AR" sz="11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el accionar </a:t>
            </a:r>
            <a:r>
              <a:rPr lang="es-AR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del terrorismo de Estado.</a:t>
            </a:r>
          </a:p>
          <a:p>
            <a:r>
              <a:rPr lang="es-AR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		</a:t>
            </a:r>
            <a:r>
              <a:rPr lang="es-AR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N° 24.043 </a:t>
            </a:r>
            <a:r>
              <a:rPr lang="es-AR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 Indemnización por ex Detenidos.</a:t>
            </a:r>
          </a:p>
          <a:p>
            <a:r>
              <a:rPr lang="es-AR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		</a:t>
            </a:r>
            <a:r>
              <a:rPr lang="es-AR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N° 25.914 </a:t>
            </a:r>
            <a:r>
              <a:rPr lang="es-AR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 Indemnización para Hijos.</a:t>
            </a:r>
          </a:p>
          <a:p>
            <a:r>
              <a:rPr lang="es-AR" sz="1100" b="1" cap="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COMISIÓN NACIONAL POR EL DERECHO A LA IDENTIDAD (CONADI)</a:t>
            </a:r>
            <a:endParaRPr lang="es-AR" sz="1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s-AR" sz="1100" cap="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		</a:t>
            </a:r>
            <a:r>
              <a:rPr lang="es-AR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Línea </a:t>
            </a:r>
            <a:r>
              <a:rPr lang="es-AR" sz="1100" b="1" cap="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0800-222-266234</a:t>
            </a:r>
          </a:p>
          <a:p>
            <a:r>
              <a:rPr lang="es-AR" sz="1100" b="1" cap="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REGISTRO NACIONAL DE INFORMACIÓN DE PERSONAS MENORES EXTRAVIADAS</a:t>
            </a:r>
            <a:endParaRPr lang="es-AR" sz="1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s-AR" sz="1100" cap="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		</a:t>
            </a:r>
            <a:r>
              <a:rPr lang="es-AR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Línea </a:t>
            </a:r>
            <a:r>
              <a:rPr lang="es-AR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142</a:t>
            </a:r>
            <a:r>
              <a:rPr lang="es-AR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y </a:t>
            </a:r>
            <a:r>
              <a:rPr lang="es-AR" sz="1100" b="1" cap="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0800-122-2442</a:t>
            </a:r>
          </a:p>
          <a:p>
            <a:r>
              <a:rPr lang="es-AR" sz="1100" b="1" cap="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Programa nacional de lucha contra la impunidad (</a:t>
            </a:r>
            <a:r>
              <a:rPr lang="es-AR" sz="1100" b="1" cap="all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Pronalci</a:t>
            </a:r>
            <a:r>
              <a:rPr lang="es-AR" sz="1100" b="1" cap="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)</a:t>
            </a:r>
            <a:endParaRPr lang="es-AR" sz="1100" cap="all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1874520" lvl="6" indent="0">
              <a:buNone/>
            </a:pPr>
            <a:r>
              <a:rPr lang="es-A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Línea </a:t>
            </a:r>
            <a:r>
              <a:rPr lang="es-AR" sz="1400" b="1" cap="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0800-122-5878</a:t>
            </a:r>
          </a:p>
          <a:p>
            <a:r>
              <a:rPr lang="es-AR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CENTRO DE ASISTENCIA A LAS VICTIMAS DE VIOLACIONES DE DERECHOS HUMANOS (CENTRO ULLOA</a:t>
            </a:r>
            <a:r>
              <a:rPr lang="es-AR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)</a:t>
            </a:r>
            <a:endParaRPr lang="es-AR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es-AR" sz="1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37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67" b="2359"/>
          <a:stretch/>
        </p:blipFill>
        <p:spPr>
          <a:xfrm>
            <a:off x="0" y="944170"/>
            <a:ext cx="9144000" cy="4199330"/>
          </a:xfrm>
          <a:prstGeom prst="rect">
            <a:avLst/>
          </a:prstGeom>
        </p:spPr>
      </p:pic>
      <p:sp>
        <p:nvSpPr>
          <p:cNvPr id="21" name="20 Rectángulo"/>
          <p:cNvSpPr/>
          <p:nvPr/>
        </p:nvSpPr>
        <p:spPr>
          <a:xfrm>
            <a:off x="251520" y="1110282"/>
            <a:ext cx="6264696" cy="4533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grpSp>
        <p:nvGrpSpPr>
          <p:cNvPr id="8" name="7 Grupo"/>
          <p:cNvGrpSpPr/>
          <p:nvPr/>
        </p:nvGrpSpPr>
        <p:grpSpPr>
          <a:xfrm>
            <a:off x="0" y="-5494"/>
            <a:ext cx="9144000" cy="949664"/>
            <a:chOff x="-1490837" y="-2589693"/>
            <a:chExt cx="12191999" cy="1169988"/>
          </a:xfrm>
        </p:grpSpPr>
        <p:pic>
          <p:nvPicPr>
            <p:cNvPr id="9" name="Picture 2" descr="C:\Users\erodriguezloredo\Downloads\200 años y ministerio enc+01-01 (1)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91" t="13955" r="54736"/>
            <a:stretch/>
          </p:blipFill>
          <p:spPr bwMode="auto">
            <a:xfrm>
              <a:off x="-1490837" y="-2485372"/>
              <a:ext cx="2894484" cy="10067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C:\Users\erodriguezloredo\Downloads\200 años y ministerio enc+01-01 (1)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993"/>
            <a:stretch/>
          </p:blipFill>
          <p:spPr bwMode="auto">
            <a:xfrm>
              <a:off x="6616646" y="-2589693"/>
              <a:ext cx="4084516" cy="11699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10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438" y="79182"/>
            <a:ext cx="780312" cy="780312"/>
          </a:xfrm>
          <a:prstGeom prst="rect">
            <a:avLst/>
          </a:prstGeom>
        </p:spPr>
      </p:pic>
      <p:sp>
        <p:nvSpPr>
          <p:cNvPr id="3" name="2 Rectángulo"/>
          <p:cNvSpPr/>
          <p:nvPr/>
        </p:nvSpPr>
        <p:spPr>
          <a:xfrm>
            <a:off x="7092280" y="123478"/>
            <a:ext cx="1584176" cy="264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" name="1 Rectángulo"/>
          <p:cNvSpPr/>
          <p:nvPr/>
        </p:nvSpPr>
        <p:spPr>
          <a:xfrm>
            <a:off x="251520" y="1182290"/>
            <a:ext cx="889248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Secretaría de Derechos Humanos y Pluralismo Cultural</a:t>
            </a:r>
          </a:p>
          <a:p>
            <a:r>
              <a:rPr lang="es-AR" sz="11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s-AR" sz="11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s-AR" sz="11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Principales programas</a:t>
            </a:r>
          </a:p>
          <a:p>
            <a:endParaRPr lang="es-AR" sz="1100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s-AR" sz="1100" b="1" i="1" u="sng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SUBSECRETARÍA DE PROMOCIÓN</a:t>
            </a:r>
            <a:r>
              <a:rPr lang="es-AR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				</a:t>
            </a:r>
          </a:p>
          <a:p>
            <a:r>
              <a:rPr lang="es-AR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ACCIONES DE CAPACITACIÓN, DIFUSIÓN Y PROMOCIÓN SOBRE CULTURA CÍVICA EN DERECHOS HUMANOS Y RESOLUCIÓN DE CONFLICTOS.</a:t>
            </a:r>
          </a:p>
          <a:p>
            <a:endParaRPr lang="es-AR" sz="11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s-AR" sz="1100" b="1" i="1" u="sng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REGISTRO DE FEMICIDIOS	</a:t>
            </a:r>
            <a:r>
              <a:rPr lang="es-AR" sz="1100"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				</a:t>
            </a:r>
          </a:p>
          <a:p>
            <a:r>
              <a:rPr lang="es-AR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UNIDAD DE REGISTRO, SISTEMATIZACIÓN Y SEGUIMIENTO DE FEMICIDIOS Y HOMICIDIOS AGRAVADOS POR EL GÉNERO.</a:t>
            </a:r>
          </a:p>
          <a:p>
            <a:endParaRPr lang="es-AR" sz="11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s-AR" sz="1100" b="1" i="1" u="sng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ARCHIVO NACIONAL DE LA MEMORIA</a:t>
            </a:r>
            <a:r>
              <a:rPr lang="es-AR" sz="1100"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				</a:t>
            </a:r>
          </a:p>
          <a:p>
            <a:r>
              <a:rPr lang="es-AR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RECOLECCIÓN, PRESERVACIÓN Y DIFUSIÓN DE DOCUMENTOS RELATIVOS AL TERRORISMO DE ESTADO.</a:t>
            </a:r>
          </a:p>
          <a:p>
            <a:endParaRPr lang="es-AR" sz="1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876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67" b="2359"/>
          <a:stretch/>
        </p:blipFill>
        <p:spPr>
          <a:xfrm>
            <a:off x="0" y="944170"/>
            <a:ext cx="9144000" cy="4199330"/>
          </a:xfrm>
          <a:prstGeom prst="rect">
            <a:avLst/>
          </a:prstGeom>
        </p:spPr>
      </p:pic>
      <p:sp>
        <p:nvSpPr>
          <p:cNvPr id="21" name="20 Rectángulo"/>
          <p:cNvSpPr/>
          <p:nvPr/>
        </p:nvSpPr>
        <p:spPr>
          <a:xfrm>
            <a:off x="251520" y="1110282"/>
            <a:ext cx="6264696" cy="4533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grpSp>
        <p:nvGrpSpPr>
          <p:cNvPr id="8" name="7 Grupo"/>
          <p:cNvGrpSpPr/>
          <p:nvPr/>
        </p:nvGrpSpPr>
        <p:grpSpPr>
          <a:xfrm>
            <a:off x="0" y="-5494"/>
            <a:ext cx="9144000" cy="949664"/>
            <a:chOff x="-1490837" y="-2589693"/>
            <a:chExt cx="12191999" cy="1169988"/>
          </a:xfrm>
        </p:grpSpPr>
        <p:pic>
          <p:nvPicPr>
            <p:cNvPr id="9" name="Picture 2" descr="C:\Users\erodriguezloredo\Downloads\200 años y ministerio enc+01-01 (1)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91" t="13955" r="54736"/>
            <a:stretch/>
          </p:blipFill>
          <p:spPr bwMode="auto">
            <a:xfrm>
              <a:off x="-1490837" y="-2485372"/>
              <a:ext cx="2894484" cy="10067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C:\Users\erodriguezloredo\Downloads\200 años y ministerio enc+01-01 (1)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993"/>
            <a:stretch/>
          </p:blipFill>
          <p:spPr bwMode="auto">
            <a:xfrm>
              <a:off x="6616646" y="-2589693"/>
              <a:ext cx="4084516" cy="11699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10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438" y="79182"/>
            <a:ext cx="780312" cy="780312"/>
          </a:xfrm>
          <a:prstGeom prst="rect">
            <a:avLst/>
          </a:prstGeom>
        </p:spPr>
      </p:pic>
      <p:sp>
        <p:nvSpPr>
          <p:cNvPr id="3" name="2 Rectángulo"/>
          <p:cNvSpPr/>
          <p:nvPr/>
        </p:nvSpPr>
        <p:spPr>
          <a:xfrm>
            <a:off x="7092280" y="123478"/>
            <a:ext cx="1584176" cy="264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" name="1 Rectángulo"/>
          <p:cNvSpPr/>
          <p:nvPr/>
        </p:nvSpPr>
        <p:spPr>
          <a:xfrm>
            <a:off x="251520" y="1182290"/>
            <a:ext cx="88924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Secretaría de Derechos Humanos y Pluralismo Cultural</a:t>
            </a:r>
          </a:p>
          <a:p>
            <a:r>
              <a:rPr lang="es-AR" sz="11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s-AR" sz="11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s-AR" sz="11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Principales programas</a:t>
            </a:r>
          </a:p>
          <a:p>
            <a:endParaRPr lang="es-AR" sz="1100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s-AR" sz="1200" b="1" i="1" u="sng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INADI (Instituto Nacional Contra la Discriminación, la Xenofobia y el Racismo)</a:t>
            </a:r>
          </a:p>
          <a:p>
            <a:r>
              <a:rPr lang="es-AR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ELABORACIÓN DE POLÍTICAS FEDERALES PARA ELIMINAR TODA FORMA DE DISCRIMINACIÓN.</a:t>
            </a:r>
          </a:p>
          <a:p>
            <a:endParaRPr lang="es-AR" sz="11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s-AR" sz="1200" b="1" i="1" u="sng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INAI (Instituto Nacional de Asuntos Indígenas)</a:t>
            </a:r>
            <a:r>
              <a:rPr lang="es-AR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			</a:t>
            </a:r>
          </a:p>
          <a:p>
            <a:r>
              <a:rPr lang="es-AR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IMPULSAR LA APLICACIÓN DE LA LEY N° 26160 EN MATERIA DE POSESIÓN Y PROPIEDAD DE TIERRAS OCUPADAS TRADICIONALMENTE POR COMUNIDADES INDÍGENAS.</a:t>
            </a:r>
          </a:p>
          <a:p>
            <a:r>
              <a:rPr lang="es-AR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DISEÑAR Y EFECTUAR PROGRAMAS DE REGULACIÓN DOMINIAL DE TIERRAS A TRAVÉS DE MESAS DE DIALOGO Y ACCESO A LA JUSTICIA.</a:t>
            </a:r>
          </a:p>
          <a:p>
            <a:endParaRPr lang="es-AR" sz="11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s-AR" sz="1200" b="1" i="1" u="sng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CONADI (Comisión Nacional por el Derecho a la Identidad)</a:t>
            </a:r>
            <a:r>
              <a:rPr lang="es-AR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		</a:t>
            </a:r>
          </a:p>
          <a:p>
            <a:r>
              <a:rPr lang="es-AR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CREADA CON EL OBJETIVO DE LA BÚSQUEDA Y LOCALIZACIÓN DE NIÑOS APROPIADOS DURANTE LA ÚLTIMA DICTADURA MILITAR (</a:t>
            </a:r>
            <a:r>
              <a:rPr lang="es-AR" sz="1100" b="1" cap="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0800-222-266234)</a:t>
            </a:r>
            <a:endParaRPr lang="es-AR" sz="11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es-AR" sz="1200" b="1" i="1" u="sng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s-AR" sz="1200" b="1" i="1" u="sng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CONSEJO FEDERAL DE DERECHOS HUMANOS</a:t>
            </a:r>
            <a:r>
              <a:rPr lang="es-AR" sz="1200" b="1" u="sng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			</a:t>
            </a:r>
          </a:p>
          <a:p>
            <a:r>
              <a:rPr lang="es-AR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ARTICULACIÓN CON ÁREAS DE DERECHOS HUMANOS PROVINCIALES Y MUNICIPALES.</a:t>
            </a:r>
            <a:endParaRPr lang="es-AR" sz="1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es-AR" sz="1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es-AR" sz="1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504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67" b="2359"/>
          <a:stretch/>
        </p:blipFill>
        <p:spPr>
          <a:xfrm>
            <a:off x="0" y="944170"/>
            <a:ext cx="9144000" cy="4199330"/>
          </a:xfrm>
          <a:prstGeom prst="rect">
            <a:avLst/>
          </a:prstGeom>
        </p:spPr>
      </p:pic>
      <p:sp>
        <p:nvSpPr>
          <p:cNvPr id="21" name="20 Rectángulo"/>
          <p:cNvSpPr/>
          <p:nvPr/>
        </p:nvSpPr>
        <p:spPr>
          <a:xfrm>
            <a:off x="251520" y="1110282"/>
            <a:ext cx="6264696" cy="4533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grpSp>
        <p:nvGrpSpPr>
          <p:cNvPr id="8" name="7 Grupo"/>
          <p:cNvGrpSpPr/>
          <p:nvPr/>
        </p:nvGrpSpPr>
        <p:grpSpPr>
          <a:xfrm>
            <a:off x="0" y="-5494"/>
            <a:ext cx="9144000" cy="949664"/>
            <a:chOff x="-1490837" y="-2589693"/>
            <a:chExt cx="12191999" cy="1169988"/>
          </a:xfrm>
        </p:grpSpPr>
        <p:pic>
          <p:nvPicPr>
            <p:cNvPr id="9" name="Picture 2" descr="C:\Users\erodriguezloredo\Downloads\200 años y ministerio enc+01-01 (1)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91" t="13955" r="54736"/>
            <a:stretch/>
          </p:blipFill>
          <p:spPr bwMode="auto">
            <a:xfrm>
              <a:off x="-1490837" y="-2485372"/>
              <a:ext cx="2894484" cy="10067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C:\Users\erodriguezloredo\Downloads\200 años y ministerio enc+01-01 (1)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993"/>
            <a:stretch/>
          </p:blipFill>
          <p:spPr bwMode="auto">
            <a:xfrm>
              <a:off x="6616646" y="-2589693"/>
              <a:ext cx="4084516" cy="11699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10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438" y="79182"/>
            <a:ext cx="780312" cy="780312"/>
          </a:xfrm>
          <a:prstGeom prst="rect">
            <a:avLst/>
          </a:prstGeom>
        </p:spPr>
      </p:pic>
      <p:sp>
        <p:nvSpPr>
          <p:cNvPr id="3" name="2 Rectángulo"/>
          <p:cNvSpPr/>
          <p:nvPr/>
        </p:nvSpPr>
        <p:spPr>
          <a:xfrm>
            <a:off x="7092280" y="123478"/>
            <a:ext cx="1584176" cy="264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" name="1 Rectángulo"/>
          <p:cNvSpPr/>
          <p:nvPr/>
        </p:nvSpPr>
        <p:spPr>
          <a:xfrm>
            <a:off x="251520" y="1182290"/>
            <a:ext cx="889248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Secretaría de Derechos Humanos y Pluralismo Cultural</a:t>
            </a:r>
          </a:p>
          <a:p>
            <a:r>
              <a:rPr lang="es-AR" sz="11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s-AR" sz="11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s-AR" sz="11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Líneas de trabajo con municipios</a:t>
            </a:r>
          </a:p>
          <a:p>
            <a:endParaRPr lang="es-AR" sz="1100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es-AR" sz="1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es-AR" sz="1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1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055497"/>
              </p:ext>
            </p:extLst>
          </p:nvPr>
        </p:nvGraphicFramePr>
        <p:xfrm>
          <a:off x="179513" y="1707654"/>
          <a:ext cx="8856984" cy="3450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1011108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7687D850-5EF0-4F91-9435-3A84A3BAD8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graphicEl>
                                              <a:dgm id="{7687D850-5EF0-4F91-9435-3A84A3BAD8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8ABE4BDE-D0F8-42D8-97CF-0E668A7ED9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12">
                                            <p:graphicEl>
                                              <a:dgm id="{8ABE4BDE-D0F8-42D8-97CF-0E668A7ED92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E215DC06-AC73-4C3D-8692-11EE78A653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12">
                                            <p:graphicEl>
                                              <a:dgm id="{E215DC06-AC73-4C3D-8692-11EE78A653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Sub>
          <a:bldDgm bld="lvlOne"/>
        </p:bldSub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67" b="2359"/>
          <a:stretch/>
        </p:blipFill>
        <p:spPr>
          <a:xfrm>
            <a:off x="-21463" y="944170"/>
            <a:ext cx="9144000" cy="4199330"/>
          </a:xfrm>
          <a:prstGeom prst="rect">
            <a:avLst/>
          </a:prstGeom>
        </p:spPr>
      </p:pic>
      <p:sp>
        <p:nvSpPr>
          <p:cNvPr id="21" name="20 Rectángulo"/>
          <p:cNvSpPr/>
          <p:nvPr/>
        </p:nvSpPr>
        <p:spPr>
          <a:xfrm>
            <a:off x="251520" y="1110282"/>
            <a:ext cx="6264696" cy="4533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grpSp>
        <p:nvGrpSpPr>
          <p:cNvPr id="8" name="7 Grupo"/>
          <p:cNvGrpSpPr/>
          <p:nvPr/>
        </p:nvGrpSpPr>
        <p:grpSpPr>
          <a:xfrm>
            <a:off x="0" y="-5494"/>
            <a:ext cx="9144000" cy="949664"/>
            <a:chOff x="-1490837" y="-2589693"/>
            <a:chExt cx="12191999" cy="1169988"/>
          </a:xfrm>
        </p:grpSpPr>
        <p:pic>
          <p:nvPicPr>
            <p:cNvPr id="9" name="Picture 2" descr="C:\Users\erodriguezloredo\Downloads\200 años y ministerio enc+01-01 (1)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91" t="13955" r="54736"/>
            <a:stretch/>
          </p:blipFill>
          <p:spPr bwMode="auto">
            <a:xfrm>
              <a:off x="-1490837" y="-2485372"/>
              <a:ext cx="2894484" cy="10067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C:\Users\erodriguezloredo\Downloads\200 años y ministerio enc+01-01 (1)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993"/>
            <a:stretch/>
          </p:blipFill>
          <p:spPr bwMode="auto">
            <a:xfrm>
              <a:off x="6616646" y="-2589693"/>
              <a:ext cx="4084516" cy="11699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10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438" y="79182"/>
            <a:ext cx="780312" cy="780312"/>
          </a:xfrm>
          <a:prstGeom prst="rect">
            <a:avLst/>
          </a:prstGeom>
        </p:spPr>
      </p:pic>
      <p:sp>
        <p:nvSpPr>
          <p:cNvPr id="3" name="2 Rectángulo"/>
          <p:cNvSpPr/>
          <p:nvPr/>
        </p:nvSpPr>
        <p:spPr>
          <a:xfrm>
            <a:off x="7092280" y="123478"/>
            <a:ext cx="1584176" cy="264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" name="1 Rectángulo"/>
          <p:cNvSpPr/>
          <p:nvPr/>
        </p:nvSpPr>
        <p:spPr>
          <a:xfrm>
            <a:off x="251520" y="1182290"/>
            <a:ext cx="889248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Secretaría de Derechos Humanos y Pluralismo Cultural</a:t>
            </a:r>
          </a:p>
          <a:p>
            <a:r>
              <a:rPr lang="es-AR" sz="11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s-AR" sz="11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s-AR" sz="11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Líneas de trabajo con municipios</a:t>
            </a:r>
          </a:p>
          <a:p>
            <a:endParaRPr lang="es-AR" sz="1100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es-AR" sz="1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es-AR" sz="1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4" name="13 Diagrama"/>
          <p:cNvGraphicFramePr/>
          <p:nvPr>
            <p:extLst>
              <p:ext uri="{D42A27DB-BD31-4B8C-83A1-F6EECF244321}">
                <p14:modId xmlns:p14="http://schemas.microsoft.com/office/powerpoint/2010/main" val="829536545"/>
              </p:ext>
            </p:extLst>
          </p:nvPr>
        </p:nvGraphicFramePr>
        <p:xfrm>
          <a:off x="971600" y="2139702"/>
          <a:ext cx="7399076" cy="25038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2109742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9030C536-8086-485F-92F4-EEFCD486C8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>
                                            <p:graphicEl>
                                              <a:dgm id="{9030C536-8086-485F-92F4-EEFCD486C8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>
                                            <p:graphicEl>
                                              <a:dgm id="{9030C536-8086-485F-92F4-EEFCD486C8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>
                                            <p:graphicEl>
                                              <a:dgm id="{9030C536-8086-485F-92F4-EEFCD486C8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971C0708-17E3-422D-9DFB-06F92E85E5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>
                                            <p:graphicEl>
                                              <a:dgm id="{971C0708-17E3-422D-9DFB-06F92E85E5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>
                                            <p:graphicEl>
                                              <a:dgm id="{971C0708-17E3-422D-9DFB-06F92E85E5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>
                                            <p:graphicEl>
                                              <a:dgm id="{971C0708-17E3-422D-9DFB-06F92E85E55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280BF603-646E-4B4C-8B82-AF022A181D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>
                                            <p:graphicEl>
                                              <a:dgm id="{280BF603-646E-4B4C-8B82-AF022A181D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>
                                            <p:graphicEl>
                                              <a:dgm id="{280BF603-646E-4B4C-8B82-AF022A181D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>
                                            <p:graphicEl>
                                              <a:dgm id="{280BF603-646E-4B4C-8B82-AF022A181D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4C25D493-0ACC-4CD7-95EA-B2ED757D5F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>
                                            <p:graphicEl>
                                              <a:dgm id="{4C25D493-0ACC-4CD7-95EA-B2ED757D5F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>
                                            <p:graphicEl>
                                              <a:dgm id="{4C25D493-0ACC-4CD7-95EA-B2ED757D5F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>
                                            <p:graphicEl>
                                              <a:dgm id="{4C25D493-0ACC-4CD7-95EA-B2ED757D5F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Sub>
          <a:bldDgm bld="one"/>
        </p:bldSub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" r="50000" b="95830"/>
          <a:stretch/>
        </p:blipFill>
        <p:spPr>
          <a:xfrm>
            <a:off x="-1" y="1635646"/>
            <a:ext cx="4467595" cy="3507854"/>
          </a:xfrm>
          <a:prstGeom prst="rect">
            <a:avLst/>
          </a:prstGeom>
        </p:spPr>
      </p:pic>
      <p:pic>
        <p:nvPicPr>
          <p:cNvPr id="13" name="Imagen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67" b="2359"/>
          <a:stretch/>
        </p:blipFill>
        <p:spPr>
          <a:xfrm>
            <a:off x="4467594" y="1635646"/>
            <a:ext cx="4676406" cy="3518082"/>
          </a:xfrm>
          <a:prstGeom prst="rect">
            <a:avLst/>
          </a:prstGeom>
        </p:spPr>
      </p:pic>
      <p:sp>
        <p:nvSpPr>
          <p:cNvPr id="12" name="11 CuadroTexto"/>
          <p:cNvSpPr txBox="1"/>
          <p:nvPr/>
        </p:nvSpPr>
        <p:spPr>
          <a:xfrm>
            <a:off x="0" y="2240161"/>
            <a:ext cx="4467594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endParaRPr lang="es-AR" sz="20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lvl="1" algn="ctr"/>
            <a:endParaRPr lang="es-AR" sz="20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lvl="1" algn="ctr"/>
            <a:r>
              <a:rPr lang="es-AR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justovos@jus.gob.a</a:t>
            </a:r>
            <a:r>
              <a:rPr lang="es-AR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r</a:t>
            </a:r>
            <a:br>
              <a:rPr lang="es-AR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</a:br>
            <a:r>
              <a:rPr lang="es-AR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s-AR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</a:br>
            <a:r>
              <a:rPr lang="es-AR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Coordinadores</a:t>
            </a:r>
            <a:r>
              <a:rPr lang="es-AR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: </a:t>
            </a:r>
            <a:br>
              <a:rPr lang="es-AR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</a:br>
            <a:r>
              <a:rPr lang="es-AR" sz="16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PABLO FRAGA</a:t>
            </a:r>
          </a:p>
          <a:p>
            <a:pPr lvl="1" algn="ctr"/>
            <a:r>
              <a:rPr lang="es-AR" sz="2000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pfraga@jus.gov.ar</a:t>
            </a:r>
          </a:p>
          <a:p>
            <a:pPr lvl="1" algn="ctr"/>
            <a:endParaRPr lang="es-AR" sz="20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lvl="1" algn="ctr"/>
            <a:r>
              <a:rPr lang="es-AR" sz="14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JOSEFINA M. DE GIOVANNI</a:t>
            </a:r>
          </a:p>
          <a:p>
            <a:pPr lvl="1" algn="ctr"/>
            <a:r>
              <a:rPr lang="es-AR" sz="1400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josefinamdg@gmail.com</a:t>
            </a:r>
          </a:p>
        </p:txBody>
      </p:sp>
      <p:pic>
        <p:nvPicPr>
          <p:cNvPr id="14" name="Imagen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1743522" y="1635646"/>
            <a:ext cx="1172294" cy="1318831"/>
          </a:xfrm>
          <a:prstGeom prst="rect">
            <a:avLst/>
          </a:prstGeom>
        </p:spPr>
      </p:pic>
      <p:grpSp>
        <p:nvGrpSpPr>
          <p:cNvPr id="10" name="9 Grupo"/>
          <p:cNvGrpSpPr/>
          <p:nvPr/>
        </p:nvGrpSpPr>
        <p:grpSpPr>
          <a:xfrm>
            <a:off x="0" y="-5494"/>
            <a:ext cx="9144000" cy="949664"/>
            <a:chOff x="-1490837" y="-2589693"/>
            <a:chExt cx="12191999" cy="1169988"/>
          </a:xfrm>
        </p:grpSpPr>
        <p:pic>
          <p:nvPicPr>
            <p:cNvPr id="16" name="Picture 2" descr="C:\Users\erodriguezloredo\Downloads\200 años y ministerio enc+01-01 (1).pn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91" t="13955" r="54736"/>
            <a:stretch/>
          </p:blipFill>
          <p:spPr bwMode="auto">
            <a:xfrm>
              <a:off x="-1490837" y="-2485372"/>
              <a:ext cx="2894484" cy="10067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erodriguezloredo\Downloads\200 años y ministerio enc+01-01 (1).pn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993"/>
            <a:stretch/>
          </p:blipFill>
          <p:spPr bwMode="auto">
            <a:xfrm>
              <a:off x="6616646" y="-2589693"/>
              <a:ext cx="4084516" cy="11699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8" name="17 Imagen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438" y="79182"/>
            <a:ext cx="780312" cy="780312"/>
          </a:xfrm>
          <a:prstGeom prst="rect">
            <a:avLst/>
          </a:prstGeom>
        </p:spPr>
      </p:pic>
      <p:sp>
        <p:nvSpPr>
          <p:cNvPr id="22" name="21 Rectángulo"/>
          <p:cNvSpPr/>
          <p:nvPr/>
        </p:nvSpPr>
        <p:spPr>
          <a:xfrm>
            <a:off x="7092280" y="123478"/>
            <a:ext cx="1584176" cy="264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" name="1 Rectángulo"/>
          <p:cNvSpPr/>
          <p:nvPr/>
        </p:nvSpPr>
        <p:spPr>
          <a:xfrm>
            <a:off x="3707904" y="1059582"/>
            <a:ext cx="1616533" cy="400110"/>
          </a:xfrm>
          <a:prstGeom prst="rect">
            <a:avLst/>
          </a:prstGeom>
          <a:ln w="28575">
            <a:solidFill>
              <a:schemeClr val="tx2"/>
            </a:solidFill>
          </a:ln>
        </p:spPr>
        <p:txBody>
          <a:bodyPr wrap="none">
            <a:spAutoFit/>
          </a:bodyPr>
          <a:lstStyle/>
          <a:p>
            <a:r>
              <a:rPr lang="es-AR" sz="2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CONTACTO</a:t>
            </a:r>
            <a:endParaRPr lang="es-AR" sz="2000" dirty="0"/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6807" y="3225733"/>
            <a:ext cx="360000" cy="360000"/>
          </a:xfrm>
          <a:prstGeom prst="rect">
            <a:avLst/>
          </a:prstGeom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531" y="3225733"/>
            <a:ext cx="360000" cy="360000"/>
          </a:xfrm>
          <a:prstGeom prst="rect">
            <a:avLst/>
          </a:prstGeom>
        </p:spPr>
      </p:pic>
      <p:pic>
        <p:nvPicPr>
          <p:cNvPr id="6" name="5 Imagen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432" y="3225733"/>
            <a:ext cx="360000" cy="360000"/>
          </a:xfrm>
          <a:prstGeom prst="rect">
            <a:avLst/>
          </a:prstGeom>
        </p:spPr>
      </p:pic>
      <p:pic>
        <p:nvPicPr>
          <p:cNvPr id="7" name="6 Imagen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8803" y="3225733"/>
            <a:ext cx="360000" cy="360000"/>
          </a:xfrm>
          <a:prstGeom prst="rect">
            <a:avLst/>
          </a:prstGeom>
        </p:spPr>
      </p:pic>
      <p:sp>
        <p:nvSpPr>
          <p:cNvPr id="26" name="25 CuadroTexto"/>
          <p:cNvSpPr txBox="1"/>
          <p:nvPr/>
        </p:nvSpPr>
        <p:spPr>
          <a:xfrm>
            <a:off x="4467594" y="2170474"/>
            <a:ext cx="456890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es-AR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Secretaría de </a:t>
            </a:r>
          </a:p>
          <a:p>
            <a:pPr lvl="1" algn="ctr"/>
            <a:r>
              <a:rPr lang="es-AR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Derechos Humanos</a:t>
            </a:r>
            <a:r>
              <a:rPr lang="es-AR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s-AR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s-AR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1" algn="ctr"/>
            <a:endParaRPr lang="es-AR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1" algn="ctr"/>
            <a:endParaRPr lang="es-AR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1" algn="ctr"/>
            <a:r>
              <a:rPr lang="es-AR" sz="20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SDHArgentina</a:t>
            </a:r>
            <a:endParaRPr lang="es-AR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ctr">
              <a:buFont typeface="Arial" pitchFamily="34" charset="0"/>
              <a:buChar char="•"/>
            </a:pPr>
            <a:endParaRPr lang="es-AR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ctr">
              <a:buFont typeface="Arial" pitchFamily="34" charset="0"/>
              <a:buChar char="•"/>
            </a:pPr>
            <a:endParaRPr lang="es-AR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s-AR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s-AR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s-AR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s-AR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859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58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67" b="2359"/>
          <a:stretch/>
        </p:blipFill>
        <p:spPr>
          <a:xfrm>
            <a:off x="0" y="944170"/>
            <a:ext cx="9144000" cy="4199330"/>
          </a:xfrm>
          <a:prstGeom prst="rect">
            <a:avLst/>
          </a:prstGeom>
        </p:spPr>
      </p:pic>
      <p:grpSp>
        <p:nvGrpSpPr>
          <p:cNvPr id="8" name="7 Grupo"/>
          <p:cNvGrpSpPr/>
          <p:nvPr/>
        </p:nvGrpSpPr>
        <p:grpSpPr>
          <a:xfrm>
            <a:off x="0" y="-5494"/>
            <a:ext cx="9144000" cy="949664"/>
            <a:chOff x="-1490837" y="-2589693"/>
            <a:chExt cx="12191999" cy="1169988"/>
          </a:xfrm>
        </p:grpSpPr>
        <p:pic>
          <p:nvPicPr>
            <p:cNvPr id="9" name="Picture 2" descr="C:\Users\erodriguezloredo\Downloads\200 años y ministerio enc+01-01 (1)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91" t="13955" r="54736"/>
            <a:stretch/>
          </p:blipFill>
          <p:spPr bwMode="auto">
            <a:xfrm>
              <a:off x="-1490837" y="-2485372"/>
              <a:ext cx="2894484" cy="10067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C:\Users\erodriguezloredo\Downloads\200 años y ministerio enc+01-01 (1)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993"/>
            <a:stretch/>
          </p:blipFill>
          <p:spPr bwMode="auto">
            <a:xfrm>
              <a:off x="6616646" y="-2589693"/>
              <a:ext cx="4084516" cy="11699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10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438" y="79182"/>
            <a:ext cx="780312" cy="780312"/>
          </a:xfrm>
          <a:prstGeom prst="rect">
            <a:avLst/>
          </a:prstGeom>
        </p:spPr>
      </p:pic>
      <p:sp>
        <p:nvSpPr>
          <p:cNvPr id="2" name="1 Rectángulo"/>
          <p:cNvSpPr/>
          <p:nvPr/>
        </p:nvSpPr>
        <p:spPr>
          <a:xfrm>
            <a:off x="504056" y="1182290"/>
            <a:ext cx="853244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LA NOCIÓN DE </a:t>
            </a:r>
            <a:r>
              <a:rPr lang="es-AR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JUSTICIA</a:t>
            </a:r>
          </a:p>
          <a:p>
            <a:endParaRPr lang="es-AR" sz="20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s-AR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La </a:t>
            </a:r>
            <a:r>
              <a:rPr lang="es-AR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Justicia, cualquiera sea su significado, ha sido y es vinculada casi exclusivamente con el Poder </a:t>
            </a:r>
            <a:r>
              <a:rPr lang="es-AR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Judicial.</a:t>
            </a:r>
          </a:p>
          <a:p>
            <a:endParaRPr lang="es-AR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s-AR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Los Ministerios de Justicia, tradicionalmente, han seguido este mismo criterio. </a:t>
            </a:r>
          </a:p>
          <a:p>
            <a:r>
              <a:rPr lang="es-AR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 allí que, generalmente</a:t>
            </a:r>
            <a:r>
              <a:rPr lang="es-AR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s-AR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Propongan </a:t>
            </a:r>
            <a:r>
              <a:rPr lang="es-AR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reformas legislativas y mejoras al </a:t>
            </a:r>
            <a:r>
              <a:rPr lang="es-AR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Sistema Judicial 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s-AR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Ejerzan funciones específicas: Registrales, OA, UIF, u </a:t>
            </a:r>
            <a:r>
              <a:rPr lang="es-AR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otras</a:t>
            </a:r>
          </a:p>
        </p:txBody>
      </p:sp>
      <p:sp>
        <p:nvSpPr>
          <p:cNvPr id="3" name="2 Rectángulo"/>
          <p:cNvSpPr/>
          <p:nvPr/>
        </p:nvSpPr>
        <p:spPr>
          <a:xfrm>
            <a:off x="7092280" y="123478"/>
            <a:ext cx="1584176" cy="264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4" name="3 Flecha abajo"/>
          <p:cNvSpPr/>
          <p:nvPr/>
        </p:nvSpPr>
        <p:spPr>
          <a:xfrm>
            <a:off x="3851920" y="4552840"/>
            <a:ext cx="615674" cy="467182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5" name="4 Rectángulo"/>
          <p:cNvSpPr/>
          <p:nvPr/>
        </p:nvSpPr>
        <p:spPr>
          <a:xfrm>
            <a:off x="4499992" y="4445699"/>
            <a:ext cx="1944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 administran</a:t>
            </a:r>
          </a:p>
          <a:p>
            <a:pPr algn="ctr"/>
            <a:r>
              <a:rPr lang="es-AR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Justicia</a:t>
            </a:r>
          </a:p>
        </p:txBody>
      </p:sp>
    </p:spTree>
    <p:extLst>
      <p:ext uri="{BB962C8B-B14F-4D97-AF65-F5344CB8AC3E}">
        <p14:creationId xmlns:p14="http://schemas.microsoft.com/office/powerpoint/2010/main" val="121006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67" b="2359"/>
          <a:stretch/>
        </p:blipFill>
        <p:spPr>
          <a:xfrm>
            <a:off x="0" y="944170"/>
            <a:ext cx="9144000" cy="2928353"/>
          </a:xfrm>
          <a:prstGeom prst="rect">
            <a:avLst/>
          </a:prstGeom>
        </p:spPr>
      </p:pic>
      <p:grpSp>
        <p:nvGrpSpPr>
          <p:cNvPr id="8" name="7 Grupo"/>
          <p:cNvGrpSpPr/>
          <p:nvPr/>
        </p:nvGrpSpPr>
        <p:grpSpPr>
          <a:xfrm>
            <a:off x="0" y="-5494"/>
            <a:ext cx="9144000" cy="949664"/>
            <a:chOff x="-1490837" y="-2589693"/>
            <a:chExt cx="12191999" cy="1169988"/>
          </a:xfrm>
        </p:grpSpPr>
        <p:pic>
          <p:nvPicPr>
            <p:cNvPr id="9" name="Picture 2" descr="C:\Users\erodriguezloredo\Downloads\200 años y ministerio enc+01-01 (1)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91" t="13955" r="54736"/>
            <a:stretch/>
          </p:blipFill>
          <p:spPr bwMode="auto">
            <a:xfrm>
              <a:off x="-1490837" y="-2485372"/>
              <a:ext cx="2894484" cy="10067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C:\Users\erodriguezloredo\Downloads\200 años y ministerio enc+01-01 (1)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993"/>
            <a:stretch/>
          </p:blipFill>
          <p:spPr bwMode="auto">
            <a:xfrm>
              <a:off x="6616646" y="-2589693"/>
              <a:ext cx="4084516" cy="11699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10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438" y="79182"/>
            <a:ext cx="780312" cy="780312"/>
          </a:xfrm>
          <a:prstGeom prst="rect">
            <a:avLst/>
          </a:prstGeom>
        </p:spPr>
      </p:pic>
      <p:sp>
        <p:nvSpPr>
          <p:cNvPr id="2" name="1 Rectángulo"/>
          <p:cNvSpPr/>
          <p:nvPr/>
        </p:nvSpPr>
        <p:spPr>
          <a:xfrm>
            <a:off x="504056" y="1182290"/>
            <a:ext cx="85324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NUESTRA VISIÓN DE JUSTICIA</a:t>
            </a:r>
          </a:p>
          <a:p>
            <a:endParaRPr lang="es-AR" sz="20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s-AR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La Justicia como valor. La constante y permanente voluntad de dar a cada uno lo que le </a:t>
            </a:r>
            <a:r>
              <a:rPr lang="es-AR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corresponde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AR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Preámbulo </a:t>
            </a:r>
            <a:r>
              <a:rPr lang="es-AR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 la Constitución Nacional: Afianzar la Justicia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AR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Esto permite que nuestra visión sea más amplia e inclusiva y darle una nueva impronta a la acción del Ministerio de Justicia</a:t>
            </a:r>
          </a:p>
        </p:txBody>
      </p:sp>
      <p:sp>
        <p:nvSpPr>
          <p:cNvPr id="3" name="2 Rectángulo"/>
          <p:cNvSpPr/>
          <p:nvPr/>
        </p:nvSpPr>
        <p:spPr>
          <a:xfrm>
            <a:off x="7092280" y="123478"/>
            <a:ext cx="1584176" cy="264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5" name="4 Rectángulo"/>
          <p:cNvSpPr/>
          <p:nvPr/>
        </p:nvSpPr>
        <p:spPr>
          <a:xfrm>
            <a:off x="2249996" y="3221563"/>
            <a:ext cx="46440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DOS LÍNEAS DE TRABAJO DE LA</a:t>
            </a:r>
          </a:p>
          <a:p>
            <a:pPr algn="ctr"/>
            <a:r>
              <a:rPr lang="es-AR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POLÍTICA EN MATERIA DE JUSTICIA</a:t>
            </a: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4101542"/>
            <a:ext cx="1600020" cy="794677"/>
          </a:xfrm>
          <a:prstGeom prst="rect">
            <a:avLst/>
          </a:prstGeom>
        </p:spPr>
      </p:pic>
      <p:pic>
        <p:nvPicPr>
          <p:cNvPr id="7" name="6 Imagen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8480" y="4137306"/>
            <a:ext cx="631047" cy="631047"/>
          </a:xfrm>
          <a:prstGeom prst="rect">
            <a:avLst/>
          </a:prstGeom>
        </p:spPr>
      </p:pic>
      <p:sp>
        <p:nvSpPr>
          <p:cNvPr id="14" name="13 Rectángulo"/>
          <p:cNvSpPr/>
          <p:nvPr/>
        </p:nvSpPr>
        <p:spPr>
          <a:xfrm>
            <a:off x="216024" y="4768353"/>
            <a:ext cx="464400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1100" b="1" i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Fortalecer y mejorar el sistema de </a:t>
            </a:r>
            <a:r>
              <a:rPr lang="es-AR" sz="1100" b="1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Justicia</a:t>
            </a:r>
            <a:endParaRPr lang="es-AR" sz="1100" b="1" i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14 Rectángulo"/>
          <p:cNvSpPr/>
          <p:nvPr/>
        </p:nvSpPr>
        <p:spPr>
          <a:xfrm>
            <a:off x="4355976" y="4758412"/>
            <a:ext cx="464400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1100" b="1" i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Promover el ejercicio de una Justicia </a:t>
            </a:r>
            <a:r>
              <a:rPr lang="es-AR" sz="1100" b="1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cotidiana</a:t>
            </a:r>
            <a:endParaRPr lang="es-AR" sz="1100" b="1" i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6063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Imagen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67" b="2359"/>
          <a:stretch/>
        </p:blipFill>
        <p:spPr>
          <a:xfrm>
            <a:off x="-41571" y="964708"/>
            <a:ext cx="9222083" cy="166882"/>
          </a:xfrm>
          <a:prstGeom prst="rect">
            <a:avLst/>
          </a:prstGeom>
        </p:spPr>
      </p:pic>
      <p:grpSp>
        <p:nvGrpSpPr>
          <p:cNvPr id="8" name="7 Grupo"/>
          <p:cNvGrpSpPr/>
          <p:nvPr/>
        </p:nvGrpSpPr>
        <p:grpSpPr>
          <a:xfrm>
            <a:off x="-41571" y="-5494"/>
            <a:ext cx="9144000" cy="949664"/>
            <a:chOff x="-1490837" y="-2589693"/>
            <a:chExt cx="12191999" cy="1169988"/>
          </a:xfrm>
        </p:grpSpPr>
        <p:pic>
          <p:nvPicPr>
            <p:cNvPr id="9" name="Picture 2" descr="C:\Users\erodriguezloredo\Downloads\200 años y ministerio enc+01-01 (1)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91" t="13955" r="54736"/>
            <a:stretch/>
          </p:blipFill>
          <p:spPr bwMode="auto">
            <a:xfrm>
              <a:off x="-1490837" y="-2485372"/>
              <a:ext cx="2894484" cy="10067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C:\Users\erodriguezloredo\Downloads\200 años y ministerio enc+01-01 (1)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993"/>
            <a:stretch/>
          </p:blipFill>
          <p:spPr bwMode="auto">
            <a:xfrm>
              <a:off x="6616646" y="-2589693"/>
              <a:ext cx="4084516" cy="11699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10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438" y="79182"/>
            <a:ext cx="780312" cy="780312"/>
          </a:xfrm>
          <a:prstGeom prst="rect">
            <a:avLst/>
          </a:prstGeom>
        </p:spPr>
      </p:pic>
      <p:sp>
        <p:nvSpPr>
          <p:cNvPr id="3" name="2 Rectángulo"/>
          <p:cNvSpPr/>
          <p:nvPr/>
        </p:nvSpPr>
        <p:spPr>
          <a:xfrm>
            <a:off x="7092280" y="123478"/>
            <a:ext cx="1584176" cy="264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pic>
        <p:nvPicPr>
          <p:cNvPr id="7" name="6 Imagen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246" y="3801600"/>
            <a:ext cx="489313" cy="489313"/>
          </a:xfrm>
          <a:prstGeom prst="rect">
            <a:avLst/>
          </a:prstGeom>
        </p:spPr>
      </p:pic>
      <p:sp>
        <p:nvSpPr>
          <p:cNvPr id="16" name="15 Rectángulo"/>
          <p:cNvSpPr/>
          <p:nvPr/>
        </p:nvSpPr>
        <p:spPr>
          <a:xfrm rot="5400000">
            <a:off x="1645709" y="3591448"/>
            <a:ext cx="1584176" cy="264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8" name="17 Rectángulo"/>
          <p:cNvSpPr/>
          <p:nvPr/>
        </p:nvSpPr>
        <p:spPr>
          <a:xfrm>
            <a:off x="4080638" y="2931789"/>
            <a:ext cx="115212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9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SECRETARÍA DE </a:t>
            </a:r>
            <a:r>
              <a:rPr lang="es-AR" sz="9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PLANIFICACIÓN ESTRATÉGICA</a:t>
            </a:r>
            <a:endParaRPr lang="es-AR" sz="9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18 Rectángulo"/>
          <p:cNvSpPr/>
          <p:nvPr/>
        </p:nvSpPr>
        <p:spPr>
          <a:xfrm>
            <a:off x="6516216" y="2931789"/>
            <a:ext cx="115212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1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SECRETARÍA DE </a:t>
            </a:r>
            <a:r>
              <a:rPr lang="es-AR" sz="10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DDHH</a:t>
            </a:r>
            <a:r>
              <a:rPr lang="es-AR" sz="1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Y </a:t>
            </a:r>
            <a:r>
              <a:rPr lang="es-AR" sz="10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PLURALISMO CULTURAL</a:t>
            </a:r>
            <a:endParaRPr lang="es-AR" sz="10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0" name="39 Grupo"/>
          <p:cNvGrpSpPr/>
          <p:nvPr/>
        </p:nvGrpSpPr>
        <p:grpSpPr>
          <a:xfrm>
            <a:off x="3355811" y="1555024"/>
            <a:ext cx="2706863" cy="791923"/>
            <a:chOff x="3579466" y="1709808"/>
            <a:chExt cx="1800345" cy="571258"/>
          </a:xfrm>
        </p:grpSpPr>
        <p:pic>
          <p:nvPicPr>
            <p:cNvPr id="25" name="Picture 2" descr="C:\Users\erodriguezloredo\Downloads\200 años y ministerio enc+01-01 (1)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21" t="25780" r="10439" b="14067"/>
            <a:stretch/>
          </p:blipFill>
          <p:spPr bwMode="auto">
            <a:xfrm>
              <a:off x="3579466" y="1709808"/>
              <a:ext cx="1800345" cy="5712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25 Rectángulo"/>
            <p:cNvSpPr/>
            <p:nvPr/>
          </p:nvSpPr>
          <p:spPr>
            <a:xfrm>
              <a:off x="3931539" y="1712636"/>
              <a:ext cx="1342813" cy="1324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</p:grpSp>
      <p:cxnSp>
        <p:nvCxnSpPr>
          <p:cNvPr id="28" name="27 Conector recto"/>
          <p:cNvCxnSpPr/>
          <p:nvPr/>
        </p:nvCxnSpPr>
        <p:spPr>
          <a:xfrm>
            <a:off x="4656702" y="2283718"/>
            <a:ext cx="0" cy="3600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29 Conector recto"/>
          <p:cNvCxnSpPr/>
          <p:nvPr/>
        </p:nvCxnSpPr>
        <p:spPr>
          <a:xfrm flipH="1">
            <a:off x="2054920" y="2643757"/>
            <a:ext cx="260178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31 Conector recto"/>
          <p:cNvCxnSpPr/>
          <p:nvPr/>
        </p:nvCxnSpPr>
        <p:spPr>
          <a:xfrm>
            <a:off x="4656702" y="2643757"/>
            <a:ext cx="256558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Conector recto"/>
          <p:cNvCxnSpPr/>
          <p:nvPr/>
        </p:nvCxnSpPr>
        <p:spPr>
          <a:xfrm>
            <a:off x="4656702" y="2643757"/>
            <a:ext cx="0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35 Conector recto"/>
          <p:cNvCxnSpPr/>
          <p:nvPr/>
        </p:nvCxnSpPr>
        <p:spPr>
          <a:xfrm>
            <a:off x="2054920" y="2643757"/>
            <a:ext cx="0" cy="3217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/>
          <p:nvPr/>
        </p:nvCxnSpPr>
        <p:spPr>
          <a:xfrm>
            <a:off x="7222284" y="2643757"/>
            <a:ext cx="0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5 Imagen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703" y="3827446"/>
            <a:ext cx="1220424" cy="606144"/>
          </a:xfrm>
          <a:prstGeom prst="rect">
            <a:avLst/>
          </a:prstGeom>
        </p:spPr>
      </p:pic>
      <p:sp>
        <p:nvSpPr>
          <p:cNvPr id="12" name="11 Rectángulo"/>
          <p:cNvSpPr/>
          <p:nvPr/>
        </p:nvSpPr>
        <p:spPr>
          <a:xfrm>
            <a:off x="1547664" y="2965481"/>
            <a:ext cx="1152128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1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SECRETARÍA DE </a:t>
            </a:r>
            <a:r>
              <a:rPr lang="es-AR" sz="10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JUSTICIA</a:t>
            </a:r>
            <a:endParaRPr lang="es-AR" sz="10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430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" r="50000" b="95830"/>
          <a:stretch/>
        </p:blipFill>
        <p:spPr>
          <a:xfrm>
            <a:off x="-1" y="944170"/>
            <a:ext cx="4467595" cy="4199330"/>
          </a:xfrm>
          <a:prstGeom prst="rect">
            <a:avLst/>
          </a:prstGeom>
        </p:spPr>
      </p:pic>
      <p:pic>
        <p:nvPicPr>
          <p:cNvPr id="13" name="Imagen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67" b="2359"/>
          <a:stretch/>
        </p:blipFill>
        <p:spPr>
          <a:xfrm>
            <a:off x="4467594" y="944170"/>
            <a:ext cx="4676406" cy="4199330"/>
          </a:xfrm>
          <a:prstGeom prst="rect">
            <a:avLst/>
          </a:prstGeom>
        </p:spPr>
      </p:pic>
      <p:sp>
        <p:nvSpPr>
          <p:cNvPr id="12" name="11 CuadroTexto"/>
          <p:cNvSpPr txBox="1"/>
          <p:nvPr/>
        </p:nvSpPr>
        <p:spPr>
          <a:xfrm>
            <a:off x="4077437" y="987574"/>
            <a:ext cx="4841449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Arial" pitchFamily="34" charset="0"/>
              <a:buChar char="•"/>
            </a:pPr>
            <a:r>
              <a:rPr lang="es-AR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Promueve la </a:t>
            </a:r>
            <a:r>
              <a:rPr lang="es-AR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participación de la ciudadanía </a:t>
            </a:r>
            <a:r>
              <a:rPr lang="es-AR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en la construcción de una sociedad más </a:t>
            </a:r>
            <a:r>
              <a:rPr lang="es-AR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justa y pacífica</a:t>
            </a:r>
            <a:br>
              <a:rPr lang="es-AR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s-AR" sz="20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>
              <a:buFont typeface="Arial" pitchFamily="34" charset="0"/>
              <a:buChar char="•"/>
            </a:pPr>
            <a:r>
              <a:rPr lang="es-AR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Impulsa herramientas de Justicia que previenen conflictos y disminuyen su judicialización</a:t>
            </a:r>
            <a:br>
              <a:rPr lang="es-AR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s-AR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>
              <a:buFont typeface="Arial" pitchFamily="34" charset="0"/>
              <a:buChar char="•"/>
            </a:pPr>
            <a:r>
              <a:rPr lang="es-AR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Trabaja en iniciativas de todo el Ministerio de Justicia y de otros ministerios, agrupándolas en 7 áreas temáticas</a:t>
            </a:r>
          </a:p>
          <a:p>
            <a:pPr marL="800100" lvl="1" indent="-342900">
              <a:buFont typeface="Arial" pitchFamily="34" charset="0"/>
              <a:buChar char="•"/>
            </a:pPr>
            <a:endParaRPr lang="es-AR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>
              <a:buFont typeface="Arial" pitchFamily="34" charset="0"/>
              <a:buChar char="•"/>
            </a:pPr>
            <a:endParaRPr lang="es-AR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es-AR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es-AR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es-AR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es-AR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es-AR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Imagen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512221" y="1177863"/>
            <a:ext cx="3317284" cy="3731944"/>
          </a:xfrm>
          <a:prstGeom prst="rect">
            <a:avLst/>
          </a:prstGeom>
        </p:spPr>
      </p:pic>
      <p:grpSp>
        <p:nvGrpSpPr>
          <p:cNvPr id="10" name="9 Grupo"/>
          <p:cNvGrpSpPr/>
          <p:nvPr/>
        </p:nvGrpSpPr>
        <p:grpSpPr>
          <a:xfrm>
            <a:off x="0" y="-5494"/>
            <a:ext cx="9144000" cy="949664"/>
            <a:chOff x="-1490837" y="-2589693"/>
            <a:chExt cx="12191999" cy="1169988"/>
          </a:xfrm>
        </p:grpSpPr>
        <p:pic>
          <p:nvPicPr>
            <p:cNvPr id="16" name="Picture 2" descr="C:\Users\erodriguezloredo\Downloads\200 años y ministerio enc+01-01 (1).pn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91" t="13955" r="54736"/>
            <a:stretch/>
          </p:blipFill>
          <p:spPr bwMode="auto">
            <a:xfrm>
              <a:off x="-1490837" y="-2485372"/>
              <a:ext cx="2894484" cy="10067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erodriguezloredo\Downloads\200 años y ministerio enc+01-01 (1).pn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993"/>
            <a:stretch/>
          </p:blipFill>
          <p:spPr bwMode="auto">
            <a:xfrm>
              <a:off x="6616646" y="-2589693"/>
              <a:ext cx="4084516" cy="11699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8" name="17 Imagen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438" y="79182"/>
            <a:ext cx="780312" cy="780312"/>
          </a:xfrm>
          <a:prstGeom prst="rect">
            <a:avLst/>
          </a:prstGeom>
        </p:spPr>
      </p:pic>
      <p:sp>
        <p:nvSpPr>
          <p:cNvPr id="22" name="21 Rectángulo"/>
          <p:cNvSpPr/>
          <p:nvPr/>
        </p:nvSpPr>
        <p:spPr>
          <a:xfrm>
            <a:off x="7092280" y="123478"/>
            <a:ext cx="1584176" cy="264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3213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67" b="2359"/>
          <a:stretch/>
        </p:blipFill>
        <p:spPr>
          <a:xfrm>
            <a:off x="0" y="944170"/>
            <a:ext cx="9144000" cy="4199330"/>
          </a:xfrm>
          <a:prstGeom prst="rect">
            <a:avLst/>
          </a:prstGeom>
        </p:spPr>
      </p:pic>
      <p:sp>
        <p:nvSpPr>
          <p:cNvPr id="12" name="11 CuadroTexto"/>
          <p:cNvSpPr txBox="1"/>
          <p:nvPr/>
        </p:nvSpPr>
        <p:spPr>
          <a:xfrm>
            <a:off x="179512" y="987574"/>
            <a:ext cx="896448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7 ÁREAS TEMÁTICAS</a:t>
            </a:r>
            <a:br>
              <a:rPr lang="es-AR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s-AR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endParaRPr lang="es-AR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es-AR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es-AR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es-AR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es-AR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8" name="7 Grupo"/>
          <p:cNvGrpSpPr/>
          <p:nvPr/>
        </p:nvGrpSpPr>
        <p:grpSpPr>
          <a:xfrm>
            <a:off x="0" y="-5494"/>
            <a:ext cx="9144000" cy="949664"/>
            <a:chOff x="-1490837" y="-2589693"/>
            <a:chExt cx="12191999" cy="1169988"/>
          </a:xfrm>
        </p:grpSpPr>
        <p:pic>
          <p:nvPicPr>
            <p:cNvPr id="9" name="Picture 2" descr="C:\Users\erodriguezloredo\Downloads\200 años y ministerio enc+01-01 (1)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91" t="13955" r="54736"/>
            <a:stretch/>
          </p:blipFill>
          <p:spPr bwMode="auto">
            <a:xfrm>
              <a:off x="-1490837" y="-2485372"/>
              <a:ext cx="2894484" cy="10067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C:\Users\erodriguezloredo\Downloads\200 años y ministerio enc+01-01 (1)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993"/>
            <a:stretch/>
          </p:blipFill>
          <p:spPr bwMode="auto">
            <a:xfrm>
              <a:off x="6616646" y="-2589693"/>
              <a:ext cx="4084516" cy="11699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7" name="16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438" y="79182"/>
            <a:ext cx="780312" cy="780312"/>
          </a:xfrm>
          <a:prstGeom prst="rect">
            <a:avLst/>
          </a:prstGeom>
        </p:spPr>
      </p:pic>
      <p:sp>
        <p:nvSpPr>
          <p:cNvPr id="18" name="17 Rectángulo"/>
          <p:cNvSpPr/>
          <p:nvPr/>
        </p:nvSpPr>
        <p:spPr>
          <a:xfrm>
            <a:off x="7092280" y="123478"/>
            <a:ext cx="1584176" cy="264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" name="1 Elipse"/>
          <p:cNvSpPr/>
          <p:nvPr/>
        </p:nvSpPr>
        <p:spPr>
          <a:xfrm>
            <a:off x="539552" y="1755405"/>
            <a:ext cx="1296144" cy="1296144"/>
          </a:xfrm>
          <a:prstGeom prst="ellipse">
            <a:avLst/>
          </a:prstGeom>
          <a:solidFill>
            <a:srgbClr val="FFFFFF">
              <a:alpha val="69804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463708" y="2234200"/>
            <a:ext cx="14478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16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COMUNIDAD</a:t>
            </a:r>
            <a:endParaRPr lang="es-AR" sz="1600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18 Elipse"/>
          <p:cNvSpPr/>
          <p:nvPr/>
        </p:nvSpPr>
        <p:spPr>
          <a:xfrm>
            <a:off x="2266303" y="1779662"/>
            <a:ext cx="1296144" cy="1296144"/>
          </a:xfrm>
          <a:prstGeom prst="ellipse">
            <a:avLst/>
          </a:prstGeom>
          <a:solidFill>
            <a:srgbClr val="FFFFFF">
              <a:alpha val="69804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19 CuadroTexto"/>
          <p:cNvSpPr txBox="1"/>
          <p:nvPr/>
        </p:nvSpPr>
        <p:spPr>
          <a:xfrm>
            <a:off x="2207813" y="2139702"/>
            <a:ext cx="14280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AR" sz="1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MEDIACIÓN</a:t>
            </a:r>
          </a:p>
          <a:p>
            <a:pPr algn="ctr"/>
            <a:r>
              <a:rPr lang="es-AR" sz="1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COMUNITARIA</a:t>
            </a:r>
            <a:endParaRPr lang="es-AR" sz="1400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20 Elipse"/>
          <p:cNvSpPr/>
          <p:nvPr/>
        </p:nvSpPr>
        <p:spPr>
          <a:xfrm>
            <a:off x="4784469" y="1753793"/>
            <a:ext cx="1296144" cy="1296144"/>
          </a:xfrm>
          <a:prstGeom prst="ellipse">
            <a:avLst/>
          </a:prstGeom>
          <a:solidFill>
            <a:srgbClr val="FFFFFF">
              <a:alpha val="69804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CuadroTexto"/>
          <p:cNvSpPr txBox="1"/>
          <p:nvPr/>
        </p:nvSpPr>
        <p:spPr>
          <a:xfrm>
            <a:off x="4837936" y="2113833"/>
            <a:ext cx="12041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AR" sz="1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DERECHOS</a:t>
            </a:r>
          </a:p>
          <a:p>
            <a:pPr algn="ctr"/>
            <a:r>
              <a:rPr lang="es-AR" sz="1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HUMANOS</a:t>
            </a:r>
            <a:endParaRPr lang="es-AR" sz="1400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22 Elipse"/>
          <p:cNvSpPr/>
          <p:nvPr/>
        </p:nvSpPr>
        <p:spPr>
          <a:xfrm>
            <a:off x="6804248" y="1727371"/>
            <a:ext cx="1296144" cy="1296144"/>
          </a:xfrm>
          <a:prstGeom prst="ellipse">
            <a:avLst/>
          </a:prstGeom>
          <a:solidFill>
            <a:srgbClr val="FFFFFF">
              <a:alpha val="69804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23 CuadroTexto"/>
          <p:cNvSpPr txBox="1"/>
          <p:nvPr/>
        </p:nvSpPr>
        <p:spPr>
          <a:xfrm>
            <a:off x="6897787" y="2087411"/>
            <a:ext cx="11240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AR" sz="1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SOCIEDAD</a:t>
            </a:r>
          </a:p>
          <a:p>
            <a:pPr algn="ctr"/>
            <a:r>
              <a:rPr lang="es-AR" sz="1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CIVIL</a:t>
            </a:r>
            <a:endParaRPr lang="es-AR" sz="1400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24 Elipse"/>
          <p:cNvSpPr/>
          <p:nvPr/>
        </p:nvSpPr>
        <p:spPr>
          <a:xfrm>
            <a:off x="1595975" y="3435846"/>
            <a:ext cx="1296144" cy="1296144"/>
          </a:xfrm>
          <a:prstGeom prst="ellipse">
            <a:avLst/>
          </a:prstGeom>
          <a:solidFill>
            <a:srgbClr val="FFFFFF">
              <a:alpha val="69804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CuadroTexto"/>
          <p:cNvSpPr txBox="1"/>
          <p:nvPr/>
        </p:nvSpPr>
        <p:spPr>
          <a:xfrm>
            <a:off x="1619784" y="3939902"/>
            <a:ext cx="12634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AR" sz="1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EDUCACIÓN</a:t>
            </a:r>
            <a:endParaRPr lang="es-AR" sz="1400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26 Elipse"/>
          <p:cNvSpPr/>
          <p:nvPr/>
        </p:nvSpPr>
        <p:spPr>
          <a:xfrm>
            <a:off x="3927571" y="3429248"/>
            <a:ext cx="1296144" cy="1296144"/>
          </a:xfrm>
          <a:prstGeom prst="ellipse">
            <a:avLst/>
          </a:prstGeom>
          <a:solidFill>
            <a:srgbClr val="FFFFFF">
              <a:alpha val="69804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3843275" y="3950935"/>
            <a:ext cx="14796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AR" sz="1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TRANSPARENCIA</a:t>
            </a:r>
            <a:endParaRPr lang="es-AR" sz="1200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28 Elipse"/>
          <p:cNvSpPr/>
          <p:nvPr/>
        </p:nvSpPr>
        <p:spPr>
          <a:xfrm>
            <a:off x="6021681" y="3429248"/>
            <a:ext cx="1296144" cy="1296144"/>
          </a:xfrm>
          <a:prstGeom prst="ellipse">
            <a:avLst/>
          </a:prstGeom>
          <a:solidFill>
            <a:srgbClr val="FFFFFF">
              <a:alpha val="69804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5974158" y="3789288"/>
            <a:ext cx="140615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AR" sz="14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DIFUSIÓN</a:t>
            </a:r>
          </a:p>
          <a:p>
            <a:pPr algn="ctr"/>
            <a:r>
              <a:rPr lang="es-AR" sz="1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COMUNICACIÓN</a:t>
            </a:r>
            <a:endParaRPr lang="es-AR" sz="1200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6053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67" b="2359"/>
          <a:stretch/>
        </p:blipFill>
        <p:spPr>
          <a:xfrm>
            <a:off x="0" y="944170"/>
            <a:ext cx="9144000" cy="4199330"/>
          </a:xfrm>
          <a:prstGeom prst="rect">
            <a:avLst/>
          </a:prstGeom>
        </p:spPr>
      </p:pic>
      <p:sp>
        <p:nvSpPr>
          <p:cNvPr id="21" name="20 Rectángulo"/>
          <p:cNvSpPr/>
          <p:nvPr/>
        </p:nvSpPr>
        <p:spPr>
          <a:xfrm>
            <a:off x="251520" y="1110282"/>
            <a:ext cx="3491880" cy="4533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grpSp>
        <p:nvGrpSpPr>
          <p:cNvPr id="8" name="7 Grupo"/>
          <p:cNvGrpSpPr/>
          <p:nvPr/>
        </p:nvGrpSpPr>
        <p:grpSpPr>
          <a:xfrm>
            <a:off x="0" y="-5494"/>
            <a:ext cx="9144000" cy="949664"/>
            <a:chOff x="-1490837" y="-2589693"/>
            <a:chExt cx="12191999" cy="1169988"/>
          </a:xfrm>
        </p:grpSpPr>
        <p:pic>
          <p:nvPicPr>
            <p:cNvPr id="9" name="Picture 2" descr="C:\Users\erodriguezloredo\Downloads\200 años y ministerio enc+01-01 (1)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91" t="13955" r="54736"/>
            <a:stretch/>
          </p:blipFill>
          <p:spPr bwMode="auto">
            <a:xfrm>
              <a:off x="-1490837" y="-2485372"/>
              <a:ext cx="2894484" cy="10067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C:\Users\erodriguezloredo\Downloads\200 años y ministerio enc+01-01 (1)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993"/>
            <a:stretch/>
          </p:blipFill>
          <p:spPr bwMode="auto">
            <a:xfrm>
              <a:off x="6616646" y="-2589693"/>
              <a:ext cx="4084516" cy="11699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10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438" y="79182"/>
            <a:ext cx="780312" cy="780312"/>
          </a:xfrm>
          <a:prstGeom prst="rect">
            <a:avLst/>
          </a:prstGeom>
        </p:spPr>
      </p:pic>
      <p:sp>
        <p:nvSpPr>
          <p:cNvPr id="3" name="2 Rectángulo"/>
          <p:cNvSpPr/>
          <p:nvPr/>
        </p:nvSpPr>
        <p:spPr>
          <a:xfrm>
            <a:off x="7092280" y="123478"/>
            <a:ext cx="1584176" cy="264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5" name="4 Rectángulo"/>
          <p:cNvSpPr/>
          <p:nvPr/>
        </p:nvSpPr>
        <p:spPr>
          <a:xfrm>
            <a:off x="6732240" y="4157087"/>
            <a:ext cx="259969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11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Despliegue territorial del </a:t>
            </a:r>
          </a:p>
          <a:p>
            <a:pPr algn="ctr"/>
            <a:r>
              <a:rPr lang="es-AR" sz="11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Ministerio de Justicia y DDHH</a:t>
            </a:r>
            <a:endParaRPr lang="es-AR" sz="1100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6" t="2365" r="-699" b="-2365"/>
          <a:stretch/>
        </p:blipFill>
        <p:spPr bwMode="auto">
          <a:xfrm>
            <a:off x="7236296" y="1218352"/>
            <a:ext cx="1721550" cy="293757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251520" y="1182290"/>
            <a:ext cx="6660232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sz="20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MEDIACIÓN COMUNITARIA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A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Programa Acercar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A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Red Federal de Centros de Mediación Comunitaria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A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Programa de Prevención, Gestión y Transformación de conflictos en el Ámbito Comunitario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A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Programa Acción Sin Daños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A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Programa “La Comunidad Educativa en Diálogo”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A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Programa de Prevención y Mediación de violencia en ámbito penitenciario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A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Programa de Conciliación Laboral y Conciliación en relación de consumo para todo el país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A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Programa Promotores Jurídicos comunitarios</a:t>
            </a:r>
          </a:p>
          <a:p>
            <a:pPr marL="342900" indent="-342900">
              <a:buFont typeface="Arial" pitchFamily="34" charset="0"/>
              <a:buChar char="•"/>
            </a:pPr>
            <a:endParaRPr lang="es-AR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es-AR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1858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n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67" b="2359"/>
          <a:stretch/>
        </p:blipFill>
        <p:spPr>
          <a:xfrm>
            <a:off x="0" y="964708"/>
            <a:ext cx="9144000" cy="4199330"/>
          </a:xfrm>
          <a:prstGeom prst="rect">
            <a:avLst/>
          </a:prstGeom>
        </p:spPr>
      </p:pic>
      <p:sp>
        <p:nvSpPr>
          <p:cNvPr id="12" name="11 Rectángulo"/>
          <p:cNvSpPr/>
          <p:nvPr/>
        </p:nvSpPr>
        <p:spPr>
          <a:xfrm>
            <a:off x="173013" y="1056592"/>
            <a:ext cx="1745940" cy="4533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3" name="12 Rectángulo"/>
          <p:cNvSpPr/>
          <p:nvPr/>
        </p:nvSpPr>
        <p:spPr>
          <a:xfrm>
            <a:off x="179512" y="2766466"/>
            <a:ext cx="3864043" cy="4533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grpSp>
        <p:nvGrpSpPr>
          <p:cNvPr id="8" name="7 Grupo"/>
          <p:cNvGrpSpPr/>
          <p:nvPr/>
        </p:nvGrpSpPr>
        <p:grpSpPr>
          <a:xfrm>
            <a:off x="0" y="-5494"/>
            <a:ext cx="9144000" cy="949664"/>
            <a:chOff x="-1490837" y="-2589693"/>
            <a:chExt cx="12191999" cy="1169988"/>
          </a:xfrm>
        </p:grpSpPr>
        <p:pic>
          <p:nvPicPr>
            <p:cNvPr id="9" name="Picture 2" descr="C:\Users\erodriguezloredo\Downloads\200 años y ministerio enc+01-01 (1)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91" t="13955" r="54736"/>
            <a:stretch/>
          </p:blipFill>
          <p:spPr bwMode="auto">
            <a:xfrm>
              <a:off x="-1490837" y="-2485372"/>
              <a:ext cx="2894484" cy="10067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C:\Users\erodriguezloredo\Downloads\200 años y ministerio enc+01-01 (1)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993"/>
            <a:stretch/>
          </p:blipFill>
          <p:spPr bwMode="auto">
            <a:xfrm>
              <a:off x="6616646" y="-2589693"/>
              <a:ext cx="4084516" cy="11699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10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438" y="79182"/>
            <a:ext cx="780312" cy="780312"/>
          </a:xfrm>
          <a:prstGeom prst="rect">
            <a:avLst/>
          </a:prstGeom>
        </p:spPr>
      </p:pic>
      <p:sp>
        <p:nvSpPr>
          <p:cNvPr id="3" name="2 Rectángulo"/>
          <p:cNvSpPr/>
          <p:nvPr/>
        </p:nvSpPr>
        <p:spPr>
          <a:xfrm>
            <a:off x="7092280" y="123478"/>
            <a:ext cx="1584176" cy="264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6" name="15 Rectángulo"/>
          <p:cNvSpPr/>
          <p:nvPr/>
        </p:nvSpPr>
        <p:spPr>
          <a:xfrm>
            <a:off x="179512" y="1131590"/>
            <a:ext cx="889248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sz="20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EDUCACIÓN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A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Programa de educación en </a:t>
            </a:r>
            <a:r>
              <a:rPr lang="es-AR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Fac</a:t>
            </a:r>
            <a:r>
              <a:rPr lang="es-A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de Derecho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A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Publicaciones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A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Justicia en lenguaje sencillo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A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Programa de Formación y red de tutores</a:t>
            </a:r>
            <a:endParaRPr lang="es-AR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es-AR" sz="2000" b="1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es-AR" sz="20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COMUNICACIÓN Y DIFUSIÓN</a:t>
            </a:r>
          </a:p>
          <a:p>
            <a:pPr marL="285750" indent="-285750">
              <a:buFont typeface="Arial" pitchFamily="34" charset="0"/>
              <a:buChar char="•"/>
            </a:pPr>
            <a:endParaRPr lang="es-AR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s-A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Derecho Fácil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s-A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Glosario jurídico 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s-A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Justicia Cerca</a:t>
            </a:r>
          </a:p>
          <a:p>
            <a:endParaRPr lang="es-AR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s-A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Voces </a:t>
            </a:r>
            <a:r>
              <a:rPr lang="es-AR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por la Justicia</a:t>
            </a:r>
          </a:p>
          <a:p>
            <a:pPr marL="285750" indent="-285750">
              <a:buFont typeface="Arial" pitchFamily="34" charset="0"/>
              <a:buChar char="•"/>
            </a:pPr>
            <a:endParaRPr lang="es-AR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es-AR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5" t="16765" r="16931" b="16153"/>
          <a:stretch/>
        </p:blipFill>
        <p:spPr bwMode="auto">
          <a:xfrm>
            <a:off x="5747513" y="1131590"/>
            <a:ext cx="3000951" cy="185918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6" t="10519" r="11587" b="7026"/>
          <a:stretch/>
        </p:blipFill>
        <p:spPr bwMode="auto">
          <a:xfrm>
            <a:off x="5747513" y="3096344"/>
            <a:ext cx="2983517" cy="192367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592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oces de la Justicia transparente, ciudadana y cotidiana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135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1748</TotalTime>
  <Words>647</Words>
  <Application>Microsoft Office PowerPoint</Application>
  <PresentationFormat>Presentación en pantalla (16:9)</PresentationFormat>
  <Paragraphs>191</Paragraphs>
  <Slides>19</Slides>
  <Notes>16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0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Elena Maria Rodriguez Loredo</dc:creator>
  <cp:lastModifiedBy>fer</cp:lastModifiedBy>
  <cp:revision>78</cp:revision>
  <cp:lastPrinted>2016-06-14T20:31:18Z</cp:lastPrinted>
  <dcterms:created xsi:type="dcterms:W3CDTF">2016-06-13T14:59:47Z</dcterms:created>
  <dcterms:modified xsi:type="dcterms:W3CDTF">2016-08-03T13:21:16Z</dcterms:modified>
</cp:coreProperties>
</file>