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75" r:id="rId5"/>
    <p:sldId id="276" r:id="rId6"/>
    <p:sldId id="269" r:id="rId7"/>
    <p:sldId id="270" r:id="rId8"/>
    <p:sldId id="271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9" r:id="rId17"/>
    <p:sldId id="290" r:id="rId18"/>
    <p:sldId id="293" r:id="rId19"/>
    <p:sldId id="291" r:id="rId20"/>
    <p:sldId id="285" r:id="rId21"/>
    <p:sldId id="294" r:id="rId22"/>
    <p:sldId id="296" r:id="rId23"/>
    <p:sldId id="297" r:id="rId24"/>
    <p:sldId id="295" r:id="rId25"/>
    <p:sldId id="292" r:id="rId26"/>
    <p:sldId id="286" r:id="rId27"/>
    <p:sldId id="287" r:id="rId28"/>
    <p:sldId id="302" r:id="rId29"/>
    <p:sldId id="299" r:id="rId30"/>
    <p:sldId id="301" r:id="rId31"/>
    <p:sldId id="300" r:id="rId32"/>
    <p:sldId id="298" r:id="rId33"/>
  </p:sldIdLst>
  <p:sldSz cx="9906000" cy="6858000" type="A4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4876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39038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58198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5564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58173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73474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64242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77021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9023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33088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65041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8DC71-3471-4399-B345-85F086A3239F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5F7F8-F2A8-4208-9D80-6F3F7F41AFCD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45687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3778472"/>
            <a:ext cx="8420100" cy="924157"/>
          </a:xfrm>
        </p:spPr>
        <p:txBody>
          <a:bodyPr>
            <a:normAutofit/>
          </a:bodyPr>
          <a:lstStyle/>
          <a:p>
            <a:r>
              <a:rPr lang="es-AR" sz="2700" dirty="0" smtClean="0">
                <a:solidFill>
                  <a:schemeClr val="bg1"/>
                </a:solidFill>
                <a:latin typeface="Gotham Book" panose="02000603040000020004" pitchFamily="2" charset="0"/>
              </a:rPr>
              <a:t>3 de Agosto 2016</a:t>
            </a:r>
            <a:br>
              <a:rPr lang="es-AR" sz="2700" dirty="0" smtClean="0">
                <a:solidFill>
                  <a:schemeClr val="bg1"/>
                </a:solidFill>
                <a:latin typeface="Gotham Book" panose="02000603040000020004" pitchFamily="2" charset="0"/>
              </a:rPr>
            </a:br>
            <a:r>
              <a:rPr lang="es-AR" sz="2700" dirty="0" smtClean="0">
                <a:solidFill>
                  <a:schemeClr val="bg1"/>
                </a:solidFill>
                <a:latin typeface="Gotham Book" panose="02000603040000020004" pitchFamily="2" charset="0"/>
              </a:rPr>
              <a:t>MENDOZA</a:t>
            </a:r>
            <a:endParaRPr lang="es-AR" sz="2700" dirty="0">
              <a:solidFill>
                <a:schemeClr val="bg1"/>
              </a:solidFill>
              <a:latin typeface="Gotham Book" panose="02000603040000020004" pitchFamily="2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423" y="921914"/>
            <a:ext cx="2243333" cy="2243333"/>
          </a:xfrm>
          <a:prstGeom prst="rect">
            <a:avLst/>
          </a:prstGeom>
        </p:spPr>
      </p:pic>
      <p:cxnSp>
        <p:nvCxnSpPr>
          <p:cNvPr id="14" name="Conector recto 13"/>
          <p:cNvCxnSpPr/>
          <p:nvPr/>
        </p:nvCxnSpPr>
        <p:spPr>
          <a:xfrm>
            <a:off x="1262129" y="3554570"/>
            <a:ext cx="719929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022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59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35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711236" y="3448595"/>
            <a:ext cx="75764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AR" sz="2800" b="1" dirty="0" smtClean="0">
                <a:solidFill>
                  <a:schemeClr val="accent1">
                    <a:lumMod val="75000"/>
                  </a:schemeClr>
                </a:solidFill>
              </a:rPr>
              <a:t>697</a:t>
            </a:r>
            <a:endParaRPr lang="es-AR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658984" y="2495006"/>
            <a:ext cx="56170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AR" sz="2800" b="1" dirty="0" smtClean="0">
                <a:solidFill>
                  <a:schemeClr val="accent1">
                    <a:lumMod val="75000"/>
                  </a:schemeClr>
                </a:solidFill>
              </a:rPr>
              <a:t>23</a:t>
            </a:r>
            <a:endParaRPr lang="es-AR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336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5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11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3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198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6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89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163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92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3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48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653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539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90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854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5366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19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9706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04503" y="1267097"/>
            <a:ext cx="9562011" cy="45589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AR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6351" y="1772816"/>
            <a:ext cx="324035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455863" algn="l"/>
              </a:tabLst>
            </a:pPr>
            <a:r>
              <a:rPr lang="es-ES" sz="1600" b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Los NAC de la Provincia son:</a:t>
            </a:r>
          </a:p>
        </p:txBody>
      </p:sp>
      <p:sp>
        <p:nvSpPr>
          <p:cNvPr id="5" name="1 Rectángulo"/>
          <p:cNvSpPr/>
          <p:nvPr/>
        </p:nvSpPr>
        <p:spPr>
          <a:xfrm>
            <a:off x="490078" y="2348880"/>
            <a:ext cx="7610313" cy="181588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455863" algn="l"/>
              </a:tabLst>
            </a:pPr>
            <a:r>
              <a:rPr lang="es-AR" sz="16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Santa Rosa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455863" algn="l"/>
              </a:tabLst>
            </a:pPr>
            <a:r>
              <a:rPr lang="es-AR" sz="1600" b="1" dirty="0" err="1" smtClean="0">
                <a:latin typeface="Arial" pitchFamily="34" charset="0"/>
                <a:ea typeface="Calibri" pitchFamily="34" charset="0"/>
                <a:cs typeface="Arial" pitchFamily="34" charset="0"/>
              </a:rPr>
              <a:t>Malargüe</a:t>
            </a:r>
            <a:endParaRPr lang="es-AR" sz="16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455863" algn="l"/>
              </a:tabLst>
            </a:pPr>
            <a:r>
              <a:rPr lang="es-AR" sz="16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CET San Rafael (*)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455863" algn="l"/>
              </a:tabLst>
            </a:pPr>
            <a:endParaRPr lang="es-AR" sz="1600" b="1" dirty="0" smtClean="0"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455863" algn="l"/>
              </a:tabLst>
            </a:pPr>
            <a:endParaRPr lang="es-AR" sz="1600" b="1" dirty="0" smtClean="0">
              <a:ea typeface="Calibri" pitchFamily="34" charset="0"/>
              <a:cs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455863" algn="l"/>
              </a:tabLst>
            </a:pPr>
            <a:endParaRPr lang="es-AR" sz="1600" b="1" dirty="0"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455863" algn="l"/>
              </a:tabLst>
            </a:pPr>
            <a:endParaRPr lang="es-AR" sz="1600" b="1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Imagen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759" y="1183586"/>
            <a:ext cx="3017632" cy="2981176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419" y="4164762"/>
            <a:ext cx="2696972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2 CuadroTexto"/>
          <p:cNvSpPr txBox="1"/>
          <p:nvPr/>
        </p:nvSpPr>
        <p:spPr>
          <a:xfrm>
            <a:off x="6420567" y="1757134"/>
            <a:ext cx="1743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1</a:t>
            </a:r>
            <a:endParaRPr lang="es-ES" sz="1000" dirty="0"/>
          </a:p>
        </p:txBody>
      </p:sp>
      <p:sp>
        <p:nvSpPr>
          <p:cNvPr id="9" name="20 CuadroTexto"/>
          <p:cNvSpPr txBox="1"/>
          <p:nvPr/>
        </p:nvSpPr>
        <p:spPr>
          <a:xfrm>
            <a:off x="6636591" y="2230993"/>
            <a:ext cx="1743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3</a:t>
            </a:r>
            <a:endParaRPr lang="es-ES" sz="1000" dirty="0"/>
          </a:p>
        </p:txBody>
      </p:sp>
      <p:sp>
        <p:nvSpPr>
          <p:cNvPr id="10" name="21 CuadroTexto"/>
          <p:cNvSpPr txBox="1"/>
          <p:nvPr/>
        </p:nvSpPr>
        <p:spPr>
          <a:xfrm>
            <a:off x="6162878" y="2621230"/>
            <a:ext cx="1743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2</a:t>
            </a:r>
            <a:endParaRPr lang="es-ES" sz="1000" dirty="0"/>
          </a:p>
        </p:txBody>
      </p:sp>
      <p:sp>
        <p:nvSpPr>
          <p:cNvPr id="11" name="5 CuadroTexto"/>
          <p:cNvSpPr txBox="1"/>
          <p:nvPr/>
        </p:nvSpPr>
        <p:spPr>
          <a:xfrm>
            <a:off x="536351" y="4790182"/>
            <a:ext cx="41941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AR" sz="1400" dirty="0">
                <a:latin typeface="Arial" pitchFamily="34" charset="0"/>
                <a:cs typeface="Arial" pitchFamily="34" charset="0"/>
              </a:rPr>
              <a:t>(*) CET = Casas Educativas Terapéuticas instaladas en trabajo conjunto con la SEDRONAR para el tratamiento de problemáticas de consumo en el marco del Programa Recuperar Inclusión. </a:t>
            </a:r>
          </a:p>
          <a:p>
            <a:endParaRPr lang="es-ES" dirty="0"/>
          </a:p>
        </p:txBody>
      </p:sp>
      <p:sp>
        <p:nvSpPr>
          <p:cNvPr id="12" name="23 Conector"/>
          <p:cNvSpPr/>
          <p:nvPr/>
        </p:nvSpPr>
        <p:spPr>
          <a:xfrm>
            <a:off x="6102577" y="2593231"/>
            <a:ext cx="125607" cy="115689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13" name="24 Conector"/>
          <p:cNvSpPr/>
          <p:nvPr/>
        </p:nvSpPr>
        <p:spPr>
          <a:xfrm>
            <a:off x="6516216" y="2233191"/>
            <a:ext cx="125607" cy="115689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14" name="26 Conector"/>
          <p:cNvSpPr/>
          <p:nvPr/>
        </p:nvSpPr>
        <p:spPr>
          <a:xfrm>
            <a:off x="6606633" y="1700808"/>
            <a:ext cx="125607" cy="115689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822489" y="455201"/>
            <a:ext cx="8480824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AR" altLang="es-AR" sz="2600" b="1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Programa NAC </a:t>
            </a:r>
            <a:r>
              <a:rPr lang="es-ES" altLang="es-AR" sz="24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Mendoza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4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6006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04503" y="1267097"/>
            <a:ext cx="9562011" cy="45589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AR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68507" y="35991"/>
            <a:ext cx="8480824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600" b="1" dirty="0" smtClean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NAC Santa Rosa – Provincia de Mendoza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4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6" name="9 CuadroTexto"/>
          <p:cNvSpPr txBox="1"/>
          <p:nvPr/>
        </p:nvSpPr>
        <p:spPr>
          <a:xfrm>
            <a:off x="843628" y="1334577"/>
            <a:ext cx="77504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Institución Anfitriona: 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Municipalidad de Santa Rosa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Web del municipio:</a:t>
            </a:r>
            <a:r>
              <a:rPr lang="es-ES" sz="1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No posee</a:t>
            </a:r>
            <a:endParaRPr lang="es-E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Referentes locales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Intendente: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Sergio Salgado (FPV)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Otros referentes: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 confirmar</a:t>
            </a:r>
            <a:endParaRPr lang="es-ES" sz="1200" dirty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Información del NAC: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Ubicación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Centro Integrador Comunitario Las Catitas - Calle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Mallea</a:t>
            </a:r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entre calles M. Rivero de López y R. Escalada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Fecha de Instalación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30/03/2015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Equipo de Trabajo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Juan Toledo – Coordinador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Contacto: (0263)15461937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Conectividad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Terrestre (Ineficiente - 2 Mb)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Implementador Provincial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Luis Rodríguez (San Juan)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Contacto</a:t>
            </a:r>
            <a:r>
              <a:rPr lang="es-ES" sz="12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: (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0264)154568691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622" y="5045665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7 CuadroTexto"/>
          <p:cNvSpPr txBox="1"/>
          <p:nvPr/>
        </p:nvSpPr>
        <p:spPr>
          <a:xfrm>
            <a:off x="2039211" y="5023539"/>
            <a:ext cx="2293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Sala de Capacitación</a:t>
            </a:r>
            <a:endParaRPr lang="es-ES" dirty="0"/>
          </a:p>
        </p:txBody>
      </p:sp>
      <p:pic>
        <p:nvPicPr>
          <p:cNvPr id="10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746" y="5045665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9 CuadroTexto"/>
          <p:cNvSpPr txBox="1"/>
          <p:nvPr/>
        </p:nvSpPr>
        <p:spPr>
          <a:xfrm>
            <a:off x="5238335" y="5023539"/>
            <a:ext cx="2660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Sala de Entretenimientos</a:t>
            </a:r>
            <a:endParaRPr lang="es-ES" dirty="0"/>
          </a:p>
        </p:txBody>
      </p:sp>
      <p:pic>
        <p:nvPicPr>
          <p:cNvPr id="13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492" y="5517373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22 CuadroTexto"/>
          <p:cNvSpPr txBox="1"/>
          <p:nvPr/>
        </p:nvSpPr>
        <p:spPr>
          <a:xfrm>
            <a:off x="5231081" y="5495247"/>
            <a:ext cx="2660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Microcine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9737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522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04503" y="1267097"/>
            <a:ext cx="9562011" cy="45589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AR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70239" y="376820"/>
            <a:ext cx="84808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NAC </a:t>
            </a:r>
            <a:r>
              <a:rPr lang="es-ES" altLang="es-AR" sz="2400" dirty="0" err="1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Malargüe</a:t>
            </a:r>
            <a:r>
              <a:rPr lang="es-ES" altLang="es-AR" sz="24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 – Provincia de Mendoza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4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6" name="9 CuadroTexto"/>
          <p:cNvSpPr txBox="1"/>
          <p:nvPr/>
        </p:nvSpPr>
        <p:spPr>
          <a:xfrm>
            <a:off x="688610" y="1270457"/>
            <a:ext cx="77504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Institución Anfitriona: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Municipalidad de </a:t>
            </a:r>
            <a:r>
              <a:rPr lang="es-ES" sz="1400" dirty="0" err="1" smtClean="0">
                <a:latin typeface="Arial" pitchFamily="34" charset="0"/>
                <a:cs typeface="Arial" pitchFamily="34" charset="0"/>
              </a:rPr>
              <a:t>Malargüe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Web del municipio: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www.malargue.gov.ar</a:t>
            </a:r>
            <a:endParaRPr lang="es-E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Referentes locales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Intendente: 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Jorge Vergara Martínez (Frente Cambia Mendoza)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Otros referentes: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 confirmar</a:t>
            </a:r>
            <a:endParaRPr lang="es-ES" sz="1200" dirty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Información del NAC: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Ubicación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Espacio municipal - Cacique Anca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Amun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y Francisco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Villagra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Fecha de Instalación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17/06/2015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Equipo de Trabajo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Martínez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Contacto: (0260)4308340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Conectividad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Terrestre (Óptima – 3 Mb)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Implementador Provincial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Luis Rodríguez (San Juan)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Contacto: (0264)154568691</a:t>
            </a:r>
          </a:p>
          <a:p>
            <a:endParaRPr lang="es-ES" sz="1200" dirty="0"/>
          </a:p>
        </p:txBody>
      </p:sp>
      <p:pic>
        <p:nvPicPr>
          <p:cNvPr id="7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04" y="5112175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7 CuadroTexto"/>
          <p:cNvSpPr txBox="1"/>
          <p:nvPr/>
        </p:nvSpPr>
        <p:spPr>
          <a:xfrm>
            <a:off x="1884193" y="5090049"/>
            <a:ext cx="2293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Sala de Capacitación</a:t>
            </a:r>
            <a:endParaRPr lang="es-ES" dirty="0"/>
          </a:p>
        </p:txBody>
      </p:sp>
      <p:pic>
        <p:nvPicPr>
          <p:cNvPr id="10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28" y="5112175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9 CuadroTexto"/>
          <p:cNvSpPr txBox="1"/>
          <p:nvPr/>
        </p:nvSpPr>
        <p:spPr>
          <a:xfrm>
            <a:off x="5083317" y="5090049"/>
            <a:ext cx="2660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Sala de Entretenimientos</a:t>
            </a:r>
            <a:endParaRPr lang="es-ES" dirty="0"/>
          </a:p>
        </p:txBody>
      </p:sp>
      <p:pic>
        <p:nvPicPr>
          <p:cNvPr id="13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474" y="5583883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22 CuadroTexto"/>
          <p:cNvSpPr txBox="1"/>
          <p:nvPr/>
        </p:nvSpPr>
        <p:spPr>
          <a:xfrm>
            <a:off x="5076063" y="5561757"/>
            <a:ext cx="2660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Microcine</a:t>
            </a:r>
            <a:endParaRPr lang="es-ES" dirty="0"/>
          </a:p>
        </p:txBody>
      </p:sp>
      <p:pic>
        <p:nvPicPr>
          <p:cNvPr id="15" name="14 Imagen" descr="NAC Malargu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1500174"/>
            <a:ext cx="2640000" cy="198000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0574587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906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04503" y="1267097"/>
            <a:ext cx="9562011" cy="45589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AR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822489" y="402950"/>
            <a:ext cx="84808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AR" sz="2400" dirty="0" smtClean="0">
                <a:latin typeface="Roboto" panose="020B0604020202020204" charset="0"/>
                <a:ea typeface="Roboto" panose="020B0604020202020204" charset="0"/>
                <a:cs typeface="Roboto" panose="020B0604020202020204" charset="0"/>
              </a:rPr>
              <a:t>NAC CET San Rafael – Provincia de Mendoza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AR" altLang="es-AR" sz="2400" dirty="0">
              <a:latin typeface="Roboto" panose="020B0604020202020204" charset="0"/>
              <a:ea typeface="Roboto" panose="020B0604020202020204" charset="0"/>
              <a:cs typeface="Roboto" panose="020B0604020202020204" charset="0"/>
            </a:endParaRPr>
          </a:p>
        </p:txBody>
      </p:sp>
      <p:sp>
        <p:nvSpPr>
          <p:cNvPr id="5" name="9 CuadroTexto"/>
          <p:cNvSpPr txBox="1"/>
          <p:nvPr/>
        </p:nvSpPr>
        <p:spPr>
          <a:xfrm>
            <a:off x="688610" y="1270457"/>
            <a:ext cx="77504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Institución Anfitriona:</a:t>
            </a:r>
            <a:r>
              <a:rPr lang="es-ES" sz="1400" dirty="0" smtClean="0">
                <a:latin typeface="Arial" pitchFamily="34" charset="0"/>
                <a:cs typeface="Arial" pitchFamily="34" charset="0"/>
              </a:rPr>
              <a:t> Recuperar Inclusión 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Web del municipio: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www.sanrafael.gov.ar</a:t>
            </a:r>
            <a:endParaRPr lang="es-E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Referentes locales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Intendente: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 Adrian </a:t>
            </a:r>
            <a:r>
              <a:rPr lang="es-ES" sz="1200" dirty="0" err="1" smtClean="0">
                <a:latin typeface="Arial" pitchFamily="34" charset="0"/>
                <a:cs typeface="Arial" pitchFamily="34" charset="0"/>
              </a:rPr>
              <a:t>Maglia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(FPV)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Otros referentes: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 A confirmar</a:t>
            </a:r>
            <a:endParaRPr lang="es-ES" sz="1200" dirty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endParaRPr lang="es-ES" sz="1200" dirty="0">
              <a:latin typeface="Arial" pitchFamily="34" charset="0"/>
              <a:cs typeface="Arial" pitchFamily="34" charset="0"/>
            </a:endParaRPr>
          </a:p>
          <a:p>
            <a:endParaRPr lang="es-E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400" b="1" u="sng" dirty="0" smtClean="0">
                <a:latin typeface="Arial" pitchFamily="34" charset="0"/>
                <a:cs typeface="Arial" pitchFamily="34" charset="0"/>
              </a:rPr>
              <a:t>Información del NAC:</a:t>
            </a:r>
            <a:endParaRPr lang="es-ES" sz="1400" dirty="0" smtClean="0">
              <a:latin typeface="Arial" pitchFamily="34" charset="0"/>
              <a:cs typeface="Arial" pitchFamily="34" charset="0"/>
            </a:endParaRPr>
          </a:p>
          <a:p>
            <a:endParaRPr lang="es-E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Ubicación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CET San Rafael – Av. Los Filtros esq. El Jacarandá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Fecha de Instalación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06/11/2015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Equipo de Trabajo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Mauricio Escobar – Coordinador 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Contacto: (0260)154690618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Conectividad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No</a:t>
            </a:r>
          </a:p>
          <a:p>
            <a:r>
              <a:rPr lang="es-ES" sz="1200" b="1" u="sng" dirty="0" smtClean="0">
                <a:latin typeface="Arial" pitchFamily="34" charset="0"/>
                <a:cs typeface="Arial" pitchFamily="34" charset="0"/>
              </a:rPr>
              <a:t>Implementador Provincial</a:t>
            </a:r>
            <a:r>
              <a:rPr lang="es-ES" sz="1200" dirty="0" smtClean="0">
                <a:latin typeface="Arial" pitchFamily="34" charset="0"/>
                <a:cs typeface="Arial" pitchFamily="34" charset="0"/>
              </a:rPr>
              <a:t>: Luis Rodríguez (San Juan)</a:t>
            </a:r>
          </a:p>
          <a:p>
            <a:r>
              <a:rPr lang="es-ES" sz="1200" dirty="0" smtClean="0">
                <a:latin typeface="Arial" pitchFamily="34" charset="0"/>
                <a:cs typeface="Arial" pitchFamily="34" charset="0"/>
              </a:rPr>
              <a:t>Contacto: (0264)154568691</a:t>
            </a:r>
          </a:p>
          <a:p>
            <a:endParaRPr lang="es-ES" sz="1200" dirty="0"/>
          </a:p>
        </p:txBody>
      </p:sp>
      <p:pic>
        <p:nvPicPr>
          <p:cNvPr id="6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04" y="5125238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17 CuadroTexto"/>
          <p:cNvSpPr txBox="1"/>
          <p:nvPr/>
        </p:nvSpPr>
        <p:spPr>
          <a:xfrm>
            <a:off x="1884193" y="5103112"/>
            <a:ext cx="2293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Sala de Capacitación</a:t>
            </a:r>
            <a:endParaRPr lang="es-ES" dirty="0"/>
          </a:p>
        </p:txBody>
      </p:sp>
      <p:pic>
        <p:nvPicPr>
          <p:cNvPr id="8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28" y="5125238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9 CuadroTexto"/>
          <p:cNvSpPr txBox="1"/>
          <p:nvPr/>
        </p:nvSpPr>
        <p:spPr>
          <a:xfrm>
            <a:off x="5083317" y="5103112"/>
            <a:ext cx="2660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Sala de Entretenimientos</a:t>
            </a:r>
            <a:endParaRPr lang="es-ES" dirty="0"/>
          </a:p>
        </p:txBody>
      </p:sp>
      <p:sp>
        <p:nvSpPr>
          <p:cNvPr id="10" name="20 CuadroTexto"/>
          <p:cNvSpPr txBox="1"/>
          <p:nvPr/>
        </p:nvSpPr>
        <p:spPr>
          <a:xfrm>
            <a:off x="1876939" y="5574820"/>
            <a:ext cx="2452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Sala de Grabación y Radio</a:t>
            </a:r>
            <a:endParaRPr lang="es-ES" dirty="0"/>
          </a:p>
        </p:txBody>
      </p:sp>
      <p:pic>
        <p:nvPicPr>
          <p:cNvPr id="11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474" y="5596946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22 CuadroTexto"/>
          <p:cNvSpPr txBox="1"/>
          <p:nvPr/>
        </p:nvSpPr>
        <p:spPr>
          <a:xfrm>
            <a:off x="5076063" y="5574820"/>
            <a:ext cx="2660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Microcine</a:t>
            </a:r>
            <a:endParaRPr lang="es-ES" dirty="0"/>
          </a:p>
        </p:txBody>
      </p:sp>
      <p:pic>
        <p:nvPicPr>
          <p:cNvPr id="13" name="Picture 8" descr="C:\Users\Minplan\Downloads\1456305185_checked_checkbo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602303"/>
            <a:ext cx="26352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15 Imagen" descr="NAC CET San Rafael.jpg"/>
          <p:cNvPicPr>
            <a:picLocks noChangeAspect="1"/>
          </p:cNvPicPr>
          <p:nvPr/>
        </p:nvPicPr>
        <p:blipFill>
          <a:blip r:embed="rId4" cstate="print"/>
          <a:srcRect l="6441" r="5813"/>
          <a:stretch>
            <a:fillRect/>
          </a:stretch>
        </p:blipFill>
        <p:spPr>
          <a:xfrm>
            <a:off x="5715008" y="1500174"/>
            <a:ext cx="2857520" cy="198000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5353070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04948" y="1201781"/>
            <a:ext cx="5003074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AR" b="1" dirty="0" smtClean="0">
                <a:solidFill>
                  <a:schemeClr val="bg1"/>
                </a:solidFill>
              </a:rPr>
              <a:t>Jesica Lubrano</a:t>
            </a:r>
          </a:p>
          <a:p>
            <a:pPr algn="ctr"/>
            <a:r>
              <a:rPr lang="es-AR" b="1" dirty="0" smtClean="0">
                <a:solidFill>
                  <a:schemeClr val="bg1">
                    <a:lumMod val="95000"/>
                  </a:schemeClr>
                </a:solidFill>
              </a:rPr>
              <a:t>jlubrano@modernizacion.gob.ar</a:t>
            </a:r>
          </a:p>
          <a:p>
            <a:pPr algn="ctr"/>
            <a:r>
              <a:rPr lang="es-AR" b="1" dirty="0" smtClean="0">
                <a:solidFill>
                  <a:schemeClr val="bg1"/>
                </a:solidFill>
              </a:rPr>
              <a:t>011 1532587319</a:t>
            </a:r>
          </a:p>
          <a:p>
            <a:pPr algn="ctr"/>
            <a:endParaRPr lang="es-AR" b="1" dirty="0">
              <a:solidFill>
                <a:schemeClr val="bg1"/>
              </a:solidFill>
            </a:endParaRPr>
          </a:p>
          <a:p>
            <a:endParaRPr lang="es-AR" dirty="0">
              <a:solidFill>
                <a:schemeClr val="bg1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4448998" y="1190784"/>
            <a:ext cx="4953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b="1" dirty="0">
                <a:solidFill>
                  <a:schemeClr val="bg1"/>
                </a:solidFill>
              </a:rPr>
              <a:t>Tamara Jaime</a:t>
            </a:r>
          </a:p>
          <a:p>
            <a:pPr algn="ctr"/>
            <a:r>
              <a:rPr lang="es-AR" b="1" dirty="0">
                <a:solidFill>
                  <a:schemeClr val="bg1"/>
                </a:solidFill>
              </a:rPr>
              <a:t>tjaime@modernizacion.gob.ar</a:t>
            </a:r>
          </a:p>
          <a:p>
            <a:pPr algn="ctr"/>
            <a:r>
              <a:rPr lang="es-AR" b="1" dirty="0">
                <a:solidFill>
                  <a:schemeClr val="bg1"/>
                </a:solidFill>
              </a:rPr>
              <a:t>011 1534674192</a:t>
            </a:r>
          </a:p>
        </p:txBody>
      </p:sp>
    </p:spTree>
    <p:extLst>
      <p:ext uri="{BB962C8B-B14F-4D97-AF65-F5344CB8AC3E}">
        <p14:creationId xmlns:p14="http://schemas.microsoft.com/office/powerpoint/2010/main" val="2068031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055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56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68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763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77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4412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358</Words>
  <Application>Microsoft Office PowerPoint</Application>
  <PresentationFormat>A4 (210 x 297 mm)</PresentationFormat>
  <Paragraphs>87</Paragraphs>
  <Slides>32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40" baseType="lpstr">
      <vt:lpstr>Arial</vt:lpstr>
      <vt:lpstr>Calibri</vt:lpstr>
      <vt:lpstr>Calibri Light</vt:lpstr>
      <vt:lpstr>Gotham Book</vt:lpstr>
      <vt:lpstr>Roboto</vt:lpstr>
      <vt:lpstr>Times New Roman</vt:lpstr>
      <vt:lpstr>Wingdings</vt:lpstr>
      <vt:lpstr>Tema de Office</vt:lpstr>
      <vt:lpstr>3 de Agosto 2016 MENDOZA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Tamara Jaime</cp:lastModifiedBy>
  <cp:revision>18</cp:revision>
  <dcterms:created xsi:type="dcterms:W3CDTF">2016-06-22T15:20:54Z</dcterms:created>
  <dcterms:modified xsi:type="dcterms:W3CDTF">2016-08-03T12:53:57Z</dcterms:modified>
</cp:coreProperties>
</file>