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B48C-6CDC-4E69-9DAC-33E07BC2CD87}" type="datetimeFigureOut">
              <a:rPr lang="es-AR" smtClean="0"/>
              <a:t>03/08/2016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0609-072B-4B30-AC5E-A6C3EF8CC40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86634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B48C-6CDC-4E69-9DAC-33E07BC2CD87}" type="datetimeFigureOut">
              <a:rPr lang="es-AR" smtClean="0"/>
              <a:t>03/08/2016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0609-072B-4B30-AC5E-A6C3EF8CC40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7302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B48C-6CDC-4E69-9DAC-33E07BC2CD87}" type="datetimeFigureOut">
              <a:rPr lang="es-AR" smtClean="0"/>
              <a:t>03/08/2016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0609-072B-4B30-AC5E-A6C3EF8CC40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5487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B48C-6CDC-4E69-9DAC-33E07BC2CD87}" type="datetimeFigureOut">
              <a:rPr lang="es-AR" smtClean="0"/>
              <a:t>03/08/2016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0609-072B-4B30-AC5E-A6C3EF8CC40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70130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B48C-6CDC-4E69-9DAC-33E07BC2CD87}" type="datetimeFigureOut">
              <a:rPr lang="es-AR" smtClean="0"/>
              <a:t>03/08/2016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0609-072B-4B30-AC5E-A6C3EF8CC40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77741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B48C-6CDC-4E69-9DAC-33E07BC2CD87}" type="datetimeFigureOut">
              <a:rPr lang="es-AR" smtClean="0"/>
              <a:t>03/08/2016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0609-072B-4B30-AC5E-A6C3EF8CC40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92953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B48C-6CDC-4E69-9DAC-33E07BC2CD87}" type="datetimeFigureOut">
              <a:rPr lang="es-AR" smtClean="0"/>
              <a:t>03/08/2016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0609-072B-4B30-AC5E-A6C3EF8CC40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3401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B48C-6CDC-4E69-9DAC-33E07BC2CD87}" type="datetimeFigureOut">
              <a:rPr lang="es-AR" smtClean="0"/>
              <a:t>03/08/2016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0609-072B-4B30-AC5E-A6C3EF8CC40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395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B48C-6CDC-4E69-9DAC-33E07BC2CD87}" type="datetimeFigureOut">
              <a:rPr lang="es-AR" smtClean="0"/>
              <a:t>03/08/2016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0609-072B-4B30-AC5E-A6C3EF8CC40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8682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B48C-6CDC-4E69-9DAC-33E07BC2CD87}" type="datetimeFigureOut">
              <a:rPr lang="es-AR" smtClean="0"/>
              <a:t>03/08/2016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0609-072B-4B30-AC5E-A6C3EF8CC40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92278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B48C-6CDC-4E69-9DAC-33E07BC2CD87}" type="datetimeFigureOut">
              <a:rPr lang="es-AR" smtClean="0"/>
              <a:t>03/08/2016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10609-072B-4B30-AC5E-A6C3EF8CC40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39468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0B48C-6CDC-4E69-9DAC-33E07BC2CD87}" type="datetimeFigureOut">
              <a:rPr lang="es-AR" smtClean="0"/>
              <a:t>03/08/2016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10609-072B-4B30-AC5E-A6C3EF8CC40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14088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AR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8117564" cy="450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174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GP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fer</dc:creator>
  <cp:lastModifiedBy>fer</cp:lastModifiedBy>
  <cp:revision>1</cp:revision>
  <dcterms:created xsi:type="dcterms:W3CDTF">2016-08-03T12:59:45Z</dcterms:created>
  <dcterms:modified xsi:type="dcterms:W3CDTF">2016-08-03T13:00:29Z</dcterms:modified>
</cp:coreProperties>
</file>