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8" r:id="rId3"/>
    <p:sldId id="261" r:id="rId4"/>
    <p:sldId id="315" r:id="rId5"/>
    <p:sldId id="316" r:id="rId6"/>
    <p:sldId id="272" r:id="rId7"/>
    <p:sldId id="260" r:id="rId8"/>
    <p:sldId id="292" r:id="rId9"/>
    <p:sldId id="269" r:id="rId10"/>
    <p:sldId id="291" r:id="rId11"/>
    <p:sldId id="293" r:id="rId12"/>
    <p:sldId id="294" r:id="rId13"/>
    <p:sldId id="306" r:id="rId14"/>
    <p:sldId id="296" r:id="rId15"/>
    <p:sldId id="295" r:id="rId16"/>
    <p:sldId id="297" r:id="rId17"/>
    <p:sldId id="308" r:id="rId18"/>
    <p:sldId id="301" r:id="rId19"/>
    <p:sldId id="302" r:id="rId20"/>
    <p:sldId id="303" r:id="rId21"/>
    <p:sldId id="304" r:id="rId22"/>
    <p:sldId id="317" r:id="rId23"/>
    <p:sldId id="305" r:id="rId24"/>
    <p:sldId id="309" r:id="rId25"/>
    <p:sldId id="310" r:id="rId26"/>
    <p:sldId id="311" r:id="rId27"/>
    <p:sldId id="313" r:id="rId28"/>
    <p:sldId id="314" r:id="rId29"/>
    <p:sldId id="288" r:id="rId30"/>
    <p:sldId id="289" r:id="rId31"/>
  </p:sldIdLst>
  <p:sldSz cx="9144000" cy="6858000" type="screen4x3"/>
  <p:notesSz cx="6954838" cy="9309100"/>
  <p:embeddedFontLst>
    <p:embeddedFont>
      <p:font typeface="Lato" pitchFamily="34" charset="0"/>
      <p:regular r:id="rId33"/>
      <p:bold r:id="rId34"/>
      <p:italic r:id="rId35"/>
      <p:boldItalic r:id="rId36"/>
    </p:embeddedFont>
    <p:embeddedFont>
      <p:font typeface="Century Gothic" pitchFamily="34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Wingdings 3" pitchFamily="18" charset="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C868F-E9D1-4AB7-A99E-C009A2EE2A32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s-AR"/>
        </a:p>
      </dgm:t>
    </dgm:pt>
    <dgm:pt modelId="{55BE059C-4CC8-42A9-8D3E-87296BBBA3A0}">
      <dgm:prSet phldrT="[Texto]"/>
      <dgm:spPr/>
      <dgm:t>
        <a:bodyPr/>
        <a:lstStyle/>
        <a:p>
          <a:pPr algn="ctr"/>
          <a:r>
            <a:rPr lang="es-AR" dirty="0" smtClean="0"/>
            <a:t>Administración Gubernamental</a:t>
          </a:r>
          <a:endParaRPr lang="es-AR" dirty="0"/>
        </a:p>
      </dgm:t>
    </dgm:pt>
    <dgm:pt modelId="{39642757-0D10-41B9-ADEA-2059DB049AD5}" type="parTrans" cxnId="{5B8DA372-6B32-4785-A36C-9B4CCCCCF71D}">
      <dgm:prSet/>
      <dgm:spPr/>
      <dgm:t>
        <a:bodyPr/>
        <a:lstStyle/>
        <a:p>
          <a:pPr algn="ctr"/>
          <a:endParaRPr lang="es-AR"/>
        </a:p>
      </dgm:t>
    </dgm:pt>
    <dgm:pt modelId="{AD452EE9-53F6-4E9C-AD79-C65B3E131F22}" type="sibTrans" cxnId="{5B8DA372-6B32-4785-A36C-9B4CCCCCF71D}">
      <dgm:prSet/>
      <dgm:spPr/>
      <dgm:t>
        <a:bodyPr/>
        <a:lstStyle/>
        <a:p>
          <a:pPr algn="ctr"/>
          <a:endParaRPr lang="es-AR"/>
        </a:p>
      </dgm:t>
    </dgm:pt>
    <dgm:pt modelId="{EFC73698-5E86-4C7F-836B-6371B068866D}">
      <dgm:prSet phldrT="[Texto]"/>
      <dgm:spPr/>
      <dgm:t>
        <a:bodyPr/>
        <a:lstStyle/>
        <a:p>
          <a:pPr algn="ctr"/>
          <a:r>
            <a:rPr lang="es-AR" dirty="0" smtClean="0"/>
            <a:t>Servicios Sociales</a:t>
          </a:r>
          <a:endParaRPr lang="es-AR" dirty="0"/>
        </a:p>
      </dgm:t>
    </dgm:pt>
    <dgm:pt modelId="{0C1FBEAA-D09D-46C4-993E-83B05F46A42C}" type="parTrans" cxnId="{70144C49-1FD5-4A67-98D9-D24E738429B2}">
      <dgm:prSet/>
      <dgm:spPr/>
      <dgm:t>
        <a:bodyPr/>
        <a:lstStyle/>
        <a:p>
          <a:pPr algn="ctr"/>
          <a:endParaRPr lang="es-AR"/>
        </a:p>
      </dgm:t>
    </dgm:pt>
    <dgm:pt modelId="{2FF34D5F-A4F6-4401-930A-38419D1EBA19}" type="sibTrans" cxnId="{70144C49-1FD5-4A67-98D9-D24E738429B2}">
      <dgm:prSet/>
      <dgm:spPr/>
      <dgm:t>
        <a:bodyPr/>
        <a:lstStyle/>
        <a:p>
          <a:pPr algn="ctr"/>
          <a:endParaRPr lang="es-AR"/>
        </a:p>
      </dgm:t>
    </dgm:pt>
    <dgm:pt modelId="{EE905845-FB0C-4756-814D-CE168849CA39}">
      <dgm:prSet phldrT="[Texto]"/>
      <dgm:spPr/>
      <dgm:t>
        <a:bodyPr/>
        <a:lstStyle/>
        <a:p>
          <a:pPr algn="ctr"/>
          <a:r>
            <a:rPr lang="es-AR" dirty="0" smtClean="0"/>
            <a:t>Servicios de la Deuda</a:t>
          </a:r>
          <a:endParaRPr lang="es-AR" dirty="0"/>
        </a:p>
      </dgm:t>
    </dgm:pt>
    <dgm:pt modelId="{C0CAC0BD-6350-4013-B631-229A0B85DCD3}" type="parTrans" cxnId="{17B4354C-2091-40A2-8C5F-28DB11601528}">
      <dgm:prSet/>
      <dgm:spPr/>
      <dgm:t>
        <a:bodyPr/>
        <a:lstStyle/>
        <a:p>
          <a:pPr algn="ctr"/>
          <a:endParaRPr lang="es-AR"/>
        </a:p>
      </dgm:t>
    </dgm:pt>
    <dgm:pt modelId="{90875892-D02F-4E03-AD6D-C2A21564125E}" type="sibTrans" cxnId="{17B4354C-2091-40A2-8C5F-28DB11601528}">
      <dgm:prSet/>
      <dgm:spPr/>
      <dgm:t>
        <a:bodyPr/>
        <a:lstStyle/>
        <a:p>
          <a:pPr algn="ctr"/>
          <a:endParaRPr lang="es-AR"/>
        </a:p>
      </dgm:t>
    </dgm:pt>
    <dgm:pt modelId="{70DDDBE9-89C8-49D7-92AB-A04AF0FF2C41}">
      <dgm:prSet phldrT="[Texto]"/>
      <dgm:spPr/>
      <dgm:t>
        <a:bodyPr/>
        <a:lstStyle/>
        <a:p>
          <a:pPr algn="ctr"/>
          <a:r>
            <a:rPr lang="es-AR" dirty="0" smtClean="0"/>
            <a:t>Servicios Económicos</a:t>
          </a:r>
          <a:endParaRPr lang="es-AR" dirty="0"/>
        </a:p>
      </dgm:t>
    </dgm:pt>
    <dgm:pt modelId="{DDCF7928-3BA2-40E2-9D1A-32FA5E63A587}" type="parTrans" cxnId="{3C1F2EC8-6506-44EC-BE84-F5264B5F087F}">
      <dgm:prSet/>
      <dgm:spPr/>
      <dgm:t>
        <a:bodyPr/>
        <a:lstStyle/>
        <a:p>
          <a:pPr algn="ctr"/>
          <a:endParaRPr lang="es-AR"/>
        </a:p>
      </dgm:t>
    </dgm:pt>
    <dgm:pt modelId="{FD9AB5D7-2578-4BCD-A6A9-750738F04721}" type="sibTrans" cxnId="{3C1F2EC8-6506-44EC-BE84-F5264B5F087F}">
      <dgm:prSet/>
      <dgm:spPr/>
      <dgm:t>
        <a:bodyPr/>
        <a:lstStyle/>
        <a:p>
          <a:pPr algn="ctr"/>
          <a:endParaRPr lang="es-AR"/>
        </a:p>
      </dgm:t>
    </dgm:pt>
    <dgm:pt modelId="{0D99E24F-7E3F-4477-96EB-930BEE90B0DC}">
      <dgm:prSet phldrT="[Texto]"/>
      <dgm:spPr/>
      <dgm:t>
        <a:bodyPr/>
        <a:lstStyle/>
        <a:p>
          <a:pPr algn="ctr"/>
          <a:r>
            <a:rPr lang="es-AR" dirty="0" smtClean="0"/>
            <a:t>Defensa y Seguridad</a:t>
          </a:r>
          <a:endParaRPr lang="es-AR" dirty="0"/>
        </a:p>
      </dgm:t>
    </dgm:pt>
    <dgm:pt modelId="{49391770-D70D-499E-AA3F-5DEE55D0F996}" type="parTrans" cxnId="{116D5495-572E-4804-8C78-93A1A8E1F88E}">
      <dgm:prSet/>
      <dgm:spPr/>
      <dgm:t>
        <a:bodyPr/>
        <a:lstStyle/>
        <a:p>
          <a:pPr algn="ctr"/>
          <a:endParaRPr lang="es-AR"/>
        </a:p>
      </dgm:t>
    </dgm:pt>
    <dgm:pt modelId="{FD2EDBED-3D21-468E-84A2-B9D3ABA900BE}" type="sibTrans" cxnId="{116D5495-572E-4804-8C78-93A1A8E1F88E}">
      <dgm:prSet/>
      <dgm:spPr/>
      <dgm:t>
        <a:bodyPr/>
        <a:lstStyle/>
        <a:p>
          <a:pPr algn="ctr"/>
          <a:endParaRPr lang="es-AR"/>
        </a:p>
      </dgm:t>
    </dgm:pt>
    <dgm:pt modelId="{67097A15-1A6F-4F12-BC64-4B6E55FD690F}" type="pres">
      <dgm:prSet presAssocID="{5F7C868F-E9D1-4AB7-A99E-C009A2EE2A3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DDA8099-F9DB-44FA-8DCF-6F82A48FC727}" type="pres">
      <dgm:prSet presAssocID="{55BE059C-4CC8-42A9-8D3E-87296BBBA3A0}" presName="vertOne" presStyleCnt="0"/>
      <dgm:spPr/>
      <dgm:t>
        <a:bodyPr/>
        <a:lstStyle/>
        <a:p>
          <a:endParaRPr lang="es-AR"/>
        </a:p>
      </dgm:t>
    </dgm:pt>
    <dgm:pt modelId="{DC913598-9487-4228-9495-3EF3EF3BCB22}" type="pres">
      <dgm:prSet presAssocID="{55BE059C-4CC8-42A9-8D3E-87296BBBA3A0}" presName="txOne" presStyleLbl="node0" presStyleIdx="0" presStyleCnt="2" custScaleX="71076" custLinFactY="37792" custLinFactNeighborX="-4761" custLinFactNeighborY="10000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90D16F9-516A-46BD-8912-8D28F6D36677}" type="pres">
      <dgm:prSet presAssocID="{55BE059C-4CC8-42A9-8D3E-87296BBBA3A0}" presName="parTransOne" presStyleCnt="0"/>
      <dgm:spPr/>
      <dgm:t>
        <a:bodyPr/>
        <a:lstStyle/>
        <a:p>
          <a:endParaRPr lang="es-AR"/>
        </a:p>
      </dgm:t>
    </dgm:pt>
    <dgm:pt modelId="{C68FE40D-3043-43ED-AA17-BF5A37E2A9B0}" type="pres">
      <dgm:prSet presAssocID="{55BE059C-4CC8-42A9-8D3E-87296BBBA3A0}" presName="horzOne" presStyleCnt="0"/>
      <dgm:spPr/>
      <dgm:t>
        <a:bodyPr/>
        <a:lstStyle/>
        <a:p>
          <a:endParaRPr lang="es-AR"/>
        </a:p>
      </dgm:t>
    </dgm:pt>
    <dgm:pt modelId="{78660C96-8BA3-4C74-8CD6-3B8FCCA34165}" type="pres">
      <dgm:prSet presAssocID="{EFC73698-5E86-4C7F-836B-6371B068866D}" presName="vertTwo" presStyleCnt="0"/>
      <dgm:spPr/>
      <dgm:t>
        <a:bodyPr/>
        <a:lstStyle/>
        <a:p>
          <a:endParaRPr lang="es-AR"/>
        </a:p>
      </dgm:t>
    </dgm:pt>
    <dgm:pt modelId="{F70B03FE-77E7-41AC-ADA8-E17818F470B5}" type="pres">
      <dgm:prSet presAssocID="{EFC73698-5E86-4C7F-836B-6371B068866D}" presName="txTwo" presStyleLbl="node2" presStyleIdx="0" presStyleCnt="2" custLinFactX="9023" custLinFactY="57684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25CB3FF-B2C8-4D6F-8726-C98F1FE31B0B}" type="pres">
      <dgm:prSet presAssocID="{EFC73698-5E86-4C7F-836B-6371B068866D}" presName="parTransTwo" presStyleCnt="0"/>
      <dgm:spPr/>
      <dgm:t>
        <a:bodyPr/>
        <a:lstStyle/>
        <a:p>
          <a:endParaRPr lang="es-AR"/>
        </a:p>
      </dgm:t>
    </dgm:pt>
    <dgm:pt modelId="{A639324A-9D09-46CE-9210-AAC45D7932C2}" type="pres">
      <dgm:prSet presAssocID="{EFC73698-5E86-4C7F-836B-6371B068866D}" presName="horzTwo" presStyleCnt="0"/>
      <dgm:spPr/>
      <dgm:t>
        <a:bodyPr/>
        <a:lstStyle/>
        <a:p>
          <a:endParaRPr lang="es-AR"/>
        </a:p>
      </dgm:t>
    </dgm:pt>
    <dgm:pt modelId="{CB56D362-66C4-43A1-B3B6-D2982CF3B655}" type="pres">
      <dgm:prSet presAssocID="{EE905845-FB0C-4756-814D-CE168849CA39}" presName="vertThree" presStyleCnt="0"/>
      <dgm:spPr/>
      <dgm:t>
        <a:bodyPr/>
        <a:lstStyle/>
        <a:p>
          <a:endParaRPr lang="es-AR"/>
        </a:p>
      </dgm:t>
    </dgm:pt>
    <dgm:pt modelId="{CE314FE2-72F4-4455-AF78-6AB22BABC077}" type="pres">
      <dgm:prSet presAssocID="{EE905845-FB0C-4756-814D-CE168849CA39}" presName="txThree" presStyleLbl="node3" presStyleIdx="0" presStyleCnt="1" custScaleX="247418" custLinFactNeighborX="-4301" custLinFactNeighborY="-3978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D5AF413-B7F2-447E-A2E1-66B4C9140CCF}" type="pres">
      <dgm:prSet presAssocID="{EE905845-FB0C-4756-814D-CE168849CA39}" presName="horzThree" presStyleCnt="0"/>
      <dgm:spPr/>
      <dgm:t>
        <a:bodyPr/>
        <a:lstStyle/>
        <a:p>
          <a:endParaRPr lang="es-AR"/>
        </a:p>
      </dgm:t>
    </dgm:pt>
    <dgm:pt modelId="{8526D152-3FA3-4019-83B2-644175A225A9}" type="pres">
      <dgm:prSet presAssocID="{2FF34D5F-A4F6-4401-930A-38419D1EBA19}" presName="sibSpaceTwo" presStyleCnt="0"/>
      <dgm:spPr/>
      <dgm:t>
        <a:bodyPr/>
        <a:lstStyle/>
        <a:p>
          <a:endParaRPr lang="es-AR"/>
        </a:p>
      </dgm:t>
    </dgm:pt>
    <dgm:pt modelId="{83C37DD5-4D5C-4625-8E68-20C398461829}" type="pres">
      <dgm:prSet presAssocID="{70DDDBE9-89C8-49D7-92AB-A04AF0FF2C41}" presName="vertTwo" presStyleCnt="0"/>
      <dgm:spPr/>
      <dgm:t>
        <a:bodyPr/>
        <a:lstStyle/>
        <a:p>
          <a:endParaRPr lang="es-AR"/>
        </a:p>
      </dgm:t>
    </dgm:pt>
    <dgm:pt modelId="{8F0F2D3D-948B-4ECD-81BB-3B1E1DC5EB7B}" type="pres">
      <dgm:prSet presAssocID="{70DDDBE9-89C8-49D7-92AB-A04AF0FF2C41}" presName="txTwo" presStyleLbl="node2" presStyleIdx="1" presStyleCnt="2" custScaleX="237609" custLinFactX="100000" custLinFactNeighborX="194565" custLinFactNeighborY="6863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C9DCEA6-4A79-433A-B274-B21002210E67}" type="pres">
      <dgm:prSet presAssocID="{70DDDBE9-89C8-49D7-92AB-A04AF0FF2C41}" presName="horzTwo" presStyleCnt="0"/>
      <dgm:spPr/>
      <dgm:t>
        <a:bodyPr/>
        <a:lstStyle/>
        <a:p>
          <a:endParaRPr lang="es-AR"/>
        </a:p>
      </dgm:t>
    </dgm:pt>
    <dgm:pt modelId="{197210F4-3690-4C31-B279-D02967D66D42}" type="pres">
      <dgm:prSet presAssocID="{AD452EE9-53F6-4E9C-AD79-C65B3E131F22}" presName="sibSpaceOne" presStyleCnt="0"/>
      <dgm:spPr/>
      <dgm:t>
        <a:bodyPr/>
        <a:lstStyle/>
        <a:p>
          <a:endParaRPr lang="es-AR"/>
        </a:p>
      </dgm:t>
    </dgm:pt>
    <dgm:pt modelId="{FD071811-C26B-4CAD-98A1-34001B31C4C4}" type="pres">
      <dgm:prSet presAssocID="{0D99E24F-7E3F-4477-96EB-930BEE90B0DC}" presName="vertOne" presStyleCnt="0"/>
      <dgm:spPr/>
      <dgm:t>
        <a:bodyPr/>
        <a:lstStyle/>
        <a:p>
          <a:endParaRPr lang="es-AR"/>
        </a:p>
      </dgm:t>
    </dgm:pt>
    <dgm:pt modelId="{B113D23A-050B-4A30-88DF-CB9EF401E4FB}" type="pres">
      <dgm:prSet presAssocID="{0D99E24F-7E3F-4477-96EB-930BEE90B0DC}" presName="txOne" presStyleLbl="node0" presStyleIdx="1" presStyleCnt="2" custScaleX="322096" custLinFactNeighborX="-74900" custLinFactNeighborY="4873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C29D0CC-C5D1-43B5-9571-39B1D0EEDD3D}" type="pres">
      <dgm:prSet presAssocID="{0D99E24F-7E3F-4477-96EB-930BEE90B0DC}" presName="horzOne" presStyleCnt="0"/>
      <dgm:spPr/>
      <dgm:t>
        <a:bodyPr/>
        <a:lstStyle/>
        <a:p>
          <a:endParaRPr lang="es-AR"/>
        </a:p>
      </dgm:t>
    </dgm:pt>
  </dgm:ptLst>
  <dgm:cxnLst>
    <dgm:cxn modelId="{3C1F2EC8-6506-44EC-BE84-F5264B5F087F}" srcId="{55BE059C-4CC8-42A9-8D3E-87296BBBA3A0}" destId="{70DDDBE9-89C8-49D7-92AB-A04AF0FF2C41}" srcOrd="1" destOrd="0" parTransId="{DDCF7928-3BA2-40E2-9D1A-32FA5E63A587}" sibTransId="{FD9AB5D7-2578-4BCD-A6A9-750738F04721}"/>
    <dgm:cxn modelId="{A575E4A2-7A26-4069-9A80-F9BF02DE9413}" type="presOf" srcId="{EFC73698-5E86-4C7F-836B-6371B068866D}" destId="{F70B03FE-77E7-41AC-ADA8-E17818F470B5}" srcOrd="0" destOrd="0" presId="urn:microsoft.com/office/officeart/2005/8/layout/hierarchy4"/>
    <dgm:cxn modelId="{15E93393-F55E-4B4F-97D8-78531B98D81C}" type="presOf" srcId="{55BE059C-4CC8-42A9-8D3E-87296BBBA3A0}" destId="{DC913598-9487-4228-9495-3EF3EF3BCB22}" srcOrd="0" destOrd="0" presId="urn:microsoft.com/office/officeart/2005/8/layout/hierarchy4"/>
    <dgm:cxn modelId="{116D5495-572E-4804-8C78-93A1A8E1F88E}" srcId="{5F7C868F-E9D1-4AB7-A99E-C009A2EE2A32}" destId="{0D99E24F-7E3F-4477-96EB-930BEE90B0DC}" srcOrd="1" destOrd="0" parTransId="{49391770-D70D-499E-AA3F-5DEE55D0F996}" sibTransId="{FD2EDBED-3D21-468E-84A2-B9D3ABA900BE}"/>
    <dgm:cxn modelId="{BD390971-1F80-41C6-9A2C-3B56CAD71C80}" type="presOf" srcId="{70DDDBE9-89C8-49D7-92AB-A04AF0FF2C41}" destId="{8F0F2D3D-948B-4ECD-81BB-3B1E1DC5EB7B}" srcOrd="0" destOrd="0" presId="urn:microsoft.com/office/officeart/2005/8/layout/hierarchy4"/>
    <dgm:cxn modelId="{17B4354C-2091-40A2-8C5F-28DB11601528}" srcId="{EFC73698-5E86-4C7F-836B-6371B068866D}" destId="{EE905845-FB0C-4756-814D-CE168849CA39}" srcOrd="0" destOrd="0" parTransId="{C0CAC0BD-6350-4013-B631-229A0B85DCD3}" sibTransId="{90875892-D02F-4E03-AD6D-C2A21564125E}"/>
    <dgm:cxn modelId="{70144C49-1FD5-4A67-98D9-D24E738429B2}" srcId="{55BE059C-4CC8-42A9-8D3E-87296BBBA3A0}" destId="{EFC73698-5E86-4C7F-836B-6371B068866D}" srcOrd="0" destOrd="0" parTransId="{0C1FBEAA-D09D-46C4-993E-83B05F46A42C}" sibTransId="{2FF34D5F-A4F6-4401-930A-38419D1EBA19}"/>
    <dgm:cxn modelId="{5624EA10-0404-4E2A-B7BD-BA5B549811C8}" type="presOf" srcId="{0D99E24F-7E3F-4477-96EB-930BEE90B0DC}" destId="{B113D23A-050B-4A30-88DF-CB9EF401E4FB}" srcOrd="0" destOrd="0" presId="urn:microsoft.com/office/officeart/2005/8/layout/hierarchy4"/>
    <dgm:cxn modelId="{ADD9224A-03B8-4A6D-A3AA-EB50506A4C39}" type="presOf" srcId="{5F7C868F-E9D1-4AB7-A99E-C009A2EE2A32}" destId="{67097A15-1A6F-4F12-BC64-4B6E55FD690F}" srcOrd="0" destOrd="0" presId="urn:microsoft.com/office/officeart/2005/8/layout/hierarchy4"/>
    <dgm:cxn modelId="{0BD6D9EC-7C1A-4587-B1AA-A8A54E8AB308}" type="presOf" srcId="{EE905845-FB0C-4756-814D-CE168849CA39}" destId="{CE314FE2-72F4-4455-AF78-6AB22BABC077}" srcOrd="0" destOrd="0" presId="urn:microsoft.com/office/officeart/2005/8/layout/hierarchy4"/>
    <dgm:cxn modelId="{5B8DA372-6B32-4785-A36C-9B4CCCCCF71D}" srcId="{5F7C868F-E9D1-4AB7-A99E-C009A2EE2A32}" destId="{55BE059C-4CC8-42A9-8D3E-87296BBBA3A0}" srcOrd="0" destOrd="0" parTransId="{39642757-0D10-41B9-ADEA-2059DB049AD5}" sibTransId="{AD452EE9-53F6-4E9C-AD79-C65B3E131F22}"/>
    <dgm:cxn modelId="{75888309-470B-4ABC-9A01-3CEC78DD22E5}" type="presParOf" srcId="{67097A15-1A6F-4F12-BC64-4B6E55FD690F}" destId="{BDDA8099-F9DB-44FA-8DCF-6F82A48FC727}" srcOrd="0" destOrd="0" presId="urn:microsoft.com/office/officeart/2005/8/layout/hierarchy4"/>
    <dgm:cxn modelId="{D5B667F1-703F-4C61-B013-C4C8AE58CC4B}" type="presParOf" srcId="{BDDA8099-F9DB-44FA-8DCF-6F82A48FC727}" destId="{DC913598-9487-4228-9495-3EF3EF3BCB22}" srcOrd="0" destOrd="0" presId="urn:microsoft.com/office/officeart/2005/8/layout/hierarchy4"/>
    <dgm:cxn modelId="{AF2D16CE-11AB-4DFD-9AD4-8073011A8AFB}" type="presParOf" srcId="{BDDA8099-F9DB-44FA-8DCF-6F82A48FC727}" destId="{890D16F9-516A-46BD-8912-8D28F6D36677}" srcOrd="1" destOrd="0" presId="urn:microsoft.com/office/officeart/2005/8/layout/hierarchy4"/>
    <dgm:cxn modelId="{5C9E2C44-DFA4-4013-99E9-D15CF0622B18}" type="presParOf" srcId="{BDDA8099-F9DB-44FA-8DCF-6F82A48FC727}" destId="{C68FE40D-3043-43ED-AA17-BF5A37E2A9B0}" srcOrd="2" destOrd="0" presId="urn:microsoft.com/office/officeart/2005/8/layout/hierarchy4"/>
    <dgm:cxn modelId="{01CDCD8F-4AA8-4E21-BC36-E5DE41248B4E}" type="presParOf" srcId="{C68FE40D-3043-43ED-AA17-BF5A37E2A9B0}" destId="{78660C96-8BA3-4C74-8CD6-3B8FCCA34165}" srcOrd="0" destOrd="0" presId="urn:microsoft.com/office/officeart/2005/8/layout/hierarchy4"/>
    <dgm:cxn modelId="{29A90309-736E-4AE7-8AF1-0DEC64A27B25}" type="presParOf" srcId="{78660C96-8BA3-4C74-8CD6-3B8FCCA34165}" destId="{F70B03FE-77E7-41AC-ADA8-E17818F470B5}" srcOrd="0" destOrd="0" presId="urn:microsoft.com/office/officeart/2005/8/layout/hierarchy4"/>
    <dgm:cxn modelId="{0105E178-42D8-4E64-889B-F4BF1B845D7C}" type="presParOf" srcId="{78660C96-8BA3-4C74-8CD6-3B8FCCA34165}" destId="{825CB3FF-B2C8-4D6F-8726-C98F1FE31B0B}" srcOrd="1" destOrd="0" presId="urn:microsoft.com/office/officeart/2005/8/layout/hierarchy4"/>
    <dgm:cxn modelId="{90C87E47-B693-47BE-9CBA-9F7266307F45}" type="presParOf" srcId="{78660C96-8BA3-4C74-8CD6-3B8FCCA34165}" destId="{A639324A-9D09-46CE-9210-AAC45D7932C2}" srcOrd="2" destOrd="0" presId="urn:microsoft.com/office/officeart/2005/8/layout/hierarchy4"/>
    <dgm:cxn modelId="{3DB0ADD6-44BD-4C1F-8CAA-C3C503737040}" type="presParOf" srcId="{A639324A-9D09-46CE-9210-AAC45D7932C2}" destId="{CB56D362-66C4-43A1-B3B6-D2982CF3B655}" srcOrd="0" destOrd="0" presId="urn:microsoft.com/office/officeart/2005/8/layout/hierarchy4"/>
    <dgm:cxn modelId="{FAF8053A-0C7A-4D10-BF91-8F2EA7BAF08E}" type="presParOf" srcId="{CB56D362-66C4-43A1-B3B6-D2982CF3B655}" destId="{CE314FE2-72F4-4455-AF78-6AB22BABC077}" srcOrd="0" destOrd="0" presId="urn:microsoft.com/office/officeart/2005/8/layout/hierarchy4"/>
    <dgm:cxn modelId="{2001A27D-6968-4B7D-B876-3BE69AD156B1}" type="presParOf" srcId="{CB56D362-66C4-43A1-B3B6-D2982CF3B655}" destId="{5D5AF413-B7F2-447E-A2E1-66B4C9140CCF}" srcOrd="1" destOrd="0" presId="urn:microsoft.com/office/officeart/2005/8/layout/hierarchy4"/>
    <dgm:cxn modelId="{87EB672F-6662-4DB4-A5D4-0BD654783568}" type="presParOf" srcId="{C68FE40D-3043-43ED-AA17-BF5A37E2A9B0}" destId="{8526D152-3FA3-4019-83B2-644175A225A9}" srcOrd="1" destOrd="0" presId="urn:microsoft.com/office/officeart/2005/8/layout/hierarchy4"/>
    <dgm:cxn modelId="{590F6BCF-F3EA-4543-9B12-46A1B7C601BB}" type="presParOf" srcId="{C68FE40D-3043-43ED-AA17-BF5A37E2A9B0}" destId="{83C37DD5-4D5C-4625-8E68-20C398461829}" srcOrd="2" destOrd="0" presId="urn:microsoft.com/office/officeart/2005/8/layout/hierarchy4"/>
    <dgm:cxn modelId="{D260F7B7-6217-4455-86F3-023761AE9A60}" type="presParOf" srcId="{83C37DD5-4D5C-4625-8E68-20C398461829}" destId="{8F0F2D3D-948B-4ECD-81BB-3B1E1DC5EB7B}" srcOrd="0" destOrd="0" presId="urn:microsoft.com/office/officeart/2005/8/layout/hierarchy4"/>
    <dgm:cxn modelId="{9CAF1655-61A1-4797-8BC1-DE2407599C41}" type="presParOf" srcId="{83C37DD5-4D5C-4625-8E68-20C398461829}" destId="{5C9DCEA6-4A79-433A-B274-B21002210E67}" srcOrd="1" destOrd="0" presId="urn:microsoft.com/office/officeart/2005/8/layout/hierarchy4"/>
    <dgm:cxn modelId="{E2BCFF89-C288-4CED-BE1A-1DBEE12D9531}" type="presParOf" srcId="{67097A15-1A6F-4F12-BC64-4B6E55FD690F}" destId="{197210F4-3690-4C31-B279-D02967D66D42}" srcOrd="1" destOrd="0" presId="urn:microsoft.com/office/officeart/2005/8/layout/hierarchy4"/>
    <dgm:cxn modelId="{A6931F2E-6F5B-402B-A7C8-F32BEFC10C23}" type="presParOf" srcId="{67097A15-1A6F-4F12-BC64-4B6E55FD690F}" destId="{FD071811-C26B-4CAD-98A1-34001B31C4C4}" srcOrd="2" destOrd="0" presId="urn:microsoft.com/office/officeart/2005/8/layout/hierarchy4"/>
    <dgm:cxn modelId="{CB9EAE31-B11B-4FDE-B7BC-50279C93E349}" type="presParOf" srcId="{FD071811-C26B-4CAD-98A1-34001B31C4C4}" destId="{B113D23A-050B-4A30-88DF-CB9EF401E4FB}" srcOrd="0" destOrd="0" presId="urn:microsoft.com/office/officeart/2005/8/layout/hierarchy4"/>
    <dgm:cxn modelId="{97DC0E0E-8935-40DD-977F-D44DE28E2F77}" type="presParOf" srcId="{FD071811-C26B-4CAD-98A1-34001B31C4C4}" destId="{EC29D0CC-C5D1-43B5-9571-39B1D0EEDD3D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2E20F-2E20-472B-BF9C-1FFCF1EA3B96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3EC2FF27-EFD2-4DBC-BCAF-E5AF003A022A}">
      <dgm:prSet phldrT="[Texto]"/>
      <dgm:spPr/>
      <dgm:t>
        <a:bodyPr/>
        <a:lstStyle/>
        <a:p>
          <a:r>
            <a:rPr lang="es-AR" b="1" dirty="0" smtClean="0">
              <a:latin typeface="Century Gothic" pitchFamily="34" charset="0"/>
            </a:rPr>
            <a:t>Gobierno</a:t>
          </a:r>
          <a:endParaRPr lang="es-AR" b="1" dirty="0">
            <a:latin typeface="Century Gothic" pitchFamily="34" charset="0"/>
          </a:endParaRPr>
        </a:p>
      </dgm:t>
    </dgm:pt>
    <dgm:pt modelId="{5E2ACDFB-90E0-4BD4-B8BF-D856A118A8D6}" type="parTrans" cxnId="{F6756D92-E1DD-4AAD-B8A6-B56FD43C138E}">
      <dgm:prSet/>
      <dgm:spPr/>
      <dgm:t>
        <a:bodyPr/>
        <a:lstStyle/>
        <a:p>
          <a:endParaRPr lang="es-AR"/>
        </a:p>
      </dgm:t>
    </dgm:pt>
    <dgm:pt modelId="{EEA31311-75AA-4D15-BD6B-174EF347B77C}" type="sibTrans" cxnId="{F6756D92-E1DD-4AAD-B8A6-B56FD43C138E}">
      <dgm:prSet/>
      <dgm:spPr/>
      <dgm:t>
        <a:bodyPr/>
        <a:lstStyle/>
        <a:p>
          <a:endParaRPr lang="es-AR"/>
        </a:p>
      </dgm:t>
    </dgm:pt>
    <dgm:pt modelId="{125B331B-7D78-45CD-8E36-0E09D6E14571}">
      <dgm:prSet phldrT="[Texto]" custT="1"/>
      <dgm:spPr/>
      <dgm:t>
        <a:bodyPr/>
        <a:lstStyle/>
        <a:p>
          <a:r>
            <a:rPr lang="es-AR" sz="1800" b="1" dirty="0" smtClean="0">
              <a:latin typeface="Century Gothic" pitchFamily="34" charset="0"/>
            </a:rPr>
            <a:t>Administración</a:t>
          </a:r>
          <a:endParaRPr lang="es-AR" sz="1800" b="1" dirty="0">
            <a:latin typeface="Century Gothic" pitchFamily="34" charset="0"/>
          </a:endParaRPr>
        </a:p>
      </dgm:t>
    </dgm:pt>
    <dgm:pt modelId="{8B55158A-2859-423E-9BAC-3C1EB089BED2}" type="parTrans" cxnId="{6D0AAE65-F2B7-4C85-9160-61AAA104264B}">
      <dgm:prSet/>
      <dgm:spPr/>
      <dgm:t>
        <a:bodyPr/>
        <a:lstStyle/>
        <a:p>
          <a:endParaRPr lang="es-AR"/>
        </a:p>
      </dgm:t>
    </dgm:pt>
    <dgm:pt modelId="{4683A6FB-57E7-454E-949B-14A7C2A91E7F}" type="sibTrans" cxnId="{6D0AAE65-F2B7-4C85-9160-61AAA104264B}">
      <dgm:prSet/>
      <dgm:spPr/>
      <dgm:t>
        <a:bodyPr/>
        <a:lstStyle/>
        <a:p>
          <a:endParaRPr lang="es-AR"/>
        </a:p>
      </dgm:t>
    </dgm:pt>
    <dgm:pt modelId="{B37226DB-06FE-4B21-B48E-36C63A1B6876}" type="pres">
      <dgm:prSet presAssocID="{ED22E20F-2E20-472B-BF9C-1FFCF1EA3B9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0AF45A-9146-4DB2-8020-ADFA13354B05}" type="pres">
      <dgm:prSet presAssocID="{3EC2FF27-EFD2-4DBC-BCAF-E5AF003A022A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FB1DE6-6170-4339-B849-E3EEBAE1B5F9}" type="pres">
      <dgm:prSet presAssocID="{3EC2FF27-EFD2-4DBC-BCAF-E5AF003A022A}" presName="gear1srcNode" presStyleLbl="node1" presStyleIdx="0" presStyleCnt="2"/>
      <dgm:spPr/>
      <dgm:t>
        <a:bodyPr/>
        <a:lstStyle/>
        <a:p>
          <a:endParaRPr lang="es-AR"/>
        </a:p>
      </dgm:t>
    </dgm:pt>
    <dgm:pt modelId="{A4B3A014-E95C-4EB9-B110-275D6AAE4877}" type="pres">
      <dgm:prSet presAssocID="{3EC2FF27-EFD2-4DBC-BCAF-E5AF003A022A}" presName="gear1dstNode" presStyleLbl="node1" presStyleIdx="0" presStyleCnt="2"/>
      <dgm:spPr/>
      <dgm:t>
        <a:bodyPr/>
        <a:lstStyle/>
        <a:p>
          <a:endParaRPr lang="es-AR"/>
        </a:p>
      </dgm:t>
    </dgm:pt>
    <dgm:pt modelId="{D8AA9977-DE72-4523-AD7F-43C6237096AA}" type="pres">
      <dgm:prSet presAssocID="{125B331B-7D78-45CD-8E36-0E09D6E14571}" presName="gear2" presStyleLbl="node1" presStyleIdx="1" presStyleCnt="2" custScaleX="169364" custScaleY="159477" custLinFactNeighborX="-10316" custLinFactNeighborY="-587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AF1019F-D946-444B-B06C-A6A9F32B58DD}" type="pres">
      <dgm:prSet presAssocID="{125B331B-7D78-45CD-8E36-0E09D6E14571}" presName="gear2srcNode" presStyleLbl="node1" presStyleIdx="1" presStyleCnt="2"/>
      <dgm:spPr/>
      <dgm:t>
        <a:bodyPr/>
        <a:lstStyle/>
        <a:p>
          <a:endParaRPr lang="es-AR"/>
        </a:p>
      </dgm:t>
    </dgm:pt>
    <dgm:pt modelId="{FBB610D5-2C8F-4092-8D4B-D3BF74FCDC73}" type="pres">
      <dgm:prSet presAssocID="{125B331B-7D78-45CD-8E36-0E09D6E14571}" presName="gear2dstNode" presStyleLbl="node1" presStyleIdx="1" presStyleCnt="2"/>
      <dgm:spPr/>
      <dgm:t>
        <a:bodyPr/>
        <a:lstStyle/>
        <a:p>
          <a:endParaRPr lang="es-AR"/>
        </a:p>
      </dgm:t>
    </dgm:pt>
    <dgm:pt modelId="{450C02CC-FB0B-4450-9410-C747E12B84E6}" type="pres">
      <dgm:prSet presAssocID="{EEA31311-75AA-4D15-BD6B-174EF347B77C}" presName="connector1" presStyleLbl="sibTrans2D1" presStyleIdx="0" presStyleCnt="2"/>
      <dgm:spPr/>
      <dgm:t>
        <a:bodyPr/>
        <a:lstStyle/>
        <a:p>
          <a:endParaRPr lang="es-AR"/>
        </a:p>
      </dgm:t>
    </dgm:pt>
    <dgm:pt modelId="{E4894B29-BD98-4ED3-BCC4-A4D3A67D775A}" type="pres">
      <dgm:prSet presAssocID="{4683A6FB-57E7-454E-949B-14A7C2A91E7F}" presName="connector2" presStyleLbl="sibTrans2D1" presStyleIdx="1" presStyleCnt="2" custLinFactNeighborX="-36066" custLinFactNeighborY="-7870"/>
      <dgm:spPr/>
      <dgm:t>
        <a:bodyPr/>
        <a:lstStyle/>
        <a:p>
          <a:endParaRPr lang="es-AR"/>
        </a:p>
      </dgm:t>
    </dgm:pt>
  </dgm:ptLst>
  <dgm:cxnLst>
    <dgm:cxn modelId="{4F928331-27D6-409E-B13B-C2E0830B1888}" type="presOf" srcId="{125B331B-7D78-45CD-8E36-0E09D6E14571}" destId="{D8AA9977-DE72-4523-AD7F-43C6237096AA}" srcOrd="0" destOrd="0" presId="urn:microsoft.com/office/officeart/2005/8/layout/gear1"/>
    <dgm:cxn modelId="{F6756D92-E1DD-4AAD-B8A6-B56FD43C138E}" srcId="{ED22E20F-2E20-472B-BF9C-1FFCF1EA3B96}" destId="{3EC2FF27-EFD2-4DBC-BCAF-E5AF003A022A}" srcOrd="0" destOrd="0" parTransId="{5E2ACDFB-90E0-4BD4-B8BF-D856A118A8D6}" sibTransId="{EEA31311-75AA-4D15-BD6B-174EF347B77C}"/>
    <dgm:cxn modelId="{E9779008-FED5-4C13-B123-E6883FDB28FC}" type="presOf" srcId="{3EC2FF27-EFD2-4DBC-BCAF-E5AF003A022A}" destId="{FEFB1DE6-6170-4339-B849-E3EEBAE1B5F9}" srcOrd="1" destOrd="0" presId="urn:microsoft.com/office/officeart/2005/8/layout/gear1"/>
    <dgm:cxn modelId="{082E3AEE-F70B-4918-84D2-7A0C66398830}" type="presOf" srcId="{EEA31311-75AA-4D15-BD6B-174EF347B77C}" destId="{450C02CC-FB0B-4450-9410-C747E12B84E6}" srcOrd="0" destOrd="0" presId="urn:microsoft.com/office/officeart/2005/8/layout/gear1"/>
    <dgm:cxn modelId="{9639DA97-4031-4A7D-A089-5E5A4D4B1D6D}" type="presOf" srcId="{3EC2FF27-EFD2-4DBC-BCAF-E5AF003A022A}" destId="{8A0AF45A-9146-4DB2-8020-ADFA13354B05}" srcOrd="0" destOrd="0" presId="urn:microsoft.com/office/officeart/2005/8/layout/gear1"/>
    <dgm:cxn modelId="{D7E5A3EB-039E-4553-9A36-856B26B94521}" type="presOf" srcId="{125B331B-7D78-45CD-8E36-0E09D6E14571}" destId="{7AF1019F-D946-444B-B06C-A6A9F32B58DD}" srcOrd="1" destOrd="0" presId="urn:microsoft.com/office/officeart/2005/8/layout/gear1"/>
    <dgm:cxn modelId="{F8FD35DA-96F8-4F06-8BD5-BDFA01321340}" type="presOf" srcId="{3EC2FF27-EFD2-4DBC-BCAF-E5AF003A022A}" destId="{A4B3A014-E95C-4EB9-B110-275D6AAE4877}" srcOrd="2" destOrd="0" presId="urn:microsoft.com/office/officeart/2005/8/layout/gear1"/>
    <dgm:cxn modelId="{9DA74936-064E-4ABE-B1DD-49FA6B8AFF55}" type="presOf" srcId="{125B331B-7D78-45CD-8E36-0E09D6E14571}" destId="{FBB610D5-2C8F-4092-8D4B-D3BF74FCDC73}" srcOrd="2" destOrd="0" presId="urn:microsoft.com/office/officeart/2005/8/layout/gear1"/>
    <dgm:cxn modelId="{CE558BAA-6F49-4870-99F5-0AF42EC60FC9}" type="presOf" srcId="{4683A6FB-57E7-454E-949B-14A7C2A91E7F}" destId="{E4894B29-BD98-4ED3-BCC4-A4D3A67D775A}" srcOrd="0" destOrd="0" presId="urn:microsoft.com/office/officeart/2005/8/layout/gear1"/>
    <dgm:cxn modelId="{27916409-9828-4998-ADA6-644E1C120106}" type="presOf" srcId="{ED22E20F-2E20-472B-BF9C-1FFCF1EA3B96}" destId="{B37226DB-06FE-4B21-B48E-36C63A1B6876}" srcOrd="0" destOrd="0" presId="urn:microsoft.com/office/officeart/2005/8/layout/gear1"/>
    <dgm:cxn modelId="{6D0AAE65-F2B7-4C85-9160-61AAA104264B}" srcId="{ED22E20F-2E20-472B-BF9C-1FFCF1EA3B96}" destId="{125B331B-7D78-45CD-8E36-0E09D6E14571}" srcOrd="1" destOrd="0" parTransId="{8B55158A-2859-423E-9BAC-3C1EB089BED2}" sibTransId="{4683A6FB-57E7-454E-949B-14A7C2A91E7F}"/>
    <dgm:cxn modelId="{23A962E6-965C-4CA6-BE20-4D3F58A91A87}" type="presParOf" srcId="{B37226DB-06FE-4B21-B48E-36C63A1B6876}" destId="{8A0AF45A-9146-4DB2-8020-ADFA13354B05}" srcOrd="0" destOrd="0" presId="urn:microsoft.com/office/officeart/2005/8/layout/gear1"/>
    <dgm:cxn modelId="{CA5B8CF5-2885-485F-8FC9-8B3FFFCBC2D0}" type="presParOf" srcId="{B37226DB-06FE-4B21-B48E-36C63A1B6876}" destId="{FEFB1DE6-6170-4339-B849-E3EEBAE1B5F9}" srcOrd="1" destOrd="0" presId="urn:microsoft.com/office/officeart/2005/8/layout/gear1"/>
    <dgm:cxn modelId="{24BE8119-67F0-4660-AF27-A8394511393E}" type="presParOf" srcId="{B37226DB-06FE-4B21-B48E-36C63A1B6876}" destId="{A4B3A014-E95C-4EB9-B110-275D6AAE4877}" srcOrd="2" destOrd="0" presId="urn:microsoft.com/office/officeart/2005/8/layout/gear1"/>
    <dgm:cxn modelId="{CAC4636D-3F65-4248-AD50-60740BCBC26F}" type="presParOf" srcId="{B37226DB-06FE-4B21-B48E-36C63A1B6876}" destId="{D8AA9977-DE72-4523-AD7F-43C6237096AA}" srcOrd="3" destOrd="0" presId="urn:microsoft.com/office/officeart/2005/8/layout/gear1"/>
    <dgm:cxn modelId="{C9FEC72F-69E7-4807-A44A-45E2F91A4B18}" type="presParOf" srcId="{B37226DB-06FE-4B21-B48E-36C63A1B6876}" destId="{7AF1019F-D946-444B-B06C-A6A9F32B58DD}" srcOrd="4" destOrd="0" presId="urn:microsoft.com/office/officeart/2005/8/layout/gear1"/>
    <dgm:cxn modelId="{906EDF07-AC29-45A8-92D4-2841C299DE14}" type="presParOf" srcId="{B37226DB-06FE-4B21-B48E-36C63A1B6876}" destId="{FBB610D5-2C8F-4092-8D4B-D3BF74FCDC73}" srcOrd="5" destOrd="0" presId="urn:microsoft.com/office/officeart/2005/8/layout/gear1"/>
    <dgm:cxn modelId="{DEC3B312-60AF-4AC8-A6CC-C892690E4239}" type="presParOf" srcId="{B37226DB-06FE-4B21-B48E-36C63A1B6876}" destId="{450C02CC-FB0B-4450-9410-C747E12B84E6}" srcOrd="6" destOrd="0" presId="urn:microsoft.com/office/officeart/2005/8/layout/gear1"/>
    <dgm:cxn modelId="{25571AE1-6EAA-41CE-8643-3C0C2DEE7B9D}" type="presParOf" srcId="{B37226DB-06FE-4B21-B48E-36C63A1B6876}" destId="{E4894B29-BD98-4ED3-BCC4-A4D3A67D775A}" srcOrd="7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E59876-7DD8-4DA0-9CC9-433AF11C5C65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92AB540A-3E84-4968-B5C1-CBC804454600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AR" b="1" dirty="0" smtClean="0">
              <a:latin typeface="Century Gothic" pitchFamily="34" charset="0"/>
            </a:rPr>
            <a:t>Centralización normativa y descentralización operativa</a:t>
          </a:r>
          <a:endParaRPr lang="es-AR" b="1" dirty="0">
            <a:latin typeface="Century Gothic" pitchFamily="34" charset="0"/>
          </a:endParaRPr>
        </a:p>
      </dgm:t>
    </dgm:pt>
    <dgm:pt modelId="{584A36DA-5528-4031-BBA4-6AED0E30FFE2}" type="parTrans" cxnId="{65B1895D-1979-4979-9BB1-1E4655817BD9}">
      <dgm:prSet/>
      <dgm:spPr/>
      <dgm:t>
        <a:bodyPr/>
        <a:lstStyle/>
        <a:p>
          <a:endParaRPr lang="es-AR"/>
        </a:p>
      </dgm:t>
    </dgm:pt>
    <dgm:pt modelId="{E07FBF67-290D-4236-BD1E-A3B178904BBB}" type="sibTrans" cxnId="{65B1895D-1979-4979-9BB1-1E4655817BD9}">
      <dgm:prSet/>
      <dgm:spPr/>
      <dgm:t>
        <a:bodyPr/>
        <a:lstStyle/>
        <a:p>
          <a:endParaRPr lang="es-AR"/>
        </a:p>
      </dgm:t>
    </dgm:pt>
    <dgm:pt modelId="{9EAC1A16-BA7E-4EC6-8903-2A0F62B25353}">
      <dgm:prSet phldrT="[Texto]"/>
      <dgm:spPr/>
      <dgm:t>
        <a:bodyPr/>
        <a:lstStyle/>
        <a:p>
          <a:r>
            <a:rPr lang="es-AR" b="1" dirty="0" smtClean="0">
              <a:latin typeface="Century Gothic" pitchFamily="34" charset="0"/>
            </a:rPr>
            <a:t>Licitación Pública</a:t>
          </a:r>
          <a:endParaRPr lang="es-AR" b="1" dirty="0">
            <a:latin typeface="Century Gothic" pitchFamily="34" charset="0"/>
          </a:endParaRPr>
        </a:p>
      </dgm:t>
    </dgm:pt>
    <dgm:pt modelId="{0EFB26F0-8B6C-46F6-965C-0882453F8F89}" type="parTrans" cxnId="{CA5438D2-AF5D-4D54-933F-F733A7418199}">
      <dgm:prSet/>
      <dgm:spPr/>
      <dgm:t>
        <a:bodyPr/>
        <a:lstStyle/>
        <a:p>
          <a:endParaRPr lang="es-AR"/>
        </a:p>
      </dgm:t>
    </dgm:pt>
    <dgm:pt modelId="{C2B842F4-8323-4FD4-8B29-019ACC03AC1C}" type="sibTrans" cxnId="{CA5438D2-AF5D-4D54-933F-F733A7418199}">
      <dgm:prSet/>
      <dgm:spPr/>
      <dgm:t>
        <a:bodyPr/>
        <a:lstStyle/>
        <a:p>
          <a:endParaRPr lang="es-AR"/>
        </a:p>
      </dgm:t>
    </dgm:pt>
    <dgm:pt modelId="{9628D2A3-640B-4440-8F06-222D46786A4A}">
      <dgm:prSet phldrT="[Texto]"/>
      <dgm:spPr/>
      <dgm:t>
        <a:bodyPr/>
        <a:lstStyle/>
        <a:p>
          <a:r>
            <a:rPr lang="es-AR" dirty="0" smtClean="0">
              <a:latin typeface="Century Gothic" pitchFamily="34" charset="0"/>
            </a:rPr>
            <a:t>Licitación Pública de Convenio Marco</a:t>
          </a:r>
          <a:endParaRPr lang="es-AR" dirty="0">
            <a:latin typeface="Century Gothic" pitchFamily="34" charset="0"/>
          </a:endParaRPr>
        </a:p>
      </dgm:t>
    </dgm:pt>
    <dgm:pt modelId="{524DF21B-815B-4C0A-BB9B-7DFF662FC2F8}" type="parTrans" cxnId="{00DE5180-F3C4-4CF2-BC6C-026A48ACD810}">
      <dgm:prSet/>
      <dgm:spPr/>
      <dgm:t>
        <a:bodyPr/>
        <a:lstStyle/>
        <a:p>
          <a:endParaRPr lang="es-AR"/>
        </a:p>
      </dgm:t>
    </dgm:pt>
    <dgm:pt modelId="{C2037F80-1778-40AB-BF2D-C1869D394B5E}" type="sibTrans" cxnId="{00DE5180-F3C4-4CF2-BC6C-026A48ACD810}">
      <dgm:prSet/>
      <dgm:spPr/>
      <dgm:t>
        <a:bodyPr/>
        <a:lstStyle/>
        <a:p>
          <a:endParaRPr lang="es-AR"/>
        </a:p>
      </dgm:t>
    </dgm:pt>
    <dgm:pt modelId="{0BBDD8B6-67EA-4C0B-A3F1-212BAF56FFB2}">
      <dgm:prSet phldrT="[Texto]"/>
      <dgm:spPr/>
      <dgm:t>
        <a:bodyPr/>
        <a:lstStyle/>
        <a:p>
          <a:r>
            <a:rPr lang="es-AR" dirty="0" smtClean="0">
              <a:latin typeface="Century Gothic" pitchFamily="34" charset="0"/>
            </a:rPr>
            <a:t>Contratación Directa</a:t>
          </a:r>
        </a:p>
        <a:p>
          <a:r>
            <a:rPr lang="es-AR" b="1" dirty="0" smtClean="0">
              <a:solidFill>
                <a:schemeClr val="tx1"/>
              </a:solidFill>
              <a:latin typeface="Century Gothic" pitchFamily="34" charset="0"/>
            </a:rPr>
            <a:t>Art. 144</a:t>
          </a:r>
          <a:endParaRPr lang="es-AR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CAECC8BE-73ED-4925-BA11-BB07A7E1ED6C}" type="parTrans" cxnId="{14516438-84E7-40C6-B12B-921E8788B616}">
      <dgm:prSet/>
      <dgm:spPr/>
      <dgm:t>
        <a:bodyPr/>
        <a:lstStyle/>
        <a:p>
          <a:endParaRPr lang="es-AR"/>
        </a:p>
      </dgm:t>
    </dgm:pt>
    <dgm:pt modelId="{CC73A189-1C0D-48F5-9654-42A1C2AE083B}" type="sibTrans" cxnId="{14516438-84E7-40C6-B12B-921E8788B616}">
      <dgm:prSet/>
      <dgm:spPr/>
      <dgm:t>
        <a:bodyPr/>
        <a:lstStyle/>
        <a:p>
          <a:endParaRPr lang="es-AR"/>
        </a:p>
      </dgm:t>
    </dgm:pt>
    <dgm:pt modelId="{804B9E1E-4691-495A-B41F-699D9DCD81DF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AR" dirty="0" smtClean="0">
              <a:latin typeface="Century Gothic" pitchFamily="34" charset="0"/>
            </a:rPr>
            <a:t>Subasta</a:t>
          </a:r>
          <a:endParaRPr lang="es-AR" dirty="0">
            <a:latin typeface="Century Gothic" pitchFamily="34" charset="0"/>
          </a:endParaRPr>
        </a:p>
      </dgm:t>
    </dgm:pt>
    <dgm:pt modelId="{24CF01D4-B651-4AAF-9E27-CAD153D3A554}" type="parTrans" cxnId="{A50CCA88-EE81-48AF-919A-D9C4838F28B3}">
      <dgm:prSet/>
      <dgm:spPr/>
      <dgm:t>
        <a:bodyPr/>
        <a:lstStyle/>
        <a:p>
          <a:endParaRPr lang="es-AR"/>
        </a:p>
      </dgm:t>
    </dgm:pt>
    <dgm:pt modelId="{57343197-B817-4E3B-897B-1DD626BE82EE}" type="sibTrans" cxnId="{A50CCA88-EE81-48AF-919A-D9C4838F28B3}">
      <dgm:prSet/>
      <dgm:spPr/>
      <dgm:t>
        <a:bodyPr/>
        <a:lstStyle/>
        <a:p>
          <a:endParaRPr lang="es-AR"/>
        </a:p>
      </dgm:t>
    </dgm:pt>
    <dgm:pt modelId="{C2664944-EC8F-4CAC-9ED9-836571F2D65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AR" sz="4400" dirty="0" smtClean="0">
              <a:latin typeface="Century Gothic" pitchFamily="34" charset="0"/>
            </a:rPr>
            <a:t>Remate</a:t>
          </a:r>
          <a:endParaRPr lang="es-AR" sz="4400" dirty="0">
            <a:latin typeface="Century Gothic" pitchFamily="34" charset="0"/>
          </a:endParaRPr>
        </a:p>
      </dgm:t>
    </dgm:pt>
    <dgm:pt modelId="{22BA8A80-198E-493E-A090-5DC256A76166}" type="parTrans" cxnId="{88445C26-71A1-414D-B33C-9F79C48E36E2}">
      <dgm:prSet/>
      <dgm:spPr/>
      <dgm:t>
        <a:bodyPr/>
        <a:lstStyle/>
        <a:p>
          <a:endParaRPr lang="es-AR"/>
        </a:p>
      </dgm:t>
    </dgm:pt>
    <dgm:pt modelId="{1B5BD5FA-7EBD-4041-A194-937EA7C77153}" type="sibTrans" cxnId="{88445C26-71A1-414D-B33C-9F79C48E36E2}">
      <dgm:prSet/>
      <dgm:spPr/>
      <dgm:t>
        <a:bodyPr/>
        <a:lstStyle/>
        <a:p>
          <a:endParaRPr lang="es-AR"/>
        </a:p>
      </dgm:t>
    </dgm:pt>
    <dgm:pt modelId="{58954C29-9BFA-4AF1-81BD-3936BC81A02F}" type="pres">
      <dgm:prSet presAssocID="{AEE59876-7DD8-4DA0-9CC9-433AF11C5C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D972C31F-FEE0-49B0-8BA3-AF3022D32F25}" type="pres">
      <dgm:prSet presAssocID="{92AB540A-3E84-4968-B5C1-CBC804454600}" presName="vertOne" presStyleCnt="0"/>
      <dgm:spPr/>
    </dgm:pt>
    <dgm:pt modelId="{D9F4F2E1-73EF-478B-BA07-7212EFFC04DE}" type="pres">
      <dgm:prSet presAssocID="{92AB540A-3E84-4968-B5C1-CBC80445460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1BA6841-D0B5-4B55-94C7-716CD2CEFDA2}" type="pres">
      <dgm:prSet presAssocID="{92AB540A-3E84-4968-B5C1-CBC804454600}" presName="parTransOne" presStyleCnt="0"/>
      <dgm:spPr/>
    </dgm:pt>
    <dgm:pt modelId="{62179688-376E-4BBA-B24D-CEA6DE89FC0A}" type="pres">
      <dgm:prSet presAssocID="{92AB540A-3E84-4968-B5C1-CBC804454600}" presName="horzOne" presStyleCnt="0"/>
      <dgm:spPr/>
    </dgm:pt>
    <dgm:pt modelId="{79E914C6-E4BD-4879-8583-9C6AA9E5F3F6}" type="pres">
      <dgm:prSet presAssocID="{9EAC1A16-BA7E-4EC6-8903-2A0F62B25353}" presName="vertTwo" presStyleCnt="0"/>
      <dgm:spPr/>
    </dgm:pt>
    <dgm:pt modelId="{9012C2EC-BAA9-4E25-9C59-E41AC7C6C17C}" type="pres">
      <dgm:prSet presAssocID="{9EAC1A16-BA7E-4EC6-8903-2A0F62B2535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0D981AE-20B3-440C-9077-AFE82482B0D3}" type="pres">
      <dgm:prSet presAssocID="{9EAC1A16-BA7E-4EC6-8903-2A0F62B25353}" presName="parTransTwo" presStyleCnt="0"/>
      <dgm:spPr/>
    </dgm:pt>
    <dgm:pt modelId="{7E43ED55-E66E-4045-81BC-C8415549DE30}" type="pres">
      <dgm:prSet presAssocID="{9EAC1A16-BA7E-4EC6-8903-2A0F62B25353}" presName="horzTwo" presStyleCnt="0"/>
      <dgm:spPr/>
    </dgm:pt>
    <dgm:pt modelId="{265CB75E-67C8-4F3E-B2FC-30393C41DC4E}" type="pres">
      <dgm:prSet presAssocID="{9628D2A3-640B-4440-8F06-222D46786A4A}" presName="vertThree" presStyleCnt="0"/>
      <dgm:spPr/>
    </dgm:pt>
    <dgm:pt modelId="{26F190F2-C842-4236-BBCC-CC6EE374B649}" type="pres">
      <dgm:prSet presAssocID="{9628D2A3-640B-4440-8F06-222D46786A4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79EF136-7749-4A66-94F5-894A1C4C99D0}" type="pres">
      <dgm:prSet presAssocID="{9628D2A3-640B-4440-8F06-222D46786A4A}" presName="horzThree" presStyleCnt="0"/>
      <dgm:spPr/>
    </dgm:pt>
    <dgm:pt modelId="{38FBC92D-BD0C-4419-9410-7FD9F006EF9B}" type="pres">
      <dgm:prSet presAssocID="{C2037F80-1778-40AB-BF2D-C1869D394B5E}" presName="sibSpaceThree" presStyleCnt="0"/>
      <dgm:spPr/>
    </dgm:pt>
    <dgm:pt modelId="{CE9384DF-F422-41E6-8EAE-C0D81E425F1F}" type="pres">
      <dgm:prSet presAssocID="{0BBDD8B6-67EA-4C0B-A3F1-212BAF56FFB2}" presName="vertThree" presStyleCnt="0"/>
      <dgm:spPr/>
    </dgm:pt>
    <dgm:pt modelId="{4BF2C1EE-D9BE-486F-8A62-5C474E3ED156}" type="pres">
      <dgm:prSet presAssocID="{0BBDD8B6-67EA-4C0B-A3F1-212BAF56FF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F640BE2-9E61-4BF9-8A88-227A6954050C}" type="pres">
      <dgm:prSet presAssocID="{0BBDD8B6-67EA-4C0B-A3F1-212BAF56FFB2}" presName="horzThree" presStyleCnt="0"/>
      <dgm:spPr/>
    </dgm:pt>
    <dgm:pt modelId="{AB5A0835-9160-44C3-82E0-F6CD526514CF}" type="pres">
      <dgm:prSet presAssocID="{C2B842F4-8323-4FD4-8B29-019ACC03AC1C}" presName="sibSpaceTwo" presStyleCnt="0"/>
      <dgm:spPr/>
    </dgm:pt>
    <dgm:pt modelId="{31F4E434-3F04-47AA-A594-C0936A7B9574}" type="pres">
      <dgm:prSet presAssocID="{804B9E1E-4691-495A-B41F-699D9DCD81DF}" presName="vertTwo" presStyleCnt="0"/>
      <dgm:spPr/>
    </dgm:pt>
    <dgm:pt modelId="{23C683BA-B842-49C7-B927-245269CDC7C3}" type="pres">
      <dgm:prSet presAssocID="{804B9E1E-4691-495A-B41F-699D9DCD81D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EA95E7A-2F82-4E07-9813-EA6795189FDA}" type="pres">
      <dgm:prSet presAssocID="{804B9E1E-4691-495A-B41F-699D9DCD81DF}" presName="parTransTwo" presStyleCnt="0"/>
      <dgm:spPr/>
    </dgm:pt>
    <dgm:pt modelId="{BF42C8ED-7F6F-4BF9-89FD-06E2430C9EB2}" type="pres">
      <dgm:prSet presAssocID="{804B9E1E-4691-495A-B41F-699D9DCD81DF}" presName="horzTwo" presStyleCnt="0"/>
      <dgm:spPr/>
    </dgm:pt>
    <dgm:pt modelId="{A7569807-1C72-4FB6-8ED4-4234CEC724D3}" type="pres">
      <dgm:prSet presAssocID="{C2664944-EC8F-4CAC-9ED9-836571F2D65D}" presName="vertThree" presStyleCnt="0"/>
      <dgm:spPr/>
    </dgm:pt>
    <dgm:pt modelId="{2630AE66-C2D8-45A1-938E-8A863450C4C0}" type="pres">
      <dgm:prSet presAssocID="{C2664944-EC8F-4CAC-9ED9-836571F2D65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8DDE3E9-13D5-4603-A6FD-7B94551F14BE}" type="pres">
      <dgm:prSet presAssocID="{C2664944-EC8F-4CAC-9ED9-836571F2D65D}" presName="horzThree" presStyleCnt="0"/>
      <dgm:spPr/>
    </dgm:pt>
  </dgm:ptLst>
  <dgm:cxnLst>
    <dgm:cxn modelId="{14516438-84E7-40C6-B12B-921E8788B616}" srcId="{9EAC1A16-BA7E-4EC6-8903-2A0F62B25353}" destId="{0BBDD8B6-67EA-4C0B-A3F1-212BAF56FFB2}" srcOrd="1" destOrd="0" parTransId="{CAECC8BE-73ED-4925-BA11-BB07A7E1ED6C}" sibTransId="{CC73A189-1C0D-48F5-9654-42A1C2AE083B}"/>
    <dgm:cxn modelId="{56971C15-9646-4616-967A-76B9B6E99ADC}" type="presOf" srcId="{92AB540A-3E84-4968-B5C1-CBC804454600}" destId="{D9F4F2E1-73EF-478B-BA07-7212EFFC04DE}" srcOrd="0" destOrd="0" presId="urn:microsoft.com/office/officeart/2005/8/layout/hierarchy4"/>
    <dgm:cxn modelId="{A50CCA88-EE81-48AF-919A-D9C4838F28B3}" srcId="{92AB540A-3E84-4968-B5C1-CBC804454600}" destId="{804B9E1E-4691-495A-B41F-699D9DCD81DF}" srcOrd="1" destOrd="0" parTransId="{24CF01D4-B651-4AAF-9E27-CAD153D3A554}" sibTransId="{57343197-B817-4E3B-897B-1DD626BE82EE}"/>
    <dgm:cxn modelId="{88445C26-71A1-414D-B33C-9F79C48E36E2}" srcId="{804B9E1E-4691-495A-B41F-699D9DCD81DF}" destId="{C2664944-EC8F-4CAC-9ED9-836571F2D65D}" srcOrd="0" destOrd="0" parTransId="{22BA8A80-198E-493E-A090-5DC256A76166}" sibTransId="{1B5BD5FA-7EBD-4041-A194-937EA7C77153}"/>
    <dgm:cxn modelId="{00DE5180-F3C4-4CF2-BC6C-026A48ACD810}" srcId="{9EAC1A16-BA7E-4EC6-8903-2A0F62B25353}" destId="{9628D2A3-640B-4440-8F06-222D46786A4A}" srcOrd="0" destOrd="0" parTransId="{524DF21B-815B-4C0A-BB9B-7DFF662FC2F8}" sibTransId="{C2037F80-1778-40AB-BF2D-C1869D394B5E}"/>
    <dgm:cxn modelId="{E11D4717-24EA-4852-9053-3DCD3967FEA6}" type="presOf" srcId="{0BBDD8B6-67EA-4C0B-A3F1-212BAF56FFB2}" destId="{4BF2C1EE-D9BE-486F-8A62-5C474E3ED156}" srcOrd="0" destOrd="0" presId="urn:microsoft.com/office/officeart/2005/8/layout/hierarchy4"/>
    <dgm:cxn modelId="{CA5438D2-AF5D-4D54-933F-F733A7418199}" srcId="{92AB540A-3E84-4968-B5C1-CBC804454600}" destId="{9EAC1A16-BA7E-4EC6-8903-2A0F62B25353}" srcOrd="0" destOrd="0" parTransId="{0EFB26F0-8B6C-46F6-965C-0882453F8F89}" sibTransId="{C2B842F4-8323-4FD4-8B29-019ACC03AC1C}"/>
    <dgm:cxn modelId="{E2E645B9-54A5-4EF6-99EE-11339A070761}" type="presOf" srcId="{9EAC1A16-BA7E-4EC6-8903-2A0F62B25353}" destId="{9012C2EC-BAA9-4E25-9C59-E41AC7C6C17C}" srcOrd="0" destOrd="0" presId="urn:microsoft.com/office/officeart/2005/8/layout/hierarchy4"/>
    <dgm:cxn modelId="{97D90E02-3F22-4A32-8574-047112BE8F10}" type="presOf" srcId="{804B9E1E-4691-495A-B41F-699D9DCD81DF}" destId="{23C683BA-B842-49C7-B927-245269CDC7C3}" srcOrd="0" destOrd="0" presId="urn:microsoft.com/office/officeart/2005/8/layout/hierarchy4"/>
    <dgm:cxn modelId="{C8D55B77-813F-42DD-BB10-2C158424AA16}" type="presOf" srcId="{C2664944-EC8F-4CAC-9ED9-836571F2D65D}" destId="{2630AE66-C2D8-45A1-938E-8A863450C4C0}" srcOrd="0" destOrd="0" presId="urn:microsoft.com/office/officeart/2005/8/layout/hierarchy4"/>
    <dgm:cxn modelId="{F94F0596-A527-4CFE-B95C-394286ED9ECC}" type="presOf" srcId="{AEE59876-7DD8-4DA0-9CC9-433AF11C5C65}" destId="{58954C29-9BFA-4AF1-81BD-3936BC81A02F}" srcOrd="0" destOrd="0" presId="urn:microsoft.com/office/officeart/2005/8/layout/hierarchy4"/>
    <dgm:cxn modelId="{65B1895D-1979-4979-9BB1-1E4655817BD9}" srcId="{AEE59876-7DD8-4DA0-9CC9-433AF11C5C65}" destId="{92AB540A-3E84-4968-B5C1-CBC804454600}" srcOrd="0" destOrd="0" parTransId="{584A36DA-5528-4031-BBA4-6AED0E30FFE2}" sibTransId="{E07FBF67-290D-4236-BD1E-A3B178904BBB}"/>
    <dgm:cxn modelId="{DC9DE27A-C745-4AB6-B106-0D3476C59C07}" type="presOf" srcId="{9628D2A3-640B-4440-8F06-222D46786A4A}" destId="{26F190F2-C842-4236-BBCC-CC6EE374B649}" srcOrd="0" destOrd="0" presId="urn:microsoft.com/office/officeart/2005/8/layout/hierarchy4"/>
    <dgm:cxn modelId="{1DD152D1-FD61-4507-80D8-4AC3A802B0BE}" type="presParOf" srcId="{58954C29-9BFA-4AF1-81BD-3936BC81A02F}" destId="{D972C31F-FEE0-49B0-8BA3-AF3022D32F25}" srcOrd="0" destOrd="0" presId="urn:microsoft.com/office/officeart/2005/8/layout/hierarchy4"/>
    <dgm:cxn modelId="{7BBAEE43-5356-4865-A859-B4182B5D0FD9}" type="presParOf" srcId="{D972C31F-FEE0-49B0-8BA3-AF3022D32F25}" destId="{D9F4F2E1-73EF-478B-BA07-7212EFFC04DE}" srcOrd="0" destOrd="0" presId="urn:microsoft.com/office/officeart/2005/8/layout/hierarchy4"/>
    <dgm:cxn modelId="{74219F99-4935-4CBD-BBC5-205FDCE5A7A6}" type="presParOf" srcId="{D972C31F-FEE0-49B0-8BA3-AF3022D32F25}" destId="{51BA6841-D0B5-4B55-94C7-716CD2CEFDA2}" srcOrd="1" destOrd="0" presId="urn:microsoft.com/office/officeart/2005/8/layout/hierarchy4"/>
    <dgm:cxn modelId="{C11CB2EE-9083-4FBE-927A-73685CACACAE}" type="presParOf" srcId="{D972C31F-FEE0-49B0-8BA3-AF3022D32F25}" destId="{62179688-376E-4BBA-B24D-CEA6DE89FC0A}" srcOrd="2" destOrd="0" presId="urn:microsoft.com/office/officeart/2005/8/layout/hierarchy4"/>
    <dgm:cxn modelId="{93C669E9-A6A1-44E7-B9E2-52F57D3591C0}" type="presParOf" srcId="{62179688-376E-4BBA-B24D-CEA6DE89FC0A}" destId="{79E914C6-E4BD-4879-8583-9C6AA9E5F3F6}" srcOrd="0" destOrd="0" presId="urn:microsoft.com/office/officeart/2005/8/layout/hierarchy4"/>
    <dgm:cxn modelId="{4391E0A5-1F23-4475-86A7-3BFC463A3797}" type="presParOf" srcId="{79E914C6-E4BD-4879-8583-9C6AA9E5F3F6}" destId="{9012C2EC-BAA9-4E25-9C59-E41AC7C6C17C}" srcOrd="0" destOrd="0" presId="urn:microsoft.com/office/officeart/2005/8/layout/hierarchy4"/>
    <dgm:cxn modelId="{D6DB4BB9-F126-4E0F-A483-8E8C80636EB1}" type="presParOf" srcId="{79E914C6-E4BD-4879-8583-9C6AA9E5F3F6}" destId="{20D981AE-20B3-440C-9077-AFE82482B0D3}" srcOrd="1" destOrd="0" presId="urn:microsoft.com/office/officeart/2005/8/layout/hierarchy4"/>
    <dgm:cxn modelId="{D0377E08-200D-4F86-BD68-C5840D095BF2}" type="presParOf" srcId="{79E914C6-E4BD-4879-8583-9C6AA9E5F3F6}" destId="{7E43ED55-E66E-4045-81BC-C8415549DE30}" srcOrd="2" destOrd="0" presId="urn:microsoft.com/office/officeart/2005/8/layout/hierarchy4"/>
    <dgm:cxn modelId="{27DCDE76-6B40-4059-B9A3-F978D5693E82}" type="presParOf" srcId="{7E43ED55-E66E-4045-81BC-C8415549DE30}" destId="{265CB75E-67C8-4F3E-B2FC-30393C41DC4E}" srcOrd="0" destOrd="0" presId="urn:microsoft.com/office/officeart/2005/8/layout/hierarchy4"/>
    <dgm:cxn modelId="{8B92D6A9-DD6E-4CD6-BBED-F75F0C0D0EA8}" type="presParOf" srcId="{265CB75E-67C8-4F3E-B2FC-30393C41DC4E}" destId="{26F190F2-C842-4236-BBCC-CC6EE374B649}" srcOrd="0" destOrd="0" presId="urn:microsoft.com/office/officeart/2005/8/layout/hierarchy4"/>
    <dgm:cxn modelId="{9BB31262-45AD-4B8B-B510-626D5E41C8F7}" type="presParOf" srcId="{265CB75E-67C8-4F3E-B2FC-30393C41DC4E}" destId="{D79EF136-7749-4A66-94F5-894A1C4C99D0}" srcOrd="1" destOrd="0" presId="urn:microsoft.com/office/officeart/2005/8/layout/hierarchy4"/>
    <dgm:cxn modelId="{D6E65681-BBFF-4BA4-9578-A6E8B47BDA57}" type="presParOf" srcId="{7E43ED55-E66E-4045-81BC-C8415549DE30}" destId="{38FBC92D-BD0C-4419-9410-7FD9F006EF9B}" srcOrd="1" destOrd="0" presId="urn:microsoft.com/office/officeart/2005/8/layout/hierarchy4"/>
    <dgm:cxn modelId="{D1DF2F37-AF0F-4431-9D2E-7AA3BEFA9D9D}" type="presParOf" srcId="{7E43ED55-E66E-4045-81BC-C8415549DE30}" destId="{CE9384DF-F422-41E6-8EAE-C0D81E425F1F}" srcOrd="2" destOrd="0" presId="urn:microsoft.com/office/officeart/2005/8/layout/hierarchy4"/>
    <dgm:cxn modelId="{B0FCD34F-78CF-4EC2-8EAA-0468B3042D43}" type="presParOf" srcId="{CE9384DF-F422-41E6-8EAE-C0D81E425F1F}" destId="{4BF2C1EE-D9BE-486F-8A62-5C474E3ED156}" srcOrd="0" destOrd="0" presId="urn:microsoft.com/office/officeart/2005/8/layout/hierarchy4"/>
    <dgm:cxn modelId="{3D02871B-C83F-47E2-8E2A-6D6F95A4D3A0}" type="presParOf" srcId="{CE9384DF-F422-41E6-8EAE-C0D81E425F1F}" destId="{BF640BE2-9E61-4BF9-8A88-227A6954050C}" srcOrd="1" destOrd="0" presId="urn:microsoft.com/office/officeart/2005/8/layout/hierarchy4"/>
    <dgm:cxn modelId="{AC1A7DA2-F904-4CDE-965E-49AD36A9CCB8}" type="presParOf" srcId="{62179688-376E-4BBA-B24D-CEA6DE89FC0A}" destId="{AB5A0835-9160-44C3-82E0-F6CD526514CF}" srcOrd="1" destOrd="0" presId="urn:microsoft.com/office/officeart/2005/8/layout/hierarchy4"/>
    <dgm:cxn modelId="{25CA1C9F-3D1E-4C5F-B7AF-C414DE747D5A}" type="presParOf" srcId="{62179688-376E-4BBA-B24D-CEA6DE89FC0A}" destId="{31F4E434-3F04-47AA-A594-C0936A7B9574}" srcOrd="2" destOrd="0" presId="urn:microsoft.com/office/officeart/2005/8/layout/hierarchy4"/>
    <dgm:cxn modelId="{7FF0D4E7-4890-44BB-9869-48930D3A934F}" type="presParOf" srcId="{31F4E434-3F04-47AA-A594-C0936A7B9574}" destId="{23C683BA-B842-49C7-B927-245269CDC7C3}" srcOrd="0" destOrd="0" presId="urn:microsoft.com/office/officeart/2005/8/layout/hierarchy4"/>
    <dgm:cxn modelId="{111EF573-A195-465C-B115-E21D10E6D650}" type="presParOf" srcId="{31F4E434-3F04-47AA-A594-C0936A7B9574}" destId="{7EA95E7A-2F82-4E07-9813-EA6795189FDA}" srcOrd="1" destOrd="0" presId="urn:microsoft.com/office/officeart/2005/8/layout/hierarchy4"/>
    <dgm:cxn modelId="{8C64C7D4-2513-40B0-AE08-26A331898391}" type="presParOf" srcId="{31F4E434-3F04-47AA-A594-C0936A7B9574}" destId="{BF42C8ED-7F6F-4BF9-89FD-06E2430C9EB2}" srcOrd="2" destOrd="0" presId="urn:microsoft.com/office/officeart/2005/8/layout/hierarchy4"/>
    <dgm:cxn modelId="{0447C798-AB66-4D40-9DBA-018C1AA60FA2}" type="presParOf" srcId="{BF42C8ED-7F6F-4BF9-89FD-06E2430C9EB2}" destId="{A7569807-1C72-4FB6-8ED4-4234CEC724D3}" srcOrd="0" destOrd="0" presId="urn:microsoft.com/office/officeart/2005/8/layout/hierarchy4"/>
    <dgm:cxn modelId="{2CCC89A2-96A6-404D-8764-A6DF3BD0FB8D}" type="presParOf" srcId="{A7569807-1C72-4FB6-8ED4-4234CEC724D3}" destId="{2630AE66-C2D8-45A1-938E-8A863450C4C0}" srcOrd="0" destOrd="0" presId="urn:microsoft.com/office/officeart/2005/8/layout/hierarchy4"/>
    <dgm:cxn modelId="{501846F3-7357-4CBA-A922-79D2C353B43A}" type="presParOf" srcId="{A7569807-1C72-4FB6-8ED4-4234CEC724D3}" destId="{28DDE3E9-13D5-4603-A6FD-7B94551F14BE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13598-9487-4228-9495-3EF3EF3BCB22}">
      <dsp:nvSpPr>
        <dsp:cNvPr id="0" name=""/>
        <dsp:cNvSpPr/>
      </dsp:nvSpPr>
      <dsp:spPr>
        <a:xfrm>
          <a:off x="515582" y="645027"/>
          <a:ext cx="3769083" cy="1294785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Administración Gubernamental</a:t>
          </a:r>
          <a:endParaRPr lang="es-AR" sz="3500" kern="1200" dirty="0"/>
        </a:p>
      </dsp:txBody>
      <dsp:txXfrm>
        <a:off x="553505" y="682950"/>
        <a:ext cx="3693237" cy="1218939"/>
      </dsp:txXfrm>
    </dsp:sp>
    <dsp:sp modelId="{F70B03FE-77E7-41AC-ADA8-E17818F470B5}">
      <dsp:nvSpPr>
        <dsp:cNvPr id="0" name=""/>
        <dsp:cNvSpPr/>
      </dsp:nvSpPr>
      <dsp:spPr>
        <a:xfrm>
          <a:off x="2899605" y="2351990"/>
          <a:ext cx="2653826" cy="1294785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/>
            <a:t>Servicios Sociales</a:t>
          </a:r>
          <a:endParaRPr lang="es-AR" sz="3100" kern="1200" dirty="0"/>
        </a:p>
      </dsp:txBody>
      <dsp:txXfrm>
        <a:off x="2937528" y="2389913"/>
        <a:ext cx="2577980" cy="1218939"/>
      </dsp:txXfrm>
    </dsp:sp>
    <dsp:sp modelId="{CE314FE2-72F4-4455-AF78-6AB22BABC077}">
      <dsp:nvSpPr>
        <dsp:cNvPr id="0" name=""/>
        <dsp:cNvSpPr/>
      </dsp:nvSpPr>
      <dsp:spPr>
        <a:xfrm>
          <a:off x="0" y="2384735"/>
          <a:ext cx="2653826" cy="1294785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/>
            <a:t>Servicios de la Deuda</a:t>
          </a:r>
          <a:endParaRPr lang="es-AR" sz="3100" kern="1200" dirty="0"/>
        </a:p>
      </dsp:txBody>
      <dsp:txXfrm>
        <a:off x="37923" y="2422658"/>
        <a:ext cx="2577980" cy="1218939"/>
      </dsp:txXfrm>
    </dsp:sp>
    <dsp:sp modelId="{8F0F2D3D-948B-4ECD-81BB-3B1E1DC5EB7B}">
      <dsp:nvSpPr>
        <dsp:cNvPr id="0" name=""/>
        <dsp:cNvSpPr/>
      </dsp:nvSpPr>
      <dsp:spPr>
        <a:xfrm>
          <a:off x="5909779" y="2339112"/>
          <a:ext cx="2548614" cy="1294785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/>
            <a:t>Servicios Económicos</a:t>
          </a:r>
          <a:endParaRPr lang="es-AR" sz="3100" kern="1200" dirty="0"/>
        </a:p>
      </dsp:txBody>
      <dsp:txXfrm>
        <a:off x="5947702" y="2377035"/>
        <a:ext cx="2472768" cy="1218939"/>
      </dsp:txXfrm>
    </dsp:sp>
    <dsp:sp modelId="{B113D23A-050B-4A30-88DF-CB9EF401E4FB}">
      <dsp:nvSpPr>
        <dsp:cNvPr id="0" name=""/>
        <dsp:cNvSpPr/>
      </dsp:nvSpPr>
      <dsp:spPr>
        <a:xfrm>
          <a:off x="4674283" y="632149"/>
          <a:ext cx="3461586" cy="1294785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Defensa y Seguridad</a:t>
          </a:r>
          <a:endParaRPr lang="es-AR" sz="3500" kern="1200" dirty="0"/>
        </a:p>
      </dsp:txBody>
      <dsp:txXfrm>
        <a:off x="4712206" y="670072"/>
        <a:ext cx="3385740" cy="121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AF45A-9146-4DB2-8020-ADFA13354B05}">
      <dsp:nvSpPr>
        <dsp:cNvPr id="0" name=""/>
        <dsp:cNvSpPr/>
      </dsp:nvSpPr>
      <dsp:spPr>
        <a:xfrm>
          <a:off x="3930170" y="1734757"/>
          <a:ext cx="2726046" cy="2726046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b="1" kern="1200" dirty="0" smtClean="0">
              <a:latin typeface="Century Gothic" pitchFamily="34" charset="0"/>
            </a:rPr>
            <a:t>Gobierno</a:t>
          </a:r>
          <a:endParaRPr lang="es-AR" sz="2600" b="1" kern="1200" dirty="0">
            <a:latin typeface="Century Gothic" pitchFamily="34" charset="0"/>
          </a:endParaRPr>
        </a:p>
      </dsp:txBody>
      <dsp:txXfrm>
        <a:off x="4478227" y="2373320"/>
        <a:ext cx="1629932" cy="1401244"/>
      </dsp:txXfrm>
    </dsp:sp>
    <dsp:sp modelId="{D8AA9977-DE72-4523-AD7F-43C6237096AA}">
      <dsp:nvSpPr>
        <dsp:cNvPr id="0" name=""/>
        <dsp:cNvSpPr/>
      </dsp:nvSpPr>
      <dsp:spPr>
        <a:xfrm>
          <a:off x="1451985" y="384451"/>
          <a:ext cx="3357776" cy="3161758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latin typeface="Century Gothic" pitchFamily="34" charset="0"/>
            </a:rPr>
            <a:t>Administración</a:t>
          </a:r>
          <a:endParaRPr lang="es-AR" sz="1800" b="1" kern="1200" dirty="0">
            <a:latin typeface="Century Gothic" pitchFamily="34" charset="0"/>
          </a:endParaRPr>
        </a:p>
      </dsp:txBody>
      <dsp:txXfrm>
        <a:off x="2276461" y="1185244"/>
        <a:ext cx="1708824" cy="1560172"/>
      </dsp:txXfrm>
    </dsp:sp>
    <dsp:sp modelId="{450C02CC-FB0B-4450-9410-C747E12B84E6}">
      <dsp:nvSpPr>
        <dsp:cNvPr id="0" name=""/>
        <dsp:cNvSpPr/>
      </dsp:nvSpPr>
      <dsp:spPr>
        <a:xfrm>
          <a:off x="4078714" y="1258359"/>
          <a:ext cx="3353037" cy="3353037"/>
        </a:xfrm>
        <a:prstGeom prst="circularArrow">
          <a:avLst>
            <a:gd name="adj1" fmla="val 4878"/>
            <a:gd name="adj2" fmla="val 312630"/>
            <a:gd name="adj3" fmla="val 3196134"/>
            <a:gd name="adj4" fmla="val 15150083"/>
            <a:gd name="adj5" fmla="val 56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94B29-BD98-4ED3-BCC4-A4D3A67D775A}">
      <dsp:nvSpPr>
        <dsp:cNvPr id="0" name=""/>
        <dsp:cNvSpPr/>
      </dsp:nvSpPr>
      <dsp:spPr>
        <a:xfrm>
          <a:off x="1078641" y="448956"/>
          <a:ext cx="2535223" cy="25352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F2E1-73EF-478B-BA07-7212EFFC04DE}">
      <dsp:nvSpPr>
        <dsp:cNvPr id="0" name=""/>
        <dsp:cNvSpPr/>
      </dsp:nvSpPr>
      <dsp:spPr>
        <a:xfrm>
          <a:off x="1018" y="3875"/>
          <a:ext cx="8875954" cy="15924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b="1" kern="1200" dirty="0" smtClean="0">
              <a:latin typeface="Century Gothic" pitchFamily="34" charset="0"/>
            </a:rPr>
            <a:t>Centralización normativa y descentralización operativa</a:t>
          </a:r>
          <a:endParaRPr lang="es-AR" sz="4200" b="1" kern="1200" dirty="0">
            <a:latin typeface="Century Gothic" pitchFamily="34" charset="0"/>
          </a:endParaRPr>
        </a:p>
      </dsp:txBody>
      <dsp:txXfrm>
        <a:off x="47658" y="50515"/>
        <a:ext cx="8782674" cy="1499126"/>
      </dsp:txXfrm>
    </dsp:sp>
    <dsp:sp modelId="{9012C2EC-BAA9-4E25-9C59-E41AC7C6C17C}">
      <dsp:nvSpPr>
        <dsp:cNvPr id="0" name=""/>
        <dsp:cNvSpPr/>
      </dsp:nvSpPr>
      <dsp:spPr>
        <a:xfrm>
          <a:off x="1018" y="1751647"/>
          <a:ext cx="5798048" cy="1592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b="1" kern="1200" dirty="0" smtClean="0">
              <a:latin typeface="Century Gothic" pitchFamily="34" charset="0"/>
            </a:rPr>
            <a:t>Licitación Pública</a:t>
          </a:r>
          <a:endParaRPr lang="es-AR" sz="4200" b="1" kern="1200" dirty="0">
            <a:latin typeface="Century Gothic" pitchFamily="34" charset="0"/>
          </a:endParaRPr>
        </a:p>
      </dsp:txBody>
      <dsp:txXfrm>
        <a:off x="47658" y="1798287"/>
        <a:ext cx="5704768" cy="1499126"/>
      </dsp:txXfrm>
    </dsp:sp>
    <dsp:sp modelId="{26F190F2-C842-4236-BBCC-CC6EE374B649}">
      <dsp:nvSpPr>
        <dsp:cNvPr id="0" name=""/>
        <dsp:cNvSpPr/>
      </dsp:nvSpPr>
      <dsp:spPr>
        <a:xfrm>
          <a:off x="1018" y="3499419"/>
          <a:ext cx="2839396" cy="1592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Century Gothic" pitchFamily="34" charset="0"/>
            </a:rPr>
            <a:t>Licitación Pública de Convenio Marco</a:t>
          </a:r>
          <a:endParaRPr lang="es-AR" sz="2400" kern="1200" dirty="0">
            <a:latin typeface="Century Gothic" pitchFamily="34" charset="0"/>
          </a:endParaRPr>
        </a:p>
      </dsp:txBody>
      <dsp:txXfrm>
        <a:off x="47658" y="3546059"/>
        <a:ext cx="2746116" cy="1499126"/>
      </dsp:txXfrm>
    </dsp:sp>
    <dsp:sp modelId="{4BF2C1EE-D9BE-486F-8A62-5C474E3ED156}">
      <dsp:nvSpPr>
        <dsp:cNvPr id="0" name=""/>
        <dsp:cNvSpPr/>
      </dsp:nvSpPr>
      <dsp:spPr>
        <a:xfrm>
          <a:off x="2959670" y="3499419"/>
          <a:ext cx="2839396" cy="1592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Century Gothic" pitchFamily="34" charset="0"/>
            </a:rPr>
            <a:t>Contratación Directa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tx1"/>
              </a:solidFill>
              <a:latin typeface="Century Gothic" pitchFamily="34" charset="0"/>
            </a:rPr>
            <a:t>Art. 144</a:t>
          </a:r>
          <a:endParaRPr lang="es-AR" sz="24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006310" y="3546059"/>
        <a:ext cx="2746116" cy="1499126"/>
      </dsp:txXfrm>
    </dsp:sp>
    <dsp:sp modelId="{23C683BA-B842-49C7-B927-245269CDC7C3}">
      <dsp:nvSpPr>
        <dsp:cNvPr id="0" name=""/>
        <dsp:cNvSpPr/>
      </dsp:nvSpPr>
      <dsp:spPr>
        <a:xfrm>
          <a:off x="6037576" y="1751647"/>
          <a:ext cx="2839396" cy="159240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>
              <a:latin typeface="Century Gothic" pitchFamily="34" charset="0"/>
            </a:rPr>
            <a:t>Subasta</a:t>
          </a:r>
          <a:endParaRPr lang="es-AR" sz="4200" kern="1200" dirty="0">
            <a:latin typeface="Century Gothic" pitchFamily="34" charset="0"/>
          </a:endParaRPr>
        </a:p>
      </dsp:txBody>
      <dsp:txXfrm>
        <a:off x="6084216" y="1798287"/>
        <a:ext cx="2746116" cy="1499126"/>
      </dsp:txXfrm>
    </dsp:sp>
    <dsp:sp modelId="{2630AE66-C2D8-45A1-938E-8A863450C4C0}">
      <dsp:nvSpPr>
        <dsp:cNvPr id="0" name=""/>
        <dsp:cNvSpPr/>
      </dsp:nvSpPr>
      <dsp:spPr>
        <a:xfrm>
          <a:off x="6037576" y="3499419"/>
          <a:ext cx="2839396" cy="159240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400" kern="1200" dirty="0" smtClean="0">
              <a:latin typeface="Century Gothic" pitchFamily="34" charset="0"/>
            </a:rPr>
            <a:t>Remate</a:t>
          </a:r>
          <a:endParaRPr lang="es-AR" sz="4400" kern="1200" dirty="0">
            <a:latin typeface="Century Gothic" pitchFamily="34" charset="0"/>
          </a:endParaRPr>
        </a:p>
      </dsp:txBody>
      <dsp:txXfrm>
        <a:off x="6084216" y="3546059"/>
        <a:ext cx="2746116" cy="149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1992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a710dfe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a710dfe3_1_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ea710dfe3_1_1:notes"/>
          <p:cNvSpPr txBox="1">
            <a:spLocks noGrp="1"/>
          </p:cNvSpPr>
          <p:nvPr>
            <p:ph type="sldNum" idx="12"/>
          </p:nvPr>
        </p:nvSpPr>
        <p:spPr>
          <a:xfrm>
            <a:off x="3939466" y="8842029"/>
            <a:ext cx="3013800" cy="4656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a7892696_0_1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ea78926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a710dfe3_0_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ea710df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a7892696_0_627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ea7892696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a710dfe3_0_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ea710df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a710df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a710dfe3_0_1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a710dfe3_0_10:notes"/>
          <p:cNvSpPr txBox="1">
            <a:spLocks noGrp="1"/>
          </p:cNvSpPr>
          <p:nvPr>
            <p:ph type="sldNum" idx="12"/>
          </p:nvPr>
        </p:nvSpPr>
        <p:spPr>
          <a:xfrm>
            <a:off x="3939466" y="8842029"/>
            <a:ext cx="3013800" cy="4656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a710dfe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a710dfe3_1_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ea710dfe3_1_1:notes"/>
          <p:cNvSpPr txBox="1">
            <a:spLocks noGrp="1"/>
          </p:cNvSpPr>
          <p:nvPr>
            <p:ph type="sldNum" idx="12"/>
          </p:nvPr>
        </p:nvSpPr>
        <p:spPr>
          <a:xfrm>
            <a:off x="3939466" y="8842029"/>
            <a:ext cx="3013800" cy="465600"/>
          </a:xfrm>
          <a:prstGeom prst="rect">
            <a:avLst/>
          </a:prstGeom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a7892696_0_1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00" cy="4189200"/>
          </a:xfrm>
          <a:prstGeom prst="rect">
            <a:avLst/>
          </a:prstGeom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ea78926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diagramData" Target="../diagrams/data3.xml"/><Relationship Id="rId7" Type="http://schemas.openxmlformats.org/officeDocument/2006/relationships/hyperlink" Target="http://compras.mendoza.gov.a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IPAP morad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9301" y="2190904"/>
            <a:ext cx="4025397" cy="247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261"/>
            <a:ext cx="9144000" cy="53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Google Shape;283;p29" descr="IPAB horizon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2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89"/>
            <a:ext cx="9143999" cy="50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283;p29" descr="IPAB 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5639" y="5603280"/>
            <a:ext cx="838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latin typeface="Century Gothic" pitchFamily="34" charset="0"/>
              </a:rPr>
              <a:t>MARCO LEGAL LEY 8.706 Y DECRETO 1000/15</a:t>
            </a:r>
            <a:endParaRPr lang="es-AR" sz="2400" b="1" dirty="0">
              <a:latin typeface="Century Gothic" pitchFamily="34" charset="0"/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4179258" y="919074"/>
            <a:ext cx="701638" cy="8701133"/>
          </a:xfrm>
          <a:prstGeom prst="rightBrace">
            <a:avLst>
              <a:gd name="adj1" fmla="val 8333"/>
              <a:gd name="adj2" fmla="val 4962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9967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35"/>
          <a:stretch/>
        </p:blipFill>
        <p:spPr bwMode="auto">
          <a:xfrm>
            <a:off x="369457" y="216131"/>
            <a:ext cx="3313431" cy="57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99759" y="3408218"/>
            <a:ext cx="389607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4455622" y="2660073"/>
            <a:ext cx="4189614" cy="3108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Plan preventivo referido al probable curso de ingresos y gastos a realizarse durante el ejercicio financiero</a:t>
            </a:r>
            <a:endParaRPr lang="es-AR" sz="2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572827" y="532015"/>
            <a:ext cx="4072409" cy="1895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rgbClr val="002060"/>
                </a:solidFill>
                <a:latin typeface="Century Gothic" pitchFamily="34" charset="0"/>
              </a:rPr>
              <a:t>ART. 12/36</a:t>
            </a:r>
          </a:p>
          <a:p>
            <a:pPr algn="ctr"/>
            <a:r>
              <a:rPr lang="es-AR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Dirección General de Presupuesto</a:t>
            </a:r>
            <a:endParaRPr lang="es-AR" sz="2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28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7010" y="199503"/>
            <a:ext cx="870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kern="12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  <a:sym typeface="Lato"/>
              </a:rPr>
              <a:t>PRESUPUESTO: Instrumento de </a:t>
            </a:r>
            <a:endParaRPr lang="es-AR" sz="3600" b="1" i="1" kern="12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  <a:ea typeface="+mj-ea"/>
              <a:cs typeface="+mj-cs"/>
              <a:sym typeface="Lato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1669596724"/>
              </p:ext>
            </p:extLst>
          </p:nvPr>
        </p:nvGraphicFramePr>
        <p:xfrm>
          <a:off x="432263" y="945585"/>
          <a:ext cx="8312726" cy="495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6450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2" y="1096470"/>
            <a:ext cx="9003088" cy="49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79511" y="199504"/>
            <a:ext cx="870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kern="12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  <a:sym typeface="Lato"/>
              </a:rPr>
              <a:t>SISTEMA DE PRESUPUESTO</a:t>
            </a:r>
          </a:p>
        </p:txBody>
      </p:sp>
    </p:spTree>
    <p:extLst>
      <p:ext uri="{BB962C8B-B14F-4D97-AF65-F5344CB8AC3E}">
        <p14:creationId xmlns="" xmlns:p14="http://schemas.microsoft.com/office/powerpoint/2010/main" val="198267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2800" b="1" i="1" kern="12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SISTEMA DE PRESUPUESTO</a:t>
            </a:r>
            <a:br>
              <a:rPr lang="es-AR" sz="2800" b="1" i="1" kern="12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s-AR" sz="2800" b="1" i="1" kern="12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Normas </a:t>
            </a:r>
            <a:r>
              <a:rPr lang="es-AR" sz="2800" b="1" i="1" kern="1200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Técnicas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8027" y="1639341"/>
            <a:ext cx="8229600" cy="4525963"/>
          </a:xfrm>
        </p:spPr>
        <p:txBody>
          <a:bodyPr/>
          <a:lstStyle/>
          <a:p>
            <a:r>
              <a:rPr lang="es-AR" i="1" dirty="0" smtClean="0"/>
              <a:t>Periodicidad</a:t>
            </a:r>
          </a:p>
          <a:p>
            <a:pPr marL="25400" indent="0">
              <a:buNone/>
            </a:pPr>
            <a:r>
              <a:rPr lang="es-AR" b="1" i="1" dirty="0" smtClean="0"/>
              <a:t>     Exclusividad</a:t>
            </a:r>
          </a:p>
          <a:p>
            <a:pPr marL="25400" indent="0">
              <a:buNone/>
            </a:pPr>
            <a:r>
              <a:rPr lang="es-AR" i="1" dirty="0" smtClean="0"/>
              <a:t>     Universalidad</a:t>
            </a:r>
          </a:p>
          <a:p>
            <a:pPr marL="25400" indent="0">
              <a:buNone/>
            </a:pPr>
            <a:r>
              <a:rPr lang="es-AR" b="1" i="1" dirty="0" smtClean="0"/>
              <a:t>     Equilibrio </a:t>
            </a:r>
          </a:p>
          <a:p>
            <a:pPr marL="25400" indent="0">
              <a:buNone/>
            </a:pPr>
            <a:r>
              <a:rPr lang="es-AR" i="1" dirty="0" smtClean="0"/>
              <a:t>     Claridad</a:t>
            </a:r>
          </a:p>
          <a:p>
            <a:pPr marL="25400" indent="0">
              <a:buNone/>
            </a:pPr>
            <a:r>
              <a:rPr lang="es-AR" i="1" dirty="0" smtClean="0"/>
              <a:t>     Flexibilidad </a:t>
            </a:r>
          </a:p>
          <a:p>
            <a:pPr marL="25400" indent="0">
              <a:buNone/>
            </a:pPr>
            <a:r>
              <a:rPr lang="es-AR" i="1" dirty="0" smtClean="0"/>
              <a:t>      Factibilidad </a:t>
            </a:r>
          </a:p>
          <a:p>
            <a:endParaRPr lang="es-AR" dirty="0"/>
          </a:p>
        </p:txBody>
      </p:sp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4" y="1694498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" y="2274267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9" y="2843602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7" y="3412937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" y="3982272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" y="4551607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" y="5231952"/>
            <a:ext cx="424250" cy="4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99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75138"/>
            <a:ext cx="8229600" cy="1143000"/>
          </a:xfrm>
        </p:spPr>
        <p:txBody>
          <a:bodyPr/>
          <a:lstStyle/>
          <a:p>
            <a:r>
              <a:rPr lang="es-AR" sz="3600" b="1" i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Componentes fundamentales del Presupuesto</a:t>
            </a:r>
          </a:p>
        </p:txBody>
      </p:sp>
      <p:pic>
        <p:nvPicPr>
          <p:cNvPr id="11" name="3 Marcador de contenid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38" r="10682" b="9822"/>
          <a:stretch/>
        </p:blipFill>
        <p:spPr>
          <a:xfrm>
            <a:off x="446774" y="1421462"/>
            <a:ext cx="8203843" cy="453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84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" y="1911920"/>
            <a:ext cx="9069837" cy="27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30" y="301387"/>
            <a:ext cx="933746" cy="9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8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3 Marcador de contenid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18" r="10358"/>
          <a:stretch/>
        </p:blipFill>
        <p:spPr>
          <a:xfrm>
            <a:off x="400072" y="510237"/>
            <a:ext cx="8345510" cy="505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87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94" t="29826" r="11784"/>
          <a:stretch/>
        </p:blipFill>
        <p:spPr>
          <a:xfrm>
            <a:off x="827" y="1546166"/>
            <a:ext cx="9263747" cy="396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30" y="301387"/>
            <a:ext cx="933746" cy="9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7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827" y="6165304"/>
            <a:ext cx="9144000" cy="692700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/>
          <p:nvPr/>
        </p:nvSpPr>
        <p:spPr>
          <a:xfrm rot="10800000" flipH="1">
            <a:off x="2335" y="6104404"/>
            <a:ext cx="2333100" cy="60900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/>
          <p:nvPr/>
        </p:nvSpPr>
        <p:spPr>
          <a:xfrm rot="10800000" flipH="1">
            <a:off x="1489278" y="6119704"/>
            <a:ext cx="4104600" cy="45600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/>
          <p:nvPr/>
        </p:nvSpPr>
        <p:spPr>
          <a:xfrm rot="10800000" flipH="1">
            <a:off x="4211960" y="6104404"/>
            <a:ext cx="4932000" cy="60900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 descr="IPAB 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E98399C0-EB34-4385-83F3-E15CD595F431}"/>
              </a:ext>
            </a:extLst>
          </p:cNvPr>
          <p:cNvSpPr txBox="1">
            <a:spLocks/>
          </p:cNvSpPr>
          <p:nvPr/>
        </p:nvSpPr>
        <p:spPr>
          <a:xfrm>
            <a:off x="1501177" y="799416"/>
            <a:ext cx="6143299" cy="274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32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CICLO</a:t>
            </a:r>
            <a:r>
              <a:rPr lang="es-AR" sz="3200" b="1" i="1" dirty="0" smtClean="0">
                <a:latin typeface="Century Gothic" pitchFamily="34" charset="0"/>
              </a:rPr>
              <a:t> </a:t>
            </a:r>
            <a:r>
              <a:rPr lang="es-AR" sz="3200" b="1" dirty="0" smtClean="0">
                <a:latin typeface="Century Gothic" pitchFamily="34" charset="0"/>
              </a:rPr>
              <a:t>DE CAPACITACIONES PRESENCIALES PARA EL CONCURSO DE INGRESO A LA ADMINISTRACIÓN PUBLICA</a:t>
            </a:r>
            <a:endParaRPr lang="es-AR" sz="3200" dirty="0">
              <a:latin typeface="Century Gothic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C1E5312D-935A-422C-842C-0BDD006D1310}"/>
              </a:ext>
            </a:extLst>
          </p:cNvPr>
          <p:cNvSpPr txBox="1">
            <a:spLocks/>
          </p:cNvSpPr>
          <p:nvPr/>
        </p:nvSpPr>
        <p:spPr>
          <a:xfrm>
            <a:off x="859589" y="3890350"/>
            <a:ext cx="7426475" cy="1097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AR" sz="2400" b="1" dirty="0" smtClean="0">
                <a:solidFill>
                  <a:schemeClr val="tx1"/>
                </a:solidFill>
                <a:latin typeface="Century Gothic" pitchFamily="34" charset="0"/>
                <a:cs typeface="Calibri" panose="020F0502020204030204" pitchFamily="34" charset="0"/>
              </a:rPr>
              <a:t>BLOQUE TEMATICO: </a:t>
            </a:r>
            <a:r>
              <a:rPr lang="es-AR" sz="2400" b="1" i="1" dirty="0" smtClean="0">
                <a:solidFill>
                  <a:schemeClr val="tx1"/>
                </a:solidFill>
                <a:latin typeface="Century Gothic" pitchFamily="34" charset="0"/>
                <a:cs typeface="Calibri" panose="020F0502020204030204" pitchFamily="34" charset="0"/>
              </a:rPr>
              <a:t>ADMINISTRACIÓN FINANCIERA Y SISTEMAS DE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" y="1092860"/>
            <a:ext cx="9143173" cy="448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4" y="131634"/>
            <a:ext cx="180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7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7" y="280466"/>
            <a:ext cx="8496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7" y="1477264"/>
            <a:ext cx="83629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0466"/>
            <a:ext cx="180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64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i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Aspectos sobresalientes del presupuesto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8027" y="2095501"/>
            <a:ext cx="8229600" cy="3162300"/>
          </a:xfrm>
        </p:spPr>
        <p:txBody>
          <a:bodyPr/>
          <a:lstStyle/>
          <a:p>
            <a:r>
              <a:rPr lang="es-AR" b="1" i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Programación</a:t>
            </a:r>
            <a:r>
              <a:rPr lang="es-AR" dirty="0" smtClean="0">
                <a:latin typeface="Century Gothic" pitchFamily="34" charset="0"/>
              </a:rPr>
              <a:t> de la ejecución presupuestaria</a:t>
            </a:r>
          </a:p>
          <a:p>
            <a:r>
              <a:rPr lang="es-AR" b="1" i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Ritmo</a:t>
            </a:r>
            <a:r>
              <a:rPr lang="es-AR" dirty="0" smtClean="0">
                <a:latin typeface="Century Gothic" pitchFamily="34" charset="0"/>
              </a:rPr>
              <a:t> del gasto</a:t>
            </a:r>
          </a:p>
          <a:p>
            <a:r>
              <a:rPr lang="es-AR" dirty="0" smtClean="0">
                <a:latin typeface="Century Gothic" pitchFamily="34" charset="0"/>
              </a:rPr>
              <a:t>Presupuesto </a:t>
            </a:r>
            <a:r>
              <a:rPr lang="es-AR" b="1" i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reconducido</a:t>
            </a:r>
          </a:p>
          <a:p>
            <a:r>
              <a:rPr lang="es-AR" b="1" i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Modificacione</a:t>
            </a:r>
            <a:r>
              <a:rPr lang="es-AR" b="1" i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s </a:t>
            </a:r>
            <a:r>
              <a:rPr lang="es-AR" dirty="0" smtClean="0">
                <a:latin typeface="Century Gothic" pitchFamily="34" charset="0"/>
              </a:rPr>
              <a:t>presupuestarias</a:t>
            </a:r>
          </a:p>
          <a:p>
            <a:pPr marL="25400" indent="0">
              <a:buNone/>
            </a:pPr>
            <a:endParaRPr lang="es-AR" dirty="0">
              <a:latin typeface="Century Gothic" pitchFamily="34" charset="0"/>
            </a:endParaRPr>
          </a:p>
        </p:txBody>
      </p:sp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11" y="280466"/>
            <a:ext cx="1809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4844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35"/>
          <a:stretch/>
        </p:blipFill>
        <p:spPr bwMode="auto">
          <a:xfrm>
            <a:off x="369457" y="216131"/>
            <a:ext cx="3313431" cy="57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errar llave"/>
          <p:cNvSpPr/>
          <p:nvPr/>
        </p:nvSpPr>
        <p:spPr>
          <a:xfrm>
            <a:off x="3458095" y="3391593"/>
            <a:ext cx="714894" cy="131341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4705004" y="2261060"/>
            <a:ext cx="3807229" cy="334725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Sistema de Tesorería. </a:t>
            </a:r>
            <a:r>
              <a:rPr lang="es-AR" sz="2400" b="1" dirty="0" smtClean="0">
                <a:solidFill>
                  <a:srgbClr val="002060"/>
                </a:solidFill>
                <a:latin typeface="Century Gothic" pitchFamily="34" charset="0"/>
              </a:rPr>
              <a:t>Art. 46/58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Sistema de Crédito Público. </a:t>
            </a:r>
            <a:r>
              <a:rPr lang="es-AR" sz="2400" b="1" dirty="0">
                <a:solidFill>
                  <a:srgbClr val="002060"/>
                </a:solidFill>
                <a:latin typeface="Century Gothic" pitchFamily="34" charset="0"/>
              </a:rPr>
              <a:t>Art. 59/73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Sistema de Contabilidad. </a:t>
            </a:r>
            <a:r>
              <a:rPr lang="es-AR" sz="2400" b="1" dirty="0">
                <a:solidFill>
                  <a:srgbClr val="002060"/>
                </a:solidFill>
                <a:latin typeface="Century Gothic" pitchFamily="34" charset="0"/>
              </a:rPr>
              <a:t>Art. 74/106 </a:t>
            </a:r>
          </a:p>
        </p:txBody>
      </p:sp>
    </p:spTree>
    <p:extLst>
      <p:ext uri="{BB962C8B-B14F-4D97-AF65-F5344CB8AC3E}">
        <p14:creationId xmlns="" xmlns:p14="http://schemas.microsoft.com/office/powerpoint/2010/main" val="11664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" y="292033"/>
            <a:ext cx="9144068" cy="57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99069" y="2410690"/>
            <a:ext cx="156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solidFill>
                  <a:srgbClr val="FF0000"/>
                </a:solidFill>
                <a:latin typeface="Century Gothic" pitchFamily="34" charset="0"/>
              </a:rPr>
              <a:t>SIDICO</a:t>
            </a:r>
            <a:endParaRPr lang="es-AR" sz="1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7" y="521356"/>
            <a:ext cx="3047483" cy="153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8" y="2192388"/>
            <a:ext cx="3047483" cy="347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179511" y="3915094"/>
            <a:ext cx="339496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4572826" y="3831056"/>
            <a:ext cx="3807229" cy="17622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Sistema de Contrataciones  </a:t>
            </a:r>
            <a:r>
              <a:rPr lang="es-AR" sz="2400" b="1" dirty="0" smtClean="0">
                <a:solidFill>
                  <a:srgbClr val="002060"/>
                </a:solidFill>
                <a:latin typeface="Century Gothic" pitchFamily="34" charset="0"/>
              </a:rPr>
              <a:t>Art. 130/156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606952" y="1695776"/>
            <a:ext cx="3773103" cy="18953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Dirección </a:t>
            </a:r>
            <a:r>
              <a:rPr lang="es-AR" sz="24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General de </a:t>
            </a:r>
            <a:r>
              <a:rPr lang="es-AR" sz="24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Contrataciones Públicas y Gestión de Bienes</a:t>
            </a:r>
            <a:endParaRPr lang="es-AR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4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283;p29" descr="IPAB horizont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875308122"/>
              </p:ext>
            </p:extLst>
          </p:nvPr>
        </p:nvGraphicFramePr>
        <p:xfrm>
          <a:off x="179511" y="282633"/>
          <a:ext cx="8877992" cy="509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79511" y="5591967"/>
            <a:ext cx="870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b="1" dirty="0">
                <a:latin typeface="Century Gothic" pitchFamily="34" charset="0"/>
                <a:hlinkClick r:id="rId7"/>
              </a:rPr>
              <a:t>http://compras.mendoza.gov.ar</a:t>
            </a:r>
            <a:r>
              <a:rPr lang="es-AR" sz="1800" b="1" dirty="0" smtClean="0">
                <a:latin typeface="Century Gothic" pitchFamily="34" charset="0"/>
                <a:hlinkClick r:id="rId7"/>
              </a:rPr>
              <a:t>/</a:t>
            </a:r>
            <a:r>
              <a:rPr lang="es-AR" sz="1800" b="1" dirty="0" smtClean="0">
                <a:latin typeface="Century Gothic" pitchFamily="34" charset="0"/>
              </a:rPr>
              <a:t> </a:t>
            </a:r>
            <a:endParaRPr lang="es-AR" sz="1800" b="1" dirty="0">
              <a:latin typeface="Century Gothic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82" y="4248782"/>
            <a:ext cx="209550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57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457200" y="620695"/>
            <a:ext cx="822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s-AR" sz="2800" dirty="0">
                <a:solidFill>
                  <a:schemeClr val="lt1"/>
                </a:solidFill>
              </a:rPr>
              <a:t>Parte 3</a:t>
            </a:r>
            <a:endParaRPr sz="28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</p:txBody>
      </p:sp>
      <p:pic>
        <p:nvPicPr>
          <p:cNvPr id="246" name="Google Shape;246;p26" descr="mendoza gobiern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5661248"/>
            <a:ext cx="2664296" cy="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 descr="ipa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592" y="5517232"/>
            <a:ext cx="1684715" cy="1036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2296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1" dirty="0" smtClean="0">
                <a:solidFill>
                  <a:schemeClr val="lt1"/>
                </a:solidFill>
                <a:latin typeface="Century Gothic" pitchFamily="34" charset="0"/>
              </a:rPr>
              <a:t>Control del Sector Público</a:t>
            </a:r>
            <a:endParaRPr sz="4800" b="1" dirty="0">
              <a:solidFill>
                <a:schemeClr val="l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45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2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/>
          <p:nvPr/>
        </p:nvSpPr>
        <p:spPr>
          <a:xfrm>
            <a:off x="827" y="764704"/>
            <a:ext cx="9144000" cy="6093300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" name="Google Shape;437;p45"/>
          <p:cNvSpPr/>
          <p:nvPr/>
        </p:nvSpPr>
        <p:spPr>
          <a:xfrm>
            <a:off x="2335" y="620689"/>
            <a:ext cx="2333112" cy="144016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45"/>
          <p:cNvSpPr/>
          <p:nvPr/>
        </p:nvSpPr>
        <p:spPr>
          <a:xfrm>
            <a:off x="1489278" y="620689"/>
            <a:ext cx="4104456" cy="144016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4211960" y="620689"/>
            <a:ext cx="4932040" cy="144015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0" name="Google Shape;440;p45" descr="mendoza gobi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1844824"/>
            <a:ext cx="2664296" cy="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5" descr="ip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1700808"/>
            <a:ext cx="1684715" cy="103633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5"/>
          <p:cNvSpPr txBox="1"/>
          <p:nvPr/>
        </p:nvSpPr>
        <p:spPr>
          <a:xfrm>
            <a:off x="1026875" y="3665350"/>
            <a:ext cx="73713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>
                <a:solidFill>
                  <a:srgbClr val="FFFFFF"/>
                </a:solidFill>
              </a:rPr>
              <a:t>Muchas Gracias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620695"/>
            <a:ext cx="822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s-AR" sz="2800" dirty="0">
                <a:solidFill>
                  <a:schemeClr val="lt1"/>
                </a:solidFill>
              </a:rPr>
              <a:t>Parte </a:t>
            </a:r>
            <a:r>
              <a:rPr lang="es-AR" sz="2800" dirty="0" smtClean="0">
                <a:solidFill>
                  <a:schemeClr val="lt1"/>
                </a:solidFill>
              </a:rPr>
              <a:t>1</a:t>
            </a:r>
            <a:endParaRPr sz="28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</p:txBody>
      </p:sp>
      <p:pic>
        <p:nvPicPr>
          <p:cNvPr id="142" name="Google Shape;142;p18" descr="mendoza gobiern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5661248"/>
            <a:ext cx="2664296" cy="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ipa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592" y="5517232"/>
            <a:ext cx="1684715" cy="1036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229600" cy="2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1" dirty="0" smtClean="0">
                <a:solidFill>
                  <a:schemeClr val="lt1"/>
                </a:solidFill>
                <a:latin typeface="Century Gothic" pitchFamily="34" charset="0"/>
              </a:rPr>
              <a:t>CONCEPTOS BÁSICOS</a:t>
            </a:r>
          </a:p>
          <a:p>
            <a:pPr marL="0" lvl="0" indent="0">
              <a:spcBef>
                <a:spcPts val="2400"/>
              </a:spcBef>
              <a:buClr>
                <a:schemeClr val="lt1"/>
              </a:buClr>
              <a:buSzPts val="4800"/>
              <a:buNone/>
            </a:pPr>
            <a:r>
              <a:rPr lang="es-AR" b="1" i="1" dirty="0" smtClean="0">
                <a:solidFill>
                  <a:schemeClr val="bg1"/>
                </a:solidFill>
                <a:latin typeface="Century Gothic" pitchFamily="34" charset="0"/>
              </a:rPr>
              <a:t>Estado. Finalidades </a:t>
            </a:r>
            <a:r>
              <a:rPr lang="es-AR" b="1" i="1" dirty="0">
                <a:solidFill>
                  <a:schemeClr val="bg1"/>
                </a:solidFill>
                <a:latin typeface="Century Gothic" pitchFamily="34" charset="0"/>
              </a:rPr>
              <a:t>Públicas. Sector Público. Recursos y Gastos.</a:t>
            </a:r>
            <a:endParaRPr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6"/>
          <p:cNvSpPr/>
          <p:nvPr/>
        </p:nvSpPr>
        <p:spPr>
          <a:xfrm>
            <a:off x="827" y="764704"/>
            <a:ext cx="9144000" cy="60932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46"/>
          <p:cNvSpPr/>
          <p:nvPr/>
        </p:nvSpPr>
        <p:spPr>
          <a:xfrm>
            <a:off x="2335" y="620689"/>
            <a:ext cx="2333112" cy="144016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p46"/>
          <p:cNvSpPr/>
          <p:nvPr/>
        </p:nvSpPr>
        <p:spPr>
          <a:xfrm>
            <a:off x="1489278" y="620689"/>
            <a:ext cx="4104456" cy="144016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0" name="Google Shape;450;p46"/>
          <p:cNvSpPr/>
          <p:nvPr/>
        </p:nvSpPr>
        <p:spPr>
          <a:xfrm>
            <a:off x="4211960" y="620689"/>
            <a:ext cx="4932040" cy="144015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1" name="Google Shape;451;p46" descr="mendoza gobiern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1512" y="3140968"/>
            <a:ext cx="3800976" cy="1119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827" y="6165304"/>
            <a:ext cx="9144000" cy="692700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/>
          <p:nvPr/>
        </p:nvSpPr>
        <p:spPr>
          <a:xfrm rot="10800000" flipH="1">
            <a:off x="2335" y="6104404"/>
            <a:ext cx="2333100" cy="60900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/>
          <p:nvPr/>
        </p:nvSpPr>
        <p:spPr>
          <a:xfrm rot="10800000" flipH="1">
            <a:off x="1489278" y="6119704"/>
            <a:ext cx="4104600" cy="45600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/>
          <p:nvPr/>
        </p:nvSpPr>
        <p:spPr>
          <a:xfrm rot="10800000" flipH="1">
            <a:off x="4211960" y="6104404"/>
            <a:ext cx="4932000" cy="60900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 descr="IPAB 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0" y="0"/>
            <a:ext cx="8880600" cy="5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>
                <a:latin typeface="Lato"/>
                <a:ea typeface="Lato"/>
                <a:cs typeface="Lato"/>
                <a:sym typeface="Lato"/>
              </a:rPr>
              <a:t>Origen del Estado moderno</a:t>
            </a:r>
            <a:endParaRPr sz="4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>
                <a:latin typeface="Lato"/>
                <a:ea typeface="Lato"/>
                <a:cs typeface="Lato"/>
                <a:sym typeface="Lato"/>
              </a:rPr>
              <a:t>De dónde proviene la organización estatal como la conocemos hoy</a:t>
            </a:r>
            <a:endParaRPr sz="4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81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7226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latin typeface="Century Gothic" pitchFamily="34" charset="0"/>
              </a:rPr>
              <a:t>Organización</a:t>
            </a:r>
            <a:endParaRPr b="1" dirty="0">
              <a:latin typeface="Century Gothic" pitchFamily="34" charset="0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0059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AR" dirty="0">
                <a:latin typeface="Century Gothic" pitchFamily="34" charset="0"/>
              </a:rPr>
              <a:t>La Constitución Nacional </a:t>
            </a:r>
            <a:r>
              <a:rPr lang="es-AR" b="1" dirty="0">
                <a:latin typeface="Century Gothic" pitchFamily="34" charset="0"/>
              </a:rPr>
              <a:t>(art. 1) </a:t>
            </a:r>
            <a:r>
              <a:rPr lang="es-AR" dirty="0">
                <a:latin typeface="Century Gothic" pitchFamily="34" charset="0"/>
              </a:rPr>
              <a:t>adopta para el Gobierno de la Nación Argentina la forma: </a:t>
            </a:r>
            <a:endParaRPr dirty="0">
              <a:latin typeface="Century Gothic" pitchFamily="34" charset="0"/>
            </a:endParaRPr>
          </a:p>
          <a:p>
            <a:pPr lvl="0" rtl="0">
              <a:spcBef>
                <a:spcPts val="640"/>
              </a:spcBef>
              <a:spcAft>
                <a:spcPts val="0"/>
              </a:spcAft>
              <a:buSzPts val="3200"/>
              <a:buFont typeface="Arial" pitchFamily="34" charset="0"/>
              <a:buChar char="•"/>
            </a:pPr>
            <a:r>
              <a:rPr lang="es-AR" dirty="0">
                <a:latin typeface="Century Gothic" pitchFamily="34" charset="0"/>
              </a:rPr>
              <a:t>Representativa</a:t>
            </a:r>
            <a:endParaRPr dirty="0">
              <a:latin typeface="Century Gothic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3200"/>
              <a:buFont typeface="Arial" pitchFamily="34" charset="0"/>
              <a:buChar char="•"/>
            </a:pPr>
            <a:r>
              <a:rPr lang="es-AR" dirty="0">
                <a:latin typeface="Century Gothic" pitchFamily="34" charset="0"/>
              </a:rPr>
              <a:t>Republicana</a:t>
            </a:r>
            <a:endParaRPr dirty="0">
              <a:latin typeface="Century Gothic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ts val="3200"/>
              <a:buFont typeface="Arial" pitchFamily="34" charset="0"/>
              <a:buChar char="•"/>
            </a:pPr>
            <a:r>
              <a:rPr lang="es-AR" dirty="0">
                <a:latin typeface="Century Gothic" pitchFamily="34" charset="0"/>
              </a:rPr>
              <a:t>Federal</a:t>
            </a:r>
            <a:endParaRPr dirty="0">
              <a:latin typeface="Century Gothic" pitchFamily="34" charset="0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Century Gothic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AR" b="1" i="1" dirty="0">
                <a:latin typeface="Century Gothic" pitchFamily="34" charset="0"/>
              </a:rPr>
              <a:t>¿A QUÉ SE REFIERE CADA UNO?</a:t>
            </a:r>
            <a:endParaRPr b="1" i="1" dirty="0">
              <a:latin typeface="Century Gothic" pitchFamily="34" charset="0"/>
            </a:endParaRPr>
          </a:p>
        </p:txBody>
      </p:sp>
      <p:sp>
        <p:nvSpPr>
          <p:cNvPr id="115" name="Google Shape;115;p16"/>
          <p:cNvSpPr/>
          <p:nvPr/>
        </p:nvSpPr>
        <p:spPr>
          <a:xfrm rot="5400000" flipH="1">
            <a:off x="5085150" y="2799150"/>
            <a:ext cx="6858000" cy="1259700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</a:t>
            </a: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6" descr="Marca Mendoza Gobierno 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00" y="5301208"/>
            <a:ext cx="629443" cy="1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ip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8384" y="332656"/>
            <a:ext cx="942489" cy="579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947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3" name="Google Shape;283;p29" descr="IPAB 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97225" y="266301"/>
            <a:ext cx="8547763" cy="1400530"/>
          </a:xfrm>
        </p:spPr>
        <p:txBody>
          <a:bodyPr/>
          <a:lstStyle/>
          <a:p>
            <a:r>
              <a:rPr lang="es-AR" sz="4000" b="1" i="1" kern="12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  <a:sym typeface="Arial"/>
              </a:rPr>
              <a:t>Finalidades Públicas</a:t>
            </a:r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574401"/>
              </p:ext>
            </p:extLst>
          </p:nvPr>
        </p:nvGraphicFramePr>
        <p:xfrm>
          <a:off x="179512" y="169246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 rot="5400000" flipH="1">
            <a:off x="5085150" y="2799150"/>
            <a:ext cx="6858000" cy="1259700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</a:t>
            </a: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17" descr="Marca Mendoza Gobierno 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00" y="5301208"/>
            <a:ext cx="629443" cy="1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ip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8384" y="332656"/>
            <a:ext cx="942489" cy="5797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305640" y="2558531"/>
            <a:ext cx="7578660" cy="1453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4000" dirty="0" smtClean="0">
                <a:solidFill>
                  <a:schemeClr val="accent4">
                    <a:lumMod val="50000"/>
                  </a:schemeClr>
                </a:solidFill>
              </a:rPr>
              <a:t>¿</a:t>
            </a:r>
            <a:r>
              <a:rPr lang="es-AR" sz="4000" b="1" i="1" dirty="0" smtClean="0">
                <a:solidFill>
                  <a:schemeClr val="accent4">
                    <a:lumMod val="50000"/>
                  </a:schemeClr>
                </a:solidFill>
              </a:rPr>
              <a:t>Quienes</a:t>
            </a:r>
            <a:r>
              <a:rPr lang="es-AR" sz="4000" dirty="0" smtClean="0">
                <a:solidFill>
                  <a:schemeClr val="accent4">
                    <a:lumMod val="50000"/>
                  </a:schemeClr>
                </a:solidFill>
              </a:rPr>
              <a:t> llevan adelante las finalidades públicas?</a:t>
            </a:r>
            <a:endParaRPr lang="es-A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9"/>
          <p:cNvSpPr/>
          <p:nvPr/>
        </p:nvSpPr>
        <p:spPr>
          <a:xfrm rot="10800000" flipH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9"/>
          <p:cNvSpPr/>
          <p:nvPr/>
        </p:nvSpPr>
        <p:spPr>
          <a:xfrm rot="10800000" flipH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29"/>
          <p:cNvSpPr/>
          <p:nvPr/>
        </p:nvSpPr>
        <p:spPr>
          <a:xfrm rot="10800000" flipH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3" name="Google Shape;283;p29" descr="IPAB 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910" y="6165304"/>
            <a:ext cx="2977733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" y="24489"/>
            <a:ext cx="9056701" cy="611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105;p15"/>
          <p:cNvSpPr/>
          <p:nvPr/>
        </p:nvSpPr>
        <p:spPr>
          <a:xfrm>
            <a:off x="179511" y="6309320"/>
            <a:ext cx="558952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Administración Financiera y Sistemas de Control</a:t>
            </a:r>
            <a:endParaRPr sz="18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76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457200" y="620695"/>
            <a:ext cx="822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s-AR" sz="2800" dirty="0">
                <a:solidFill>
                  <a:schemeClr val="lt1"/>
                </a:solidFill>
              </a:rPr>
              <a:t>Parte </a:t>
            </a:r>
            <a:r>
              <a:rPr lang="es-AR" sz="2800" dirty="0" smtClean="0">
                <a:solidFill>
                  <a:schemeClr val="lt1"/>
                </a:solidFill>
              </a:rPr>
              <a:t>2</a:t>
            </a:r>
            <a:endParaRPr sz="28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endParaRPr sz="2800" dirty="0">
              <a:solidFill>
                <a:schemeClr val="lt1"/>
              </a:solidFill>
            </a:endParaRPr>
          </a:p>
        </p:txBody>
      </p:sp>
      <p:pic>
        <p:nvPicPr>
          <p:cNvPr id="246" name="Google Shape;246;p26" descr="mendoza gobiern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5661248"/>
            <a:ext cx="2664296" cy="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 descr="ipa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592" y="5517232"/>
            <a:ext cx="1684715" cy="1036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2296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1" dirty="0">
                <a:solidFill>
                  <a:schemeClr val="lt1"/>
                </a:solidFill>
                <a:latin typeface="Century Gothic" pitchFamily="34" charset="0"/>
              </a:rPr>
              <a:t>Administración Financiera </a:t>
            </a:r>
            <a:r>
              <a:rPr lang="es-AR" sz="4800" b="1" dirty="0" smtClean="0">
                <a:solidFill>
                  <a:schemeClr val="lt1"/>
                </a:solidFill>
                <a:latin typeface="Century Gothic" pitchFamily="34" charset="0"/>
              </a:rPr>
              <a:t>del </a:t>
            </a:r>
            <a:r>
              <a:rPr lang="es-AR" sz="4800" b="1" dirty="0">
                <a:solidFill>
                  <a:schemeClr val="lt1"/>
                </a:solidFill>
                <a:latin typeface="Century Gothic" pitchFamily="34" charset="0"/>
              </a:rPr>
              <a:t>Sector Público</a:t>
            </a:r>
            <a:endParaRPr sz="4800" b="1" dirty="0">
              <a:solidFill>
                <a:schemeClr val="l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388</Words>
  <Application>Microsoft Office PowerPoint</Application>
  <PresentationFormat>Presentación en pantalla (4:3)</PresentationFormat>
  <Paragraphs>95</Paragraphs>
  <Slides>30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Lato</vt:lpstr>
      <vt:lpstr>Century Gothic</vt:lpstr>
      <vt:lpstr>Calibri</vt:lpstr>
      <vt:lpstr>Wingdings 3</vt:lpstr>
      <vt:lpstr>Tema de Office</vt:lpstr>
      <vt:lpstr>Diapositiva 1</vt:lpstr>
      <vt:lpstr>Diapositiva 2</vt:lpstr>
      <vt:lpstr>  Parte 1 </vt:lpstr>
      <vt:lpstr>Diapositiva 4</vt:lpstr>
      <vt:lpstr>Organización</vt:lpstr>
      <vt:lpstr>Finalidades Públicas</vt:lpstr>
      <vt:lpstr>Diapositiva 7</vt:lpstr>
      <vt:lpstr>Diapositiva 8</vt:lpstr>
      <vt:lpstr>  Parte 2 </vt:lpstr>
      <vt:lpstr>Diapositiva 10</vt:lpstr>
      <vt:lpstr>Diapositiva 11</vt:lpstr>
      <vt:lpstr>Diapositiva 12</vt:lpstr>
      <vt:lpstr>Diapositiva 13</vt:lpstr>
      <vt:lpstr>Diapositiva 14</vt:lpstr>
      <vt:lpstr>SISTEMA DE PRESUPUESTO Normas Técnicas</vt:lpstr>
      <vt:lpstr>Componentes fundamentales del Presupuesto</vt:lpstr>
      <vt:lpstr>Diapositiva 17</vt:lpstr>
      <vt:lpstr>Diapositiva 18</vt:lpstr>
      <vt:lpstr>Diapositiva 19</vt:lpstr>
      <vt:lpstr>Diapositiva 20</vt:lpstr>
      <vt:lpstr>Diapositiva 21</vt:lpstr>
      <vt:lpstr>Aspectos sobresalientes del presupuesto</vt:lpstr>
      <vt:lpstr>Diapositiva 23</vt:lpstr>
      <vt:lpstr>Diapositiva 24</vt:lpstr>
      <vt:lpstr>Diapositiva 25</vt:lpstr>
      <vt:lpstr>Diapositiva 26</vt:lpstr>
      <vt:lpstr>  Parte 3 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jmestres</cp:lastModifiedBy>
  <cp:revision>31</cp:revision>
  <dcterms:modified xsi:type="dcterms:W3CDTF">2018-09-17T14:59:52Z</dcterms:modified>
</cp:coreProperties>
</file>