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6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Lst>
  <p:sldSz cx="10080625" cy="7559675"/>
  <p:notesSz cx="7559675" cy="10691813"/>
  <p:embeddedFontLst>
    <p:embeddedFont>
      <p:font typeface="Calibri" pitchFamily="34" charset="0"/>
      <p:regular r:id="rId64"/>
      <p:bold r:id="rId65"/>
      <p:italic r:id="rId66"/>
      <p:boldItalic r:id="rId67"/>
    </p:embeddedFont>
    <p:embeddedFont>
      <p:font typeface="Constantia" pitchFamily="18" charset="0"/>
      <p:regular r:id="rId68"/>
      <p:bold r:id="rId69"/>
      <p:italic r:id="rId70"/>
      <p:boldItalic r:id="rId71"/>
    </p:embeddedFont>
    <p:embeddedFont>
      <p:font typeface="Verdana" pitchFamily="34" charset="0"/>
      <p:regular r:id="rId72"/>
      <p:bold r:id="rId73"/>
      <p:italic r:id="rId74"/>
      <p:boldItalic r:id="rId75"/>
    </p:embeddedFont>
    <p:embeddedFont>
      <p:font typeface="Arial Narrow" pitchFamily="34" charset="0"/>
      <p:regular r:id="rId76"/>
      <p:bold r:id="rId77"/>
      <p:italic r:id="rId78"/>
      <p:boldItalic r:id="rId79"/>
    </p:embeddedFont>
    <p:embeddedFont>
      <p:font typeface="Source Sans Pro" charset="0"/>
      <p:regular r:id="rId80"/>
      <p:bold r:id="rId81"/>
      <p:italic r:id="rId82"/>
      <p:boldItalic r:id="rId83"/>
    </p:embeddedFont>
    <p:embeddedFont>
      <p:font typeface="Roboto" charset="0"/>
      <p:regular r:id="rId84"/>
      <p:bold r:id="rId85"/>
      <p:italic r:id="rId86"/>
      <p:boldItalic r:id="rId87"/>
    </p:embeddedFont>
    <p:embeddedFont>
      <p:font typeface="Lato" pitchFamily="34" charset="0"/>
      <p:regular r:id="rId88"/>
      <p:bold r:id="rId89"/>
      <p:italic r:id="rId90"/>
      <p:boldItalic r:id="rId9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pos="2880">
          <p15:clr>
            <a:srgbClr val="000000"/>
          </p15:clr>
        </p15:guide>
      </p15:sldGuideLst>
    </p:ext>
    <p:ext uri="{2D200454-40CA-4A62-9FC3-DE9A4176ACB9}">
      <p15:notes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2" d="100"/>
          <a:sy n="62" d="100"/>
        </p:scale>
        <p:origin x="-1416" y="-72"/>
      </p:cViewPr>
      <p:guideLst>
        <p:guide orient="horz" pos="2160"/>
        <p:guide pos="288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font" Target="fonts/font5.fntdata"/><Relationship Id="rId76" Type="http://schemas.openxmlformats.org/officeDocument/2006/relationships/font" Target="fonts/font13.fntdata"/><Relationship Id="rId84" Type="http://schemas.openxmlformats.org/officeDocument/2006/relationships/font" Target="fonts/font21.fntdata"/><Relationship Id="rId89" Type="http://schemas.openxmlformats.org/officeDocument/2006/relationships/font" Target="fonts/font26.fntdata"/><Relationship Id="rId7" Type="http://schemas.openxmlformats.org/officeDocument/2006/relationships/slide" Target="slides/slide4.xml"/><Relationship Id="rId71" Type="http://schemas.openxmlformats.org/officeDocument/2006/relationships/font" Target="fonts/font8.fntdata"/><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3.fntdata"/><Relationship Id="rId74" Type="http://schemas.openxmlformats.org/officeDocument/2006/relationships/font" Target="fonts/font11.fntdata"/><Relationship Id="rId79" Type="http://schemas.openxmlformats.org/officeDocument/2006/relationships/font" Target="fonts/font16.fntdata"/><Relationship Id="rId87" Type="http://schemas.openxmlformats.org/officeDocument/2006/relationships/font" Target="fonts/font24.fntdata"/><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font" Target="fonts/font19.fntdata"/><Relationship Id="rId90" Type="http://schemas.openxmlformats.org/officeDocument/2006/relationships/font" Target="fonts/font27.fntdata"/><Relationship Id="rId95"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font" Target="fonts/font14.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9.fntdata"/><Relationship Id="rId80" Type="http://schemas.openxmlformats.org/officeDocument/2006/relationships/font" Target="fonts/font17.fntdata"/><Relationship Id="rId85" Type="http://schemas.openxmlformats.org/officeDocument/2006/relationships/font" Target="fonts/font22.fntdata"/><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4.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7.fntdata"/><Relationship Id="rId75" Type="http://schemas.openxmlformats.org/officeDocument/2006/relationships/font" Target="fonts/font12.fntdata"/><Relationship Id="rId83" Type="http://schemas.openxmlformats.org/officeDocument/2006/relationships/font" Target="fonts/font20.fntdata"/><Relationship Id="rId88" Type="http://schemas.openxmlformats.org/officeDocument/2006/relationships/font" Target="fonts/font25.fntdata"/><Relationship Id="rId91"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font" Target="fonts/font15.fntdata"/><Relationship Id="rId81" Type="http://schemas.openxmlformats.org/officeDocument/2006/relationships/font" Target="fonts/font18.fntdata"/><Relationship Id="rId86" Type="http://schemas.openxmlformats.org/officeDocument/2006/relationships/font" Target="fonts/font23.fntdata"/><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7559675" cy="10691812"/>
          </a:xfrm>
          <a:prstGeom prst="roundRect">
            <a:avLst>
              <a:gd name="adj" fmla="val 4"/>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4" name="Google Shape;4;n"/>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 name="Google Shape;5;n"/>
          <p:cNvSpPr txBox="1">
            <a:spLocks noGrp="1"/>
          </p:cNvSpPr>
          <p:nvPr>
            <p:ph type="body" idx="1"/>
          </p:nvPr>
        </p:nvSpPr>
        <p:spPr>
          <a:xfrm>
            <a:off x="755650" y="5078412"/>
            <a:ext cx="6045200" cy="4808537"/>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6" name="Google Shape;6;n"/>
          <p:cNvSpPr txBox="1">
            <a:spLocks noGrp="1"/>
          </p:cNvSpPr>
          <p:nvPr>
            <p:ph type="hdr" idx="3"/>
          </p:nvPr>
        </p:nvSpPr>
        <p:spPr>
          <a:xfrm>
            <a:off x="0" y="0"/>
            <a:ext cx="3278187" cy="531812"/>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dt" idx="10"/>
          </p:nvPr>
        </p:nvSpPr>
        <p:spPr>
          <a:xfrm>
            <a:off x="4278312" y="0"/>
            <a:ext cx="3278187" cy="531812"/>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ftr" idx="11"/>
          </p:nvPr>
        </p:nvSpPr>
        <p:spPr>
          <a:xfrm>
            <a:off x="0" y="10156825"/>
            <a:ext cx="3278187" cy="531812"/>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SzPts val="1400"/>
              <a:buNone/>
              <a:defRPr sz="1800" b="0" i="0" u="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9" name="Google Shape;9;n"/>
          <p:cNvSpPr txBox="1">
            <a:spLocks noGrp="1"/>
          </p:cNvSpPr>
          <p:nvPr>
            <p:ph type="sldNum" idx="12"/>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s-AR" sz="1400" b="0" i="0" u="none">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‹Nº›</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203" name="Google Shape;203;p1: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1: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Arial"/>
              <a:buNone/>
            </a:pPr>
            <a:fld id="{00000000-1234-1234-1234-123412341234}" type="slidenum">
              <a:rPr lang="es-AR" sz="1400" b="0" i="0" u="none">
                <a:solidFill>
                  <a:srgbClr val="000000"/>
                </a:solidFill>
                <a:latin typeface="Arial"/>
                <a:ea typeface="Arial"/>
                <a:cs typeface="Arial"/>
                <a:sym typeface="Arial"/>
              </a:rPr>
              <a:pPr marL="0" marR="0" lvl="0" indent="0" algn="r" rtl="0">
                <a:lnSpc>
                  <a:spcPct val="95000"/>
                </a:lnSpc>
                <a:spcBef>
                  <a:spcPts val="0"/>
                </a:spcBef>
                <a:spcAft>
                  <a:spcPts val="0"/>
                </a:spcAft>
                <a:buClr>
                  <a:srgbClr val="000000"/>
                </a:buClr>
                <a:buSzPts val="1400"/>
                <a:buFont typeface="Arial"/>
                <a:buNone/>
              </a:pPr>
              <a:t>11</a:t>
            </a:fld>
            <a:endParaRPr/>
          </a:p>
        </p:txBody>
      </p:sp>
      <p:sp>
        <p:nvSpPr>
          <p:cNvPr id="350" name="Google Shape;350;p11:notes"/>
          <p:cNvSpPr txBox="1"/>
          <p:nvPr/>
        </p:nvSpPr>
        <p:spPr>
          <a:xfrm>
            <a:off x="4281487" y="10155237"/>
            <a:ext cx="3254375" cy="51276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11</a:t>
            </a:fld>
            <a:endParaRPr/>
          </a:p>
        </p:txBody>
      </p:sp>
      <p:sp>
        <p:nvSpPr>
          <p:cNvPr id="351" name="Google Shape;351;p11:notes"/>
          <p:cNvSpPr txBox="1"/>
          <p:nvPr/>
        </p:nvSpPr>
        <p:spPr>
          <a:xfrm>
            <a:off x="4281487" y="10155237"/>
            <a:ext cx="3257550" cy="515937"/>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11</a:t>
            </a:fld>
            <a:endParaRPr/>
          </a:p>
        </p:txBody>
      </p:sp>
      <p:sp>
        <p:nvSpPr>
          <p:cNvPr id="352" name="Google Shape;352;p11:notes"/>
          <p:cNvSpPr>
            <a:spLocks noGrp="1" noRot="1" noChangeAspect="1"/>
          </p:cNvSpPr>
          <p:nvPr>
            <p:ph type="sldImg" idx="2"/>
          </p:nvPr>
        </p:nvSpPr>
        <p:spPr>
          <a:xfrm>
            <a:off x="1108075" y="801687"/>
            <a:ext cx="5345112" cy="40100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53" name="Google Shape;353;p11:notes"/>
          <p:cNvSpPr txBox="1">
            <a:spLocks noGrp="1"/>
          </p:cNvSpPr>
          <p:nvPr>
            <p:ph type="body" idx="1"/>
          </p:nvPr>
        </p:nvSpPr>
        <p:spPr>
          <a:xfrm>
            <a:off x="755650" y="5078412"/>
            <a:ext cx="6040437" cy="480377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2: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Arial"/>
              <a:buNone/>
            </a:pPr>
            <a:fld id="{00000000-1234-1234-1234-123412341234}" type="slidenum">
              <a:rPr lang="es-AR" sz="1400" b="0" i="0" u="none">
                <a:solidFill>
                  <a:srgbClr val="000000"/>
                </a:solidFill>
                <a:latin typeface="Arial"/>
                <a:ea typeface="Arial"/>
                <a:cs typeface="Arial"/>
                <a:sym typeface="Arial"/>
              </a:rPr>
              <a:pPr marL="0" marR="0" lvl="0" indent="0" algn="r" rtl="0">
                <a:lnSpc>
                  <a:spcPct val="95000"/>
                </a:lnSpc>
                <a:spcBef>
                  <a:spcPts val="0"/>
                </a:spcBef>
                <a:spcAft>
                  <a:spcPts val="0"/>
                </a:spcAft>
                <a:buClr>
                  <a:srgbClr val="000000"/>
                </a:buClr>
                <a:buSzPts val="1400"/>
                <a:buFont typeface="Arial"/>
                <a:buNone/>
              </a:pPr>
              <a:t>12</a:t>
            </a:fld>
            <a:endParaRPr/>
          </a:p>
        </p:txBody>
      </p:sp>
      <p:sp>
        <p:nvSpPr>
          <p:cNvPr id="365" name="Google Shape;365;p12:notes"/>
          <p:cNvSpPr txBox="1"/>
          <p:nvPr/>
        </p:nvSpPr>
        <p:spPr>
          <a:xfrm>
            <a:off x="4281487" y="10155237"/>
            <a:ext cx="3255962" cy="514350"/>
          </a:xfrm>
          <a:prstGeom prst="rect">
            <a:avLst/>
          </a:prstGeom>
          <a:noFill/>
          <a:ln>
            <a:noFill/>
          </a:ln>
        </p:spPr>
        <p:txBody>
          <a:bodyPr spcFirstLastPara="1" wrap="square" lIns="90000" tIns="46800" rIns="90000" bIns="46800" anchor="b" anchorCtr="0">
            <a:noAutofit/>
          </a:bodyPr>
          <a:lstStyle/>
          <a:p>
            <a:pPr marL="0" marR="0" lvl="0" indent="0" algn="r" rtl="0">
              <a:lnSpc>
                <a:spcPct val="93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93000"/>
                </a:lnSpc>
                <a:spcBef>
                  <a:spcPts val="0"/>
                </a:spcBef>
                <a:spcAft>
                  <a:spcPts val="0"/>
                </a:spcAft>
                <a:buClr>
                  <a:srgbClr val="000000"/>
                </a:buClr>
                <a:buSzPts val="1800"/>
                <a:buFont typeface="Arial"/>
                <a:buNone/>
              </a:pPr>
              <a:t>12</a:t>
            </a:fld>
            <a:endParaRPr/>
          </a:p>
        </p:txBody>
      </p:sp>
      <p:sp>
        <p:nvSpPr>
          <p:cNvPr id="366" name="Google Shape;366;p12:notes"/>
          <p:cNvSpPr txBox="1"/>
          <p:nvPr/>
        </p:nvSpPr>
        <p:spPr>
          <a:xfrm>
            <a:off x="4281487" y="10155237"/>
            <a:ext cx="3257550" cy="515937"/>
          </a:xfrm>
          <a:prstGeom prst="rect">
            <a:avLst/>
          </a:prstGeom>
          <a:noFill/>
          <a:ln>
            <a:noFill/>
          </a:ln>
        </p:spPr>
        <p:txBody>
          <a:bodyPr spcFirstLastPara="1" wrap="square" lIns="90000" tIns="46800" rIns="90000" bIns="46800" anchor="b" anchorCtr="0">
            <a:noAutofit/>
          </a:bodyPr>
          <a:lstStyle/>
          <a:p>
            <a:pPr marL="0" marR="0" lvl="0" indent="0" algn="r" rtl="0">
              <a:lnSpc>
                <a:spcPct val="93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93000"/>
                </a:lnSpc>
                <a:spcBef>
                  <a:spcPts val="0"/>
                </a:spcBef>
                <a:spcAft>
                  <a:spcPts val="0"/>
                </a:spcAft>
                <a:buClr>
                  <a:srgbClr val="000000"/>
                </a:buClr>
                <a:buSzPts val="1800"/>
                <a:buFont typeface="Arial"/>
                <a:buNone/>
              </a:pPr>
              <a:t>12</a:t>
            </a:fld>
            <a:endParaRPr/>
          </a:p>
        </p:txBody>
      </p:sp>
      <p:sp>
        <p:nvSpPr>
          <p:cNvPr id="367" name="Google Shape;367;p12:notes"/>
          <p:cNvSpPr>
            <a:spLocks noGrp="1" noRot="1" noChangeAspect="1"/>
          </p:cNvSpPr>
          <p:nvPr>
            <p:ph type="sldImg" idx="2"/>
          </p:nvPr>
        </p:nvSpPr>
        <p:spPr>
          <a:xfrm>
            <a:off x="1108075" y="801687"/>
            <a:ext cx="5345112" cy="40100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68" name="Google Shape;368;p12:notes"/>
          <p:cNvSpPr txBox="1">
            <a:spLocks noGrp="1"/>
          </p:cNvSpPr>
          <p:nvPr>
            <p:ph type="body" idx="1"/>
          </p:nvPr>
        </p:nvSpPr>
        <p:spPr>
          <a:xfrm>
            <a:off x="755650" y="5078412"/>
            <a:ext cx="6040437" cy="480377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3: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Arial"/>
              <a:buNone/>
            </a:pPr>
            <a:fld id="{00000000-1234-1234-1234-123412341234}" type="slidenum">
              <a:rPr lang="es-AR" sz="1400" b="0" i="0" u="none">
                <a:solidFill>
                  <a:srgbClr val="000000"/>
                </a:solidFill>
                <a:latin typeface="Arial"/>
                <a:ea typeface="Arial"/>
                <a:cs typeface="Arial"/>
                <a:sym typeface="Arial"/>
              </a:rPr>
              <a:pPr marL="0" marR="0" lvl="0" indent="0" algn="r" rtl="0">
                <a:lnSpc>
                  <a:spcPct val="95000"/>
                </a:lnSpc>
                <a:spcBef>
                  <a:spcPts val="0"/>
                </a:spcBef>
                <a:spcAft>
                  <a:spcPts val="0"/>
                </a:spcAft>
                <a:buClr>
                  <a:srgbClr val="000000"/>
                </a:buClr>
                <a:buSzPts val="1400"/>
                <a:buFont typeface="Arial"/>
                <a:buNone/>
              </a:pPr>
              <a:t>13</a:t>
            </a:fld>
            <a:endParaRPr/>
          </a:p>
        </p:txBody>
      </p:sp>
      <p:sp>
        <p:nvSpPr>
          <p:cNvPr id="379" name="Google Shape;379;p13:notes"/>
          <p:cNvSpPr txBox="1"/>
          <p:nvPr/>
        </p:nvSpPr>
        <p:spPr>
          <a:xfrm>
            <a:off x="4281487" y="10155237"/>
            <a:ext cx="3255962" cy="514350"/>
          </a:xfrm>
          <a:prstGeom prst="rect">
            <a:avLst/>
          </a:prstGeom>
          <a:noFill/>
          <a:ln>
            <a:noFill/>
          </a:ln>
        </p:spPr>
        <p:txBody>
          <a:bodyPr spcFirstLastPara="1" wrap="square" lIns="90000" tIns="46800" rIns="90000" bIns="46800" anchor="b" anchorCtr="0">
            <a:noAutofit/>
          </a:bodyPr>
          <a:lstStyle/>
          <a:p>
            <a:pPr marL="0" marR="0" lvl="0" indent="0" algn="r" rtl="0">
              <a:lnSpc>
                <a:spcPct val="93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93000"/>
                </a:lnSpc>
                <a:spcBef>
                  <a:spcPts val="0"/>
                </a:spcBef>
                <a:spcAft>
                  <a:spcPts val="0"/>
                </a:spcAft>
                <a:buClr>
                  <a:srgbClr val="000000"/>
                </a:buClr>
                <a:buSzPts val="1800"/>
                <a:buFont typeface="Arial"/>
                <a:buNone/>
              </a:pPr>
              <a:t>13</a:t>
            </a:fld>
            <a:endParaRPr/>
          </a:p>
        </p:txBody>
      </p:sp>
      <p:sp>
        <p:nvSpPr>
          <p:cNvPr id="380" name="Google Shape;380;p13:notes"/>
          <p:cNvSpPr txBox="1"/>
          <p:nvPr/>
        </p:nvSpPr>
        <p:spPr>
          <a:xfrm>
            <a:off x="4281487" y="10155237"/>
            <a:ext cx="3257550" cy="515937"/>
          </a:xfrm>
          <a:prstGeom prst="rect">
            <a:avLst/>
          </a:prstGeom>
          <a:noFill/>
          <a:ln>
            <a:noFill/>
          </a:ln>
        </p:spPr>
        <p:txBody>
          <a:bodyPr spcFirstLastPara="1" wrap="square" lIns="90000" tIns="46800" rIns="90000" bIns="46800" anchor="b" anchorCtr="0">
            <a:noAutofit/>
          </a:bodyPr>
          <a:lstStyle/>
          <a:p>
            <a:pPr marL="0" marR="0" lvl="0" indent="0" algn="r" rtl="0">
              <a:lnSpc>
                <a:spcPct val="93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93000"/>
                </a:lnSpc>
                <a:spcBef>
                  <a:spcPts val="0"/>
                </a:spcBef>
                <a:spcAft>
                  <a:spcPts val="0"/>
                </a:spcAft>
                <a:buClr>
                  <a:srgbClr val="000000"/>
                </a:buClr>
                <a:buSzPts val="1800"/>
                <a:buFont typeface="Arial"/>
                <a:buNone/>
              </a:pPr>
              <a:t>13</a:t>
            </a:fld>
            <a:endParaRPr/>
          </a:p>
        </p:txBody>
      </p:sp>
      <p:sp>
        <p:nvSpPr>
          <p:cNvPr id="381" name="Google Shape;381;p13:notes"/>
          <p:cNvSpPr>
            <a:spLocks noGrp="1" noRot="1" noChangeAspect="1"/>
          </p:cNvSpPr>
          <p:nvPr>
            <p:ph type="sldImg" idx="2"/>
          </p:nvPr>
        </p:nvSpPr>
        <p:spPr>
          <a:xfrm>
            <a:off x="1108075" y="801687"/>
            <a:ext cx="5345112" cy="40100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82" name="Google Shape;382;p13:notes"/>
          <p:cNvSpPr txBox="1">
            <a:spLocks noGrp="1"/>
          </p:cNvSpPr>
          <p:nvPr>
            <p:ph type="body" idx="1"/>
          </p:nvPr>
        </p:nvSpPr>
        <p:spPr>
          <a:xfrm>
            <a:off x="755650" y="5078412"/>
            <a:ext cx="6040437" cy="480377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4: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Arial"/>
              <a:buNone/>
            </a:pPr>
            <a:fld id="{00000000-1234-1234-1234-123412341234}" type="slidenum">
              <a:rPr lang="es-AR" sz="1400" b="0" i="0" u="none">
                <a:solidFill>
                  <a:srgbClr val="000000"/>
                </a:solidFill>
                <a:latin typeface="Arial"/>
                <a:ea typeface="Arial"/>
                <a:cs typeface="Arial"/>
                <a:sym typeface="Arial"/>
              </a:rPr>
              <a:pPr marL="0" marR="0" lvl="0" indent="0" algn="r" rtl="0">
                <a:lnSpc>
                  <a:spcPct val="95000"/>
                </a:lnSpc>
                <a:spcBef>
                  <a:spcPts val="0"/>
                </a:spcBef>
                <a:spcAft>
                  <a:spcPts val="0"/>
                </a:spcAft>
                <a:buClr>
                  <a:srgbClr val="000000"/>
                </a:buClr>
                <a:buSzPts val="1400"/>
                <a:buFont typeface="Arial"/>
                <a:buNone/>
              </a:pPr>
              <a:t>14</a:t>
            </a:fld>
            <a:endParaRPr/>
          </a:p>
        </p:txBody>
      </p:sp>
      <p:sp>
        <p:nvSpPr>
          <p:cNvPr id="400" name="Google Shape;400;p14:notes"/>
          <p:cNvSpPr txBox="1"/>
          <p:nvPr/>
        </p:nvSpPr>
        <p:spPr>
          <a:xfrm>
            <a:off x="4281487" y="10155237"/>
            <a:ext cx="3248025" cy="504825"/>
          </a:xfrm>
          <a:prstGeom prst="rect">
            <a:avLst/>
          </a:prstGeom>
          <a:noFill/>
          <a:ln>
            <a:noFill/>
          </a:ln>
        </p:spPr>
        <p:txBody>
          <a:bodyPr spcFirstLastPara="1" wrap="square" lIns="90000" tIns="46800" rIns="90000" bIns="46800" anchor="b" anchorCtr="0">
            <a:noAutofit/>
          </a:bodyPr>
          <a:lstStyle/>
          <a:p>
            <a:pPr marL="0" marR="0" lvl="0" indent="0" algn="r" rtl="0">
              <a:lnSpc>
                <a:spcPct val="93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93000"/>
                </a:lnSpc>
                <a:spcBef>
                  <a:spcPts val="0"/>
                </a:spcBef>
                <a:spcAft>
                  <a:spcPts val="0"/>
                </a:spcAft>
                <a:buClr>
                  <a:srgbClr val="000000"/>
                </a:buClr>
                <a:buSzPts val="1800"/>
                <a:buFont typeface="Arial"/>
                <a:buNone/>
              </a:pPr>
              <a:t>14</a:t>
            </a:fld>
            <a:endParaRPr/>
          </a:p>
        </p:txBody>
      </p:sp>
      <p:sp>
        <p:nvSpPr>
          <p:cNvPr id="401" name="Google Shape;401;p14:notes"/>
          <p:cNvSpPr txBox="1"/>
          <p:nvPr/>
        </p:nvSpPr>
        <p:spPr>
          <a:xfrm>
            <a:off x="4281487" y="10155237"/>
            <a:ext cx="3251200" cy="508000"/>
          </a:xfrm>
          <a:prstGeom prst="rect">
            <a:avLst/>
          </a:prstGeom>
          <a:noFill/>
          <a:ln>
            <a:noFill/>
          </a:ln>
        </p:spPr>
        <p:txBody>
          <a:bodyPr spcFirstLastPara="1" wrap="square" lIns="90000" tIns="46800" rIns="90000" bIns="46800" anchor="b" anchorCtr="0">
            <a:noAutofit/>
          </a:bodyPr>
          <a:lstStyle/>
          <a:p>
            <a:pPr marL="0" marR="0" lvl="0" indent="0" algn="r" rtl="0">
              <a:lnSpc>
                <a:spcPct val="93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93000"/>
                </a:lnSpc>
                <a:spcBef>
                  <a:spcPts val="0"/>
                </a:spcBef>
                <a:spcAft>
                  <a:spcPts val="0"/>
                </a:spcAft>
                <a:buClr>
                  <a:srgbClr val="000000"/>
                </a:buClr>
                <a:buSzPts val="1800"/>
                <a:buFont typeface="Arial"/>
                <a:buNone/>
              </a:pPr>
              <a:t>14</a:t>
            </a:fld>
            <a:endParaRPr/>
          </a:p>
        </p:txBody>
      </p:sp>
      <p:sp>
        <p:nvSpPr>
          <p:cNvPr id="402" name="Google Shape;402;p14:notes"/>
          <p:cNvSpPr txBox="1"/>
          <p:nvPr/>
        </p:nvSpPr>
        <p:spPr>
          <a:xfrm>
            <a:off x="4281487" y="10155237"/>
            <a:ext cx="3257550" cy="515937"/>
          </a:xfrm>
          <a:prstGeom prst="rect">
            <a:avLst/>
          </a:prstGeom>
          <a:noFill/>
          <a:ln>
            <a:noFill/>
          </a:ln>
        </p:spPr>
        <p:txBody>
          <a:bodyPr spcFirstLastPara="1" wrap="square" lIns="90000" tIns="46800" rIns="90000" bIns="46800" anchor="b" anchorCtr="0">
            <a:noAutofit/>
          </a:bodyPr>
          <a:lstStyle/>
          <a:p>
            <a:pPr marL="0" marR="0" lvl="0" indent="0" algn="r" rtl="0">
              <a:lnSpc>
                <a:spcPct val="93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93000"/>
                </a:lnSpc>
                <a:spcBef>
                  <a:spcPts val="0"/>
                </a:spcBef>
                <a:spcAft>
                  <a:spcPts val="0"/>
                </a:spcAft>
                <a:buClr>
                  <a:srgbClr val="000000"/>
                </a:buClr>
                <a:buSzPts val="1800"/>
                <a:buFont typeface="Arial"/>
                <a:buNone/>
              </a:pPr>
              <a:t>14</a:t>
            </a:fld>
            <a:endParaRPr/>
          </a:p>
        </p:txBody>
      </p:sp>
      <p:sp>
        <p:nvSpPr>
          <p:cNvPr id="403" name="Google Shape;403;p14:notes"/>
          <p:cNvSpPr>
            <a:spLocks noGrp="1" noRot="1" noChangeAspect="1"/>
          </p:cNvSpPr>
          <p:nvPr>
            <p:ph type="sldImg" idx="2"/>
          </p:nvPr>
        </p:nvSpPr>
        <p:spPr>
          <a:xfrm>
            <a:off x="1108075" y="801687"/>
            <a:ext cx="5345112" cy="40100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04" name="Google Shape;404;p14:notes"/>
          <p:cNvSpPr txBox="1">
            <a:spLocks noGrp="1"/>
          </p:cNvSpPr>
          <p:nvPr>
            <p:ph type="body" idx="1"/>
          </p:nvPr>
        </p:nvSpPr>
        <p:spPr>
          <a:xfrm>
            <a:off x="755650" y="5078412"/>
            <a:ext cx="6040437" cy="480377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5: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Arial"/>
              <a:buNone/>
            </a:pPr>
            <a:fld id="{00000000-1234-1234-1234-123412341234}" type="slidenum">
              <a:rPr lang="es-AR" sz="1400" b="0" i="0" u="none">
                <a:solidFill>
                  <a:srgbClr val="000000"/>
                </a:solidFill>
                <a:latin typeface="Arial"/>
                <a:ea typeface="Arial"/>
                <a:cs typeface="Arial"/>
                <a:sym typeface="Arial"/>
              </a:rPr>
              <a:pPr marL="0" marR="0" lvl="0" indent="0" algn="r" rtl="0">
                <a:lnSpc>
                  <a:spcPct val="95000"/>
                </a:lnSpc>
                <a:spcBef>
                  <a:spcPts val="0"/>
                </a:spcBef>
                <a:spcAft>
                  <a:spcPts val="0"/>
                </a:spcAft>
                <a:buClr>
                  <a:srgbClr val="000000"/>
                </a:buClr>
                <a:buSzPts val="1400"/>
                <a:buFont typeface="Arial"/>
                <a:buNone/>
              </a:pPr>
              <a:t>15</a:t>
            </a:fld>
            <a:endParaRPr/>
          </a:p>
        </p:txBody>
      </p:sp>
      <p:sp>
        <p:nvSpPr>
          <p:cNvPr id="416" name="Google Shape;416;p15:notes"/>
          <p:cNvSpPr txBox="1"/>
          <p:nvPr/>
        </p:nvSpPr>
        <p:spPr>
          <a:xfrm>
            <a:off x="4281487" y="10155237"/>
            <a:ext cx="3248025" cy="504825"/>
          </a:xfrm>
          <a:prstGeom prst="rect">
            <a:avLst/>
          </a:prstGeom>
          <a:noFill/>
          <a:ln>
            <a:noFill/>
          </a:ln>
        </p:spPr>
        <p:txBody>
          <a:bodyPr spcFirstLastPara="1" wrap="square" lIns="90000" tIns="46800" rIns="90000" bIns="46800" anchor="b" anchorCtr="0">
            <a:noAutofit/>
          </a:bodyPr>
          <a:lstStyle/>
          <a:p>
            <a:pPr marL="0" marR="0" lvl="0" indent="0" algn="r" rtl="0">
              <a:lnSpc>
                <a:spcPct val="93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93000"/>
                </a:lnSpc>
                <a:spcBef>
                  <a:spcPts val="0"/>
                </a:spcBef>
                <a:spcAft>
                  <a:spcPts val="0"/>
                </a:spcAft>
                <a:buClr>
                  <a:srgbClr val="000000"/>
                </a:buClr>
                <a:buSzPts val="1800"/>
                <a:buFont typeface="Arial"/>
                <a:buNone/>
              </a:pPr>
              <a:t>15</a:t>
            </a:fld>
            <a:endParaRPr/>
          </a:p>
        </p:txBody>
      </p:sp>
      <p:sp>
        <p:nvSpPr>
          <p:cNvPr id="417" name="Google Shape;417;p15:notes"/>
          <p:cNvSpPr txBox="1"/>
          <p:nvPr/>
        </p:nvSpPr>
        <p:spPr>
          <a:xfrm>
            <a:off x="4281487" y="10155237"/>
            <a:ext cx="3251200" cy="508000"/>
          </a:xfrm>
          <a:prstGeom prst="rect">
            <a:avLst/>
          </a:prstGeom>
          <a:noFill/>
          <a:ln>
            <a:noFill/>
          </a:ln>
        </p:spPr>
        <p:txBody>
          <a:bodyPr spcFirstLastPara="1" wrap="square" lIns="90000" tIns="46800" rIns="90000" bIns="46800" anchor="b" anchorCtr="0">
            <a:noAutofit/>
          </a:bodyPr>
          <a:lstStyle/>
          <a:p>
            <a:pPr marL="0" marR="0" lvl="0" indent="0" algn="r" rtl="0">
              <a:lnSpc>
                <a:spcPct val="93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93000"/>
                </a:lnSpc>
                <a:spcBef>
                  <a:spcPts val="0"/>
                </a:spcBef>
                <a:spcAft>
                  <a:spcPts val="0"/>
                </a:spcAft>
                <a:buClr>
                  <a:srgbClr val="000000"/>
                </a:buClr>
                <a:buSzPts val="1800"/>
                <a:buFont typeface="Arial"/>
                <a:buNone/>
              </a:pPr>
              <a:t>15</a:t>
            </a:fld>
            <a:endParaRPr/>
          </a:p>
        </p:txBody>
      </p:sp>
      <p:sp>
        <p:nvSpPr>
          <p:cNvPr id="418" name="Google Shape;418;p15:notes"/>
          <p:cNvSpPr txBox="1"/>
          <p:nvPr/>
        </p:nvSpPr>
        <p:spPr>
          <a:xfrm>
            <a:off x="4281487" y="10155237"/>
            <a:ext cx="3257550" cy="515937"/>
          </a:xfrm>
          <a:prstGeom prst="rect">
            <a:avLst/>
          </a:prstGeom>
          <a:noFill/>
          <a:ln>
            <a:noFill/>
          </a:ln>
        </p:spPr>
        <p:txBody>
          <a:bodyPr spcFirstLastPara="1" wrap="square" lIns="90000" tIns="46800" rIns="90000" bIns="46800" anchor="b" anchorCtr="0">
            <a:noAutofit/>
          </a:bodyPr>
          <a:lstStyle/>
          <a:p>
            <a:pPr marL="0" marR="0" lvl="0" indent="0" algn="r" rtl="0">
              <a:lnSpc>
                <a:spcPct val="93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93000"/>
                </a:lnSpc>
                <a:spcBef>
                  <a:spcPts val="0"/>
                </a:spcBef>
                <a:spcAft>
                  <a:spcPts val="0"/>
                </a:spcAft>
                <a:buClr>
                  <a:srgbClr val="000000"/>
                </a:buClr>
                <a:buSzPts val="1800"/>
                <a:buFont typeface="Arial"/>
                <a:buNone/>
              </a:pPr>
              <a:t>15</a:t>
            </a:fld>
            <a:endParaRPr/>
          </a:p>
        </p:txBody>
      </p:sp>
      <p:sp>
        <p:nvSpPr>
          <p:cNvPr id="419" name="Google Shape;419;p15:notes"/>
          <p:cNvSpPr>
            <a:spLocks noGrp="1" noRot="1" noChangeAspect="1"/>
          </p:cNvSpPr>
          <p:nvPr>
            <p:ph type="sldImg" idx="2"/>
          </p:nvPr>
        </p:nvSpPr>
        <p:spPr>
          <a:xfrm>
            <a:off x="1108075" y="801687"/>
            <a:ext cx="5345112" cy="40100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20" name="Google Shape;420;p15:notes"/>
          <p:cNvSpPr txBox="1">
            <a:spLocks noGrp="1"/>
          </p:cNvSpPr>
          <p:nvPr>
            <p:ph type="body" idx="1"/>
          </p:nvPr>
        </p:nvSpPr>
        <p:spPr>
          <a:xfrm>
            <a:off x="755650" y="5078412"/>
            <a:ext cx="6040437" cy="480377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6: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Arial"/>
              <a:buNone/>
            </a:pPr>
            <a:fld id="{00000000-1234-1234-1234-123412341234}" type="slidenum">
              <a:rPr lang="es-AR" sz="1400" b="0" i="0" u="none">
                <a:solidFill>
                  <a:srgbClr val="000000"/>
                </a:solidFill>
                <a:latin typeface="Arial"/>
                <a:ea typeface="Arial"/>
                <a:cs typeface="Arial"/>
                <a:sym typeface="Arial"/>
              </a:rPr>
              <a:pPr marL="0" marR="0" lvl="0" indent="0" algn="r" rtl="0">
                <a:lnSpc>
                  <a:spcPct val="95000"/>
                </a:lnSpc>
                <a:spcBef>
                  <a:spcPts val="0"/>
                </a:spcBef>
                <a:spcAft>
                  <a:spcPts val="0"/>
                </a:spcAft>
                <a:buClr>
                  <a:srgbClr val="000000"/>
                </a:buClr>
                <a:buSzPts val="1400"/>
                <a:buFont typeface="Arial"/>
                <a:buNone/>
              </a:pPr>
              <a:t>16</a:t>
            </a:fld>
            <a:endParaRPr/>
          </a:p>
        </p:txBody>
      </p:sp>
      <p:sp>
        <p:nvSpPr>
          <p:cNvPr id="432" name="Google Shape;432;p16:notes"/>
          <p:cNvSpPr txBox="1"/>
          <p:nvPr/>
        </p:nvSpPr>
        <p:spPr>
          <a:xfrm>
            <a:off x="4281487" y="10155237"/>
            <a:ext cx="3255962" cy="51435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16</a:t>
            </a:fld>
            <a:endParaRPr/>
          </a:p>
        </p:txBody>
      </p:sp>
      <p:sp>
        <p:nvSpPr>
          <p:cNvPr id="433" name="Google Shape;433;p16:notes"/>
          <p:cNvSpPr>
            <a:spLocks noGrp="1" noRot="1" noChangeAspect="1"/>
          </p:cNvSpPr>
          <p:nvPr>
            <p:ph type="sldImg" idx="2"/>
          </p:nvPr>
        </p:nvSpPr>
        <p:spPr>
          <a:xfrm>
            <a:off x="1108075" y="801687"/>
            <a:ext cx="5345112" cy="40100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34" name="Google Shape;434;p16:notes"/>
          <p:cNvSpPr txBox="1">
            <a:spLocks noGrp="1"/>
          </p:cNvSpPr>
          <p:nvPr>
            <p:ph type="body" idx="1"/>
          </p:nvPr>
        </p:nvSpPr>
        <p:spPr>
          <a:xfrm>
            <a:off x="755650" y="5078412"/>
            <a:ext cx="6040437" cy="480377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7: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Arial"/>
              <a:buNone/>
            </a:pPr>
            <a:fld id="{00000000-1234-1234-1234-123412341234}" type="slidenum">
              <a:rPr lang="es-AR" sz="1400" b="0" i="0" u="none">
                <a:solidFill>
                  <a:srgbClr val="000000"/>
                </a:solidFill>
                <a:latin typeface="Arial"/>
                <a:ea typeface="Arial"/>
                <a:cs typeface="Arial"/>
                <a:sym typeface="Arial"/>
              </a:rPr>
              <a:pPr marL="0" marR="0" lvl="0" indent="0" algn="r" rtl="0">
                <a:lnSpc>
                  <a:spcPct val="95000"/>
                </a:lnSpc>
                <a:spcBef>
                  <a:spcPts val="0"/>
                </a:spcBef>
                <a:spcAft>
                  <a:spcPts val="0"/>
                </a:spcAft>
                <a:buClr>
                  <a:srgbClr val="000000"/>
                </a:buClr>
                <a:buSzPts val="1400"/>
                <a:buFont typeface="Arial"/>
                <a:buNone/>
              </a:pPr>
              <a:t>17</a:t>
            </a:fld>
            <a:endParaRPr/>
          </a:p>
        </p:txBody>
      </p:sp>
      <p:sp>
        <p:nvSpPr>
          <p:cNvPr id="449" name="Google Shape;449;p17:notes"/>
          <p:cNvSpPr txBox="1"/>
          <p:nvPr/>
        </p:nvSpPr>
        <p:spPr>
          <a:xfrm>
            <a:off x="4281487" y="10155237"/>
            <a:ext cx="3248025" cy="504825"/>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17</a:t>
            </a:fld>
            <a:endParaRPr/>
          </a:p>
        </p:txBody>
      </p:sp>
      <p:sp>
        <p:nvSpPr>
          <p:cNvPr id="450" name="Google Shape;450;p17:notes"/>
          <p:cNvSpPr txBox="1"/>
          <p:nvPr/>
        </p:nvSpPr>
        <p:spPr>
          <a:xfrm>
            <a:off x="4281487" y="10155237"/>
            <a:ext cx="3251200" cy="5080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17</a:t>
            </a:fld>
            <a:endParaRPr/>
          </a:p>
        </p:txBody>
      </p:sp>
      <p:sp>
        <p:nvSpPr>
          <p:cNvPr id="451" name="Google Shape;451;p17:notes"/>
          <p:cNvSpPr txBox="1"/>
          <p:nvPr/>
        </p:nvSpPr>
        <p:spPr>
          <a:xfrm>
            <a:off x="4281487" y="10155237"/>
            <a:ext cx="3257550" cy="515937"/>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17</a:t>
            </a:fld>
            <a:endParaRPr/>
          </a:p>
        </p:txBody>
      </p:sp>
      <p:sp>
        <p:nvSpPr>
          <p:cNvPr id="452" name="Google Shape;452;p17:notes"/>
          <p:cNvSpPr>
            <a:spLocks noGrp="1" noRot="1" noChangeAspect="1"/>
          </p:cNvSpPr>
          <p:nvPr>
            <p:ph type="sldImg" idx="2"/>
          </p:nvPr>
        </p:nvSpPr>
        <p:spPr>
          <a:xfrm>
            <a:off x="1108075" y="801687"/>
            <a:ext cx="5345112" cy="40100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53" name="Google Shape;453;p17:notes"/>
          <p:cNvSpPr txBox="1">
            <a:spLocks noGrp="1"/>
          </p:cNvSpPr>
          <p:nvPr>
            <p:ph type="body" idx="1"/>
          </p:nvPr>
        </p:nvSpPr>
        <p:spPr>
          <a:xfrm>
            <a:off x="755650" y="5078412"/>
            <a:ext cx="6040437" cy="480377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8: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Arial"/>
              <a:buNone/>
            </a:pPr>
            <a:fld id="{00000000-1234-1234-1234-123412341234}" type="slidenum">
              <a:rPr lang="es-AR" sz="1400" b="0" i="0" u="none">
                <a:solidFill>
                  <a:srgbClr val="000000"/>
                </a:solidFill>
                <a:latin typeface="Arial"/>
                <a:ea typeface="Arial"/>
                <a:cs typeface="Arial"/>
                <a:sym typeface="Arial"/>
              </a:rPr>
              <a:pPr marL="0" marR="0" lvl="0" indent="0" algn="r" rtl="0">
                <a:lnSpc>
                  <a:spcPct val="95000"/>
                </a:lnSpc>
                <a:spcBef>
                  <a:spcPts val="0"/>
                </a:spcBef>
                <a:spcAft>
                  <a:spcPts val="0"/>
                </a:spcAft>
                <a:buClr>
                  <a:srgbClr val="000000"/>
                </a:buClr>
                <a:buSzPts val="1400"/>
                <a:buFont typeface="Arial"/>
                <a:buNone/>
              </a:pPr>
              <a:t>18</a:t>
            </a:fld>
            <a:endParaRPr/>
          </a:p>
        </p:txBody>
      </p:sp>
      <p:sp>
        <p:nvSpPr>
          <p:cNvPr id="465" name="Google Shape;465;p18:notes"/>
          <p:cNvSpPr txBox="1"/>
          <p:nvPr/>
        </p:nvSpPr>
        <p:spPr>
          <a:xfrm>
            <a:off x="4281487" y="10155237"/>
            <a:ext cx="3254375" cy="51276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18</a:t>
            </a:fld>
            <a:endParaRPr/>
          </a:p>
        </p:txBody>
      </p:sp>
      <p:sp>
        <p:nvSpPr>
          <p:cNvPr id="466" name="Google Shape;466;p18:notes"/>
          <p:cNvSpPr txBox="1"/>
          <p:nvPr/>
        </p:nvSpPr>
        <p:spPr>
          <a:xfrm>
            <a:off x="4281487" y="10155237"/>
            <a:ext cx="3257550" cy="515937"/>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18</a:t>
            </a:fld>
            <a:endParaRPr/>
          </a:p>
        </p:txBody>
      </p:sp>
      <p:sp>
        <p:nvSpPr>
          <p:cNvPr id="467" name="Google Shape;467;p18:notes"/>
          <p:cNvSpPr>
            <a:spLocks noGrp="1" noRot="1" noChangeAspect="1"/>
          </p:cNvSpPr>
          <p:nvPr>
            <p:ph type="sldImg" idx="2"/>
          </p:nvPr>
        </p:nvSpPr>
        <p:spPr>
          <a:xfrm>
            <a:off x="1108075" y="801687"/>
            <a:ext cx="5345112" cy="40100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68" name="Google Shape;468;p18:notes"/>
          <p:cNvSpPr txBox="1">
            <a:spLocks noGrp="1"/>
          </p:cNvSpPr>
          <p:nvPr>
            <p:ph type="body" idx="1"/>
          </p:nvPr>
        </p:nvSpPr>
        <p:spPr>
          <a:xfrm>
            <a:off x="755650" y="5078412"/>
            <a:ext cx="6040437" cy="480377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9: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Arial"/>
              <a:buNone/>
            </a:pPr>
            <a:fld id="{00000000-1234-1234-1234-123412341234}" type="slidenum">
              <a:rPr lang="es-AR" sz="1400" b="0" i="0" u="none">
                <a:solidFill>
                  <a:srgbClr val="000000"/>
                </a:solidFill>
                <a:latin typeface="Arial"/>
                <a:ea typeface="Arial"/>
                <a:cs typeface="Arial"/>
                <a:sym typeface="Arial"/>
              </a:rPr>
              <a:pPr marL="0" marR="0" lvl="0" indent="0" algn="r" rtl="0">
                <a:lnSpc>
                  <a:spcPct val="95000"/>
                </a:lnSpc>
                <a:spcBef>
                  <a:spcPts val="0"/>
                </a:spcBef>
                <a:spcAft>
                  <a:spcPts val="0"/>
                </a:spcAft>
                <a:buClr>
                  <a:srgbClr val="000000"/>
                </a:buClr>
                <a:buSzPts val="1400"/>
                <a:buFont typeface="Arial"/>
                <a:buNone/>
              </a:pPr>
              <a:t>19</a:t>
            </a:fld>
            <a:endParaRPr/>
          </a:p>
        </p:txBody>
      </p:sp>
      <p:sp>
        <p:nvSpPr>
          <p:cNvPr id="480" name="Google Shape;480;p19:notes"/>
          <p:cNvSpPr txBox="1"/>
          <p:nvPr/>
        </p:nvSpPr>
        <p:spPr>
          <a:xfrm>
            <a:off x="4281487" y="10155237"/>
            <a:ext cx="3254375" cy="51276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19</a:t>
            </a:fld>
            <a:endParaRPr/>
          </a:p>
        </p:txBody>
      </p:sp>
      <p:sp>
        <p:nvSpPr>
          <p:cNvPr id="481" name="Google Shape;481;p19:notes"/>
          <p:cNvSpPr txBox="1"/>
          <p:nvPr/>
        </p:nvSpPr>
        <p:spPr>
          <a:xfrm>
            <a:off x="4281487" y="10155237"/>
            <a:ext cx="3257550" cy="515937"/>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19</a:t>
            </a:fld>
            <a:endParaRPr/>
          </a:p>
        </p:txBody>
      </p:sp>
      <p:sp>
        <p:nvSpPr>
          <p:cNvPr id="482" name="Google Shape;482;p19:notes"/>
          <p:cNvSpPr>
            <a:spLocks noGrp="1" noRot="1" noChangeAspect="1"/>
          </p:cNvSpPr>
          <p:nvPr>
            <p:ph type="sldImg" idx="2"/>
          </p:nvPr>
        </p:nvSpPr>
        <p:spPr>
          <a:xfrm>
            <a:off x="1108075" y="801687"/>
            <a:ext cx="5345112" cy="40100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483" name="Google Shape;483;p19:notes"/>
          <p:cNvSpPr txBox="1">
            <a:spLocks noGrp="1"/>
          </p:cNvSpPr>
          <p:nvPr>
            <p:ph type="body" idx="1"/>
          </p:nvPr>
        </p:nvSpPr>
        <p:spPr>
          <a:xfrm>
            <a:off x="755650" y="5078412"/>
            <a:ext cx="6040437" cy="480377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0: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495" name="Google Shape;495;p20: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Arial"/>
              <a:buNone/>
            </a:pPr>
            <a:fld id="{00000000-1234-1234-1234-123412341234}" type="slidenum">
              <a:rPr lang="es-AR" sz="1400" b="0" i="0" u="none">
                <a:solidFill>
                  <a:srgbClr val="000000"/>
                </a:solidFill>
                <a:latin typeface="Arial"/>
                <a:ea typeface="Arial"/>
                <a:cs typeface="Arial"/>
                <a:sym typeface="Arial"/>
              </a:rPr>
              <a:pPr marL="0" marR="0" lvl="0" indent="0" algn="r" rtl="0">
                <a:lnSpc>
                  <a:spcPct val="95000"/>
                </a:lnSpc>
                <a:spcBef>
                  <a:spcPts val="0"/>
                </a:spcBef>
                <a:spcAft>
                  <a:spcPts val="0"/>
                </a:spcAft>
                <a:buClr>
                  <a:srgbClr val="000000"/>
                </a:buClr>
                <a:buSzPts val="1400"/>
                <a:buFont typeface="Arial"/>
                <a:buNone/>
              </a:pPr>
              <a:t>2</a:t>
            </a:fld>
            <a:endParaRPr/>
          </a:p>
        </p:txBody>
      </p:sp>
      <p:sp>
        <p:nvSpPr>
          <p:cNvPr id="208" name="Google Shape;208;p2:notes"/>
          <p:cNvSpPr txBox="1"/>
          <p:nvPr/>
        </p:nvSpPr>
        <p:spPr>
          <a:xfrm>
            <a:off x="4281487" y="10155237"/>
            <a:ext cx="3254375" cy="51276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2</a:t>
            </a:fld>
            <a:endParaRPr/>
          </a:p>
        </p:txBody>
      </p:sp>
      <p:sp>
        <p:nvSpPr>
          <p:cNvPr id="209" name="Google Shape;209;p2:notes"/>
          <p:cNvSpPr txBox="1"/>
          <p:nvPr/>
        </p:nvSpPr>
        <p:spPr>
          <a:xfrm>
            <a:off x="4281487" y="10155237"/>
            <a:ext cx="3257550" cy="515937"/>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2</a:t>
            </a:fld>
            <a:endParaRPr/>
          </a:p>
        </p:txBody>
      </p:sp>
      <p:sp>
        <p:nvSpPr>
          <p:cNvPr id="210" name="Google Shape;210;p2:notes"/>
          <p:cNvSpPr>
            <a:spLocks noGrp="1" noRot="1" noChangeAspect="1"/>
          </p:cNvSpPr>
          <p:nvPr>
            <p:ph type="sldImg" idx="2"/>
          </p:nvPr>
        </p:nvSpPr>
        <p:spPr>
          <a:xfrm>
            <a:off x="1108075" y="801687"/>
            <a:ext cx="5345112" cy="40100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11" name="Google Shape;211;p2:notes"/>
          <p:cNvSpPr txBox="1">
            <a:spLocks noGrp="1"/>
          </p:cNvSpPr>
          <p:nvPr>
            <p:ph type="body" idx="1"/>
          </p:nvPr>
        </p:nvSpPr>
        <p:spPr>
          <a:xfrm>
            <a:off x="755650" y="5078412"/>
            <a:ext cx="6040437" cy="480377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1: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506" name="Google Shape;506;p21: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2: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519" name="Google Shape;519;p22: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3: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531" name="Google Shape;531;p23: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4: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Arial"/>
              <a:buNone/>
            </a:pPr>
            <a:fld id="{00000000-1234-1234-1234-123412341234}" type="slidenum">
              <a:rPr lang="es-AR" sz="1400" b="0" i="0" u="none">
                <a:solidFill>
                  <a:srgbClr val="000000"/>
                </a:solidFill>
                <a:latin typeface="Arial"/>
                <a:ea typeface="Arial"/>
                <a:cs typeface="Arial"/>
                <a:sym typeface="Arial"/>
              </a:rPr>
              <a:pPr marL="0" marR="0" lvl="0" indent="0" algn="r" rtl="0">
                <a:lnSpc>
                  <a:spcPct val="95000"/>
                </a:lnSpc>
                <a:spcBef>
                  <a:spcPts val="0"/>
                </a:spcBef>
                <a:spcAft>
                  <a:spcPts val="0"/>
                </a:spcAft>
                <a:buClr>
                  <a:srgbClr val="000000"/>
                </a:buClr>
                <a:buSzPts val="1400"/>
                <a:buFont typeface="Arial"/>
                <a:buNone/>
              </a:pPr>
              <a:t>24</a:t>
            </a:fld>
            <a:endParaRPr/>
          </a:p>
        </p:txBody>
      </p:sp>
      <p:sp>
        <p:nvSpPr>
          <p:cNvPr id="543" name="Google Shape;543;p24:notes"/>
          <p:cNvSpPr>
            <a:spLocks noGrp="1" noRot="1" noChangeAspect="1"/>
          </p:cNvSpPr>
          <p:nvPr>
            <p:ph type="sldImg" idx="2"/>
          </p:nvPr>
        </p:nvSpPr>
        <p:spPr>
          <a:xfrm>
            <a:off x="1106487"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544" name="Google Shape;544;p24:notes"/>
          <p:cNvSpPr txBox="1">
            <a:spLocks noGrp="1"/>
          </p:cNvSpPr>
          <p:nvPr>
            <p:ph type="body" idx="1"/>
          </p:nvPr>
        </p:nvSpPr>
        <p:spPr>
          <a:xfrm>
            <a:off x="755650" y="5078412"/>
            <a:ext cx="6046787" cy="481012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5: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Arial"/>
              <a:buNone/>
            </a:pPr>
            <a:fld id="{00000000-1234-1234-1234-123412341234}" type="slidenum">
              <a:rPr lang="es-AR" sz="1400" b="0" i="0" u="none">
                <a:solidFill>
                  <a:srgbClr val="000000"/>
                </a:solidFill>
                <a:latin typeface="Arial"/>
                <a:ea typeface="Arial"/>
                <a:cs typeface="Arial"/>
                <a:sym typeface="Arial"/>
              </a:rPr>
              <a:pPr marL="0" marR="0" lvl="0" indent="0" algn="r" rtl="0">
                <a:lnSpc>
                  <a:spcPct val="95000"/>
                </a:lnSpc>
                <a:spcBef>
                  <a:spcPts val="0"/>
                </a:spcBef>
                <a:spcAft>
                  <a:spcPts val="0"/>
                </a:spcAft>
                <a:buClr>
                  <a:srgbClr val="000000"/>
                </a:buClr>
                <a:buSzPts val="1400"/>
                <a:buFont typeface="Arial"/>
                <a:buNone/>
              </a:pPr>
              <a:t>25</a:t>
            </a:fld>
            <a:endParaRPr/>
          </a:p>
        </p:txBody>
      </p:sp>
      <p:sp>
        <p:nvSpPr>
          <p:cNvPr id="557" name="Google Shape;557;p25:notes"/>
          <p:cNvSpPr txBox="1"/>
          <p:nvPr/>
        </p:nvSpPr>
        <p:spPr>
          <a:xfrm>
            <a:off x="4281487" y="10155237"/>
            <a:ext cx="3254375" cy="51276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25</a:t>
            </a:fld>
            <a:endParaRPr/>
          </a:p>
        </p:txBody>
      </p:sp>
      <p:sp>
        <p:nvSpPr>
          <p:cNvPr id="558" name="Google Shape;558;p25:notes"/>
          <p:cNvSpPr txBox="1"/>
          <p:nvPr/>
        </p:nvSpPr>
        <p:spPr>
          <a:xfrm>
            <a:off x="4281487" y="10155237"/>
            <a:ext cx="3257550" cy="515937"/>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25</a:t>
            </a:fld>
            <a:endParaRPr/>
          </a:p>
        </p:txBody>
      </p:sp>
      <p:sp>
        <p:nvSpPr>
          <p:cNvPr id="559" name="Google Shape;559;p25:notes"/>
          <p:cNvSpPr txBox="1"/>
          <p:nvPr/>
        </p:nvSpPr>
        <p:spPr>
          <a:xfrm>
            <a:off x="0" y="0"/>
            <a:ext cx="1587" cy="1587"/>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FFFFFF"/>
              </a:buClr>
              <a:buSzPts val="2100"/>
              <a:buFont typeface="Arial"/>
              <a:buNone/>
            </a:pPr>
            <a:fld id="{00000000-1234-1234-1234-123412341234}" type="slidenum">
              <a:rPr lang="es-AR" sz="2100" b="0" i="0" u="none">
                <a:solidFill>
                  <a:srgbClr val="FFFFFF"/>
                </a:solidFill>
                <a:latin typeface="Arial"/>
                <a:ea typeface="Arial"/>
                <a:cs typeface="Arial"/>
                <a:sym typeface="Arial"/>
              </a:rPr>
              <a:pPr marL="0" marR="0" lvl="0" indent="0" algn="l" rtl="0">
                <a:lnSpc>
                  <a:spcPct val="100000"/>
                </a:lnSpc>
                <a:spcBef>
                  <a:spcPts val="0"/>
                </a:spcBef>
                <a:spcAft>
                  <a:spcPts val="0"/>
                </a:spcAft>
                <a:buClr>
                  <a:srgbClr val="FFFFFF"/>
                </a:buClr>
                <a:buSzPts val="2100"/>
                <a:buFont typeface="Arial"/>
                <a:buNone/>
              </a:pPr>
              <a:t>25</a:t>
            </a:fld>
            <a:endParaRPr/>
          </a:p>
        </p:txBody>
      </p:sp>
      <p:sp>
        <p:nvSpPr>
          <p:cNvPr id="560" name="Google Shape;560;p25:notes"/>
          <p:cNvSpPr>
            <a:spLocks noGrp="1" noRot="1" noChangeAspect="1"/>
          </p:cNvSpPr>
          <p:nvPr>
            <p:ph type="sldImg" idx="2"/>
          </p:nvPr>
        </p:nvSpPr>
        <p:spPr>
          <a:xfrm>
            <a:off x="1108075" y="801687"/>
            <a:ext cx="5345112" cy="40100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561" name="Google Shape;561;p25: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26: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579" name="Google Shape;579;p26: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27: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591" name="Google Shape;591;p27: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28: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Arial"/>
              <a:buNone/>
            </a:pPr>
            <a:fld id="{00000000-1234-1234-1234-123412341234}" type="slidenum">
              <a:rPr lang="es-AR" sz="1400" b="0" i="0" u="none">
                <a:solidFill>
                  <a:srgbClr val="000000"/>
                </a:solidFill>
                <a:latin typeface="Arial"/>
                <a:ea typeface="Arial"/>
                <a:cs typeface="Arial"/>
                <a:sym typeface="Arial"/>
              </a:rPr>
              <a:pPr marL="0" marR="0" lvl="0" indent="0" algn="r" rtl="0">
                <a:lnSpc>
                  <a:spcPct val="95000"/>
                </a:lnSpc>
                <a:spcBef>
                  <a:spcPts val="0"/>
                </a:spcBef>
                <a:spcAft>
                  <a:spcPts val="0"/>
                </a:spcAft>
                <a:buClr>
                  <a:srgbClr val="000000"/>
                </a:buClr>
                <a:buSzPts val="1400"/>
                <a:buFont typeface="Arial"/>
                <a:buNone/>
              </a:pPr>
              <a:t>28</a:t>
            </a:fld>
            <a:endParaRPr/>
          </a:p>
        </p:txBody>
      </p:sp>
      <p:sp>
        <p:nvSpPr>
          <p:cNvPr id="602" name="Google Shape;602;p28:notes"/>
          <p:cNvSpPr txBox="1"/>
          <p:nvPr/>
        </p:nvSpPr>
        <p:spPr>
          <a:xfrm>
            <a:off x="4281487" y="10155237"/>
            <a:ext cx="3254375" cy="51276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28</a:t>
            </a:fld>
            <a:endParaRPr/>
          </a:p>
        </p:txBody>
      </p:sp>
      <p:sp>
        <p:nvSpPr>
          <p:cNvPr id="603" name="Google Shape;603;p28:notes"/>
          <p:cNvSpPr txBox="1"/>
          <p:nvPr/>
        </p:nvSpPr>
        <p:spPr>
          <a:xfrm>
            <a:off x="4281487" y="10155237"/>
            <a:ext cx="3257550" cy="515937"/>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28</a:t>
            </a:fld>
            <a:endParaRPr/>
          </a:p>
        </p:txBody>
      </p:sp>
      <p:sp>
        <p:nvSpPr>
          <p:cNvPr id="604" name="Google Shape;604;p28:notes"/>
          <p:cNvSpPr txBox="1"/>
          <p:nvPr/>
        </p:nvSpPr>
        <p:spPr>
          <a:xfrm>
            <a:off x="0" y="0"/>
            <a:ext cx="1587" cy="1587"/>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FFFFFF"/>
              </a:buClr>
              <a:buSzPts val="2100"/>
              <a:buFont typeface="Arial"/>
              <a:buNone/>
            </a:pPr>
            <a:fld id="{00000000-1234-1234-1234-123412341234}" type="slidenum">
              <a:rPr lang="es-AR" sz="2100" b="0" i="0" u="none">
                <a:solidFill>
                  <a:srgbClr val="FFFFFF"/>
                </a:solidFill>
                <a:latin typeface="Arial"/>
                <a:ea typeface="Arial"/>
                <a:cs typeface="Arial"/>
                <a:sym typeface="Arial"/>
              </a:rPr>
              <a:pPr marL="0" marR="0" lvl="0" indent="0" algn="l" rtl="0">
                <a:lnSpc>
                  <a:spcPct val="100000"/>
                </a:lnSpc>
                <a:spcBef>
                  <a:spcPts val="0"/>
                </a:spcBef>
                <a:spcAft>
                  <a:spcPts val="0"/>
                </a:spcAft>
                <a:buClr>
                  <a:srgbClr val="FFFFFF"/>
                </a:buClr>
                <a:buSzPts val="2100"/>
                <a:buFont typeface="Arial"/>
                <a:buNone/>
              </a:pPr>
              <a:t>28</a:t>
            </a:fld>
            <a:endParaRPr/>
          </a:p>
        </p:txBody>
      </p:sp>
      <p:sp>
        <p:nvSpPr>
          <p:cNvPr id="605" name="Google Shape;605;p28:notes"/>
          <p:cNvSpPr>
            <a:spLocks noGrp="1" noRot="1" noChangeAspect="1"/>
          </p:cNvSpPr>
          <p:nvPr>
            <p:ph type="sldImg" idx="2"/>
          </p:nvPr>
        </p:nvSpPr>
        <p:spPr>
          <a:xfrm>
            <a:off x="1108075" y="801687"/>
            <a:ext cx="5345112" cy="40100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606" name="Google Shape;606;p28: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29: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617" name="Google Shape;617;p29: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30: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628" name="Google Shape;628;p30: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3: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Arial"/>
              <a:buNone/>
            </a:pPr>
            <a:fld id="{00000000-1234-1234-1234-123412341234}" type="slidenum">
              <a:rPr lang="es-AR" sz="1400" b="0" i="0" u="none">
                <a:solidFill>
                  <a:srgbClr val="000000"/>
                </a:solidFill>
                <a:latin typeface="Arial"/>
                <a:ea typeface="Arial"/>
                <a:cs typeface="Arial"/>
                <a:sym typeface="Arial"/>
              </a:rPr>
              <a:pPr marL="0" marR="0" lvl="0" indent="0" algn="r" rtl="0">
                <a:lnSpc>
                  <a:spcPct val="95000"/>
                </a:lnSpc>
                <a:spcBef>
                  <a:spcPts val="0"/>
                </a:spcBef>
                <a:spcAft>
                  <a:spcPts val="0"/>
                </a:spcAft>
                <a:buClr>
                  <a:srgbClr val="000000"/>
                </a:buClr>
                <a:buSzPts val="1400"/>
                <a:buFont typeface="Arial"/>
                <a:buNone/>
              </a:pPr>
              <a:t>3</a:t>
            </a:fld>
            <a:endParaRPr/>
          </a:p>
        </p:txBody>
      </p:sp>
      <p:sp>
        <p:nvSpPr>
          <p:cNvPr id="222" name="Google Shape;222;p3:notes"/>
          <p:cNvSpPr txBox="1"/>
          <p:nvPr/>
        </p:nvSpPr>
        <p:spPr>
          <a:xfrm>
            <a:off x="4281487" y="10155237"/>
            <a:ext cx="3254375" cy="51276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3</a:t>
            </a:fld>
            <a:endParaRPr/>
          </a:p>
        </p:txBody>
      </p:sp>
      <p:sp>
        <p:nvSpPr>
          <p:cNvPr id="223" name="Google Shape;223;p3:notes"/>
          <p:cNvSpPr txBox="1"/>
          <p:nvPr/>
        </p:nvSpPr>
        <p:spPr>
          <a:xfrm>
            <a:off x="4281487" y="10155237"/>
            <a:ext cx="3257550" cy="515937"/>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3</a:t>
            </a:fld>
            <a:endParaRPr/>
          </a:p>
        </p:txBody>
      </p:sp>
      <p:sp>
        <p:nvSpPr>
          <p:cNvPr id="224" name="Google Shape;224;p3:notes"/>
          <p:cNvSpPr>
            <a:spLocks noGrp="1" noRot="1" noChangeAspect="1"/>
          </p:cNvSpPr>
          <p:nvPr>
            <p:ph type="sldImg" idx="2"/>
          </p:nvPr>
        </p:nvSpPr>
        <p:spPr>
          <a:xfrm>
            <a:off x="1108075" y="801687"/>
            <a:ext cx="5345112" cy="40100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25" name="Google Shape;225;p3:notes"/>
          <p:cNvSpPr txBox="1">
            <a:spLocks noGrp="1"/>
          </p:cNvSpPr>
          <p:nvPr>
            <p:ph type="body" idx="1"/>
          </p:nvPr>
        </p:nvSpPr>
        <p:spPr>
          <a:xfrm>
            <a:off x="755650" y="5078412"/>
            <a:ext cx="6040437" cy="480377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31: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639" name="Google Shape;639;p31: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32: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650" name="Google Shape;650;p32: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33: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661" name="Google Shape;661;p33: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34: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672" name="Google Shape;672;p34: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35: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683" name="Google Shape;683;p35: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36: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694" name="Google Shape;694;p36: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37: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705" name="Google Shape;705;p37: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38: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717" name="Google Shape;717;p38: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39: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729" name="Google Shape;729;p39: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40: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741" name="Google Shape;741;p40: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4: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Arial"/>
              <a:buNone/>
            </a:pPr>
            <a:fld id="{00000000-1234-1234-1234-123412341234}" type="slidenum">
              <a:rPr lang="es-AR" sz="1400" b="0" i="0" u="none">
                <a:solidFill>
                  <a:srgbClr val="000000"/>
                </a:solidFill>
                <a:latin typeface="Arial"/>
                <a:ea typeface="Arial"/>
                <a:cs typeface="Arial"/>
                <a:sym typeface="Arial"/>
              </a:rPr>
              <a:pPr marL="0" marR="0" lvl="0" indent="0" algn="r" rtl="0">
                <a:lnSpc>
                  <a:spcPct val="95000"/>
                </a:lnSpc>
                <a:spcBef>
                  <a:spcPts val="0"/>
                </a:spcBef>
                <a:spcAft>
                  <a:spcPts val="0"/>
                </a:spcAft>
                <a:buClr>
                  <a:srgbClr val="000000"/>
                </a:buClr>
                <a:buSzPts val="1400"/>
                <a:buFont typeface="Arial"/>
                <a:buNone/>
              </a:pPr>
              <a:t>4</a:t>
            </a:fld>
            <a:endParaRPr/>
          </a:p>
        </p:txBody>
      </p:sp>
      <p:sp>
        <p:nvSpPr>
          <p:cNvPr id="237" name="Google Shape;237;p4:notes"/>
          <p:cNvSpPr txBox="1"/>
          <p:nvPr/>
        </p:nvSpPr>
        <p:spPr>
          <a:xfrm>
            <a:off x="4281487" y="10155237"/>
            <a:ext cx="3255962" cy="51435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4</a:t>
            </a:fld>
            <a:endParaRPr/>
          </a:p>
        </p:txBody>
      </p:sp>
      <p:sp>
        <p:nvSpPr>
          <p:cNvPr id="238" name="Google Shape;238;p4:notes"/>
          <p:cNvSpPr>
            <a:spLocks noGrp="1" noRot="1" noChangeAspect="1"/>
          </p:cNvSpPr>
          <p:nvPr>
            <p:ph type="sldImg" idx="2"/>
          </p:nvPr>
        </p:nvSpPr>
        <p:spPr>
          <a:xfrm>
            <a:off x="1109662" y="801687"/>
            <a:ext cx="5332412" cy="40005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39" name="Google Shape;239;p4:notes"/>
          <p:cNvSpPr txBox="1">
            <a:spLocks noGrp="1"/>
          </p:cNvSpPr>
          <p:nvPr>
            <p:ph type="body" idx="1"/>
          </p:nvPr>
        </p:nvSpPr>
        <p:spPr>
          <a:xfrm>
            <a:off x="755650" y="5078412"/>
            <a:ext cx="6038850" cy="480377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41: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Arial"/>
              <a:buNone/>
            </a:pPr>
            <a:fld id="{00000000-1234-1234-1234-123412341234}" type="slidenum">
              <a:rPr lang="es-AR" sz="1400" b="0" i="0" u="none">
                <a:solidFill>
                  <a:srgbClr val="000000"/>
                </a:solidFill>
                <a:latin typeface="Arial"/>
                <a:ea typeface="Arial"/>
                <a:cs typeface="Arial"/>
                <a:sym typeface="Arial"/>
              </a:rPr>
              <a:pPr marL="0" marR="0" lvl="0" indent="0" algn="r" rtl="0">
                <a:lnSpc>
                  <a:spcPct val="95000"/>
                </a:lnSpc>
                <a:spcBef>
                  <a:spcPts val="0"/>
                </a:spcBef>
                <a:spcAft>
                  <a:spcPts val="0"/>
                </a:spcAft>
                <a:buClr>
                  <a:srgbClr val="000000"/>
                </a:buClr>
                <a:buSzPts val="1400"/>
                <a:buFont typeface="Arial"/>
                <a:buNone/>
              </a:pPr>
              <a:t>41</a:t>
            </a:fld>
            <a:endParaRPr/>
          </a:p>
        </p:txBody>
      </p:sp>
      <p:sp>
        <p:nvSpPr>
          <p:cNvPr id="753" name="Google Shape;753;p41:notes"/>
          <p:cNvSpPr txBox="1"/>
          <p:nvPr/>
        </p:nvSpPr>
        <p:spPr>
          <a:xfrm>
            <a:off x="4281487" y="10155237"/>
            <a:ext cx="3254375" cy="51276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41</a:t>
            </a:fld>
            <a:endParaRPr/>
          </a:p>
        </p:txBody>
      </p:sp>
      <p:sp>
        <p:nvSpPr>
          <p:cNvPr id="754" name="Google Shape;754;p41:notes"/>
          <p:cNvSpPr txBox="1"/>
          <p:nvPr/>
        </p:nvSpPr>
        <p:spPr>
          <a:xfrm>
            <a:off x="4281487" y="10155237"/>
            <a:ext cx="3257550" cy="515937"/>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41</a:t>
            </a:fld>
            <a:endParaRPr/>
          </a:p>
        </p:txBody>
      </p:sp>
      <p:sp>
        <p:nvSpPr>
          <p:cNvPr id="755" name="Google Shape;755;p41:notes"/>
          <p:cNvSpPr txBox="1"/>
          <p:nvPr/>
        </p:nvSpPr>
        <p:spPr>
          <a:xfrm>
            <a:off x="0" y="0"/>
            <a:ext cx="1587" cy="1587"/>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FFFFFF"/>
              </a:buClr>
              <a:buSzPts val="2100"/>
              <a:buFont typeface="Arial"/>
              <a:buNone/>
            </a:pPr>
            <a:fld id="{00000000-1234-1234-1234-123412341234}" type="slidenum">
              <a:rPr lang="es-AR" sz="2100" b="0" i="0" u="none">
                <a:solidFill>
                  <a:srgbClr val="FFFFFF"/>
                </a:solidFill>
                <a:latin typeface="Arial"/>
                <a:ea typeface="Arial"/>
                <a:cs typeface="Arial"/>
                <a:sym typeface="Arial"/>
              </a:rPr>
              <a:pPr marL="0" marR="0" lvl="0" indent="0" algn="l" rtl="0">
                <a:lnSpc>
                  <a:spcPct val="100000"/>
                </a:lnSpc>
                <a:spcBef>
                  <a:spcPts val="0"/>
                </a:spcBef>
                <a:spcAft>
                  <a:spcPts val="0"/>
                </a:spcAft>
                <a:buClr>
                  <a:srgbClr val="FFFFFF"/>
                </a:buClr>
                <a:buSzPts val="2100"/>
                <a:buFont typeface="Arial"/>
                <a:buNone/>
              </a:pPr>
              <a:t>41</a:t>
            </a:fld>
            <a:endParaRPr/>
          </a:p>
        </p:txBody>
      </p:sp>
      <p:sp>
        <p:nvSpPr>
          <p:cNvPr id="756" name="Google Shape;756;p41:notes"/>
          <p:cNvSpPr>
            <a:spLocks noGrp="1" noRot="1" noChangeAspect="1"/>
          </p:cNvSpPr>
          <p:nvPr>
            <p:ph type="sldImg" idx="2"/>
          </p:nvPr>
        </p:nvSpPr>
        <p:spPr>
          <a:xfrm>
            <a:off x="1108075" y="801687"/>
            <a:ext cx="5345112" cy="40100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757" name="Google Shape;757;p41: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42: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769" name="Google Shape;769;p42: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43: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781" name="Google Shape;781;p43: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44: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793" name="Google Shape;793;p44: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45: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804" name="Google Shape;804;p45: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46: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815" name="Google Shape;815;p46: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47: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826" name="Google Shape;826;p47: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48: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838" name="Google Shape;838;p48: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49: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850" name="Google Shape;850;p49: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50: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862" name="Google Shape;862;p50: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251" name="Google Shape;251;p5: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51: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874" name="Google Shape;874;p51: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52: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886" name="Google Shape;886;p52: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53: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898" name="Google Shape;898;p53: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54: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910" name="Google Shape;910;p54: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55: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922" name="Google Shape;922;p55: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56: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933" name="Google Shape;933;p56: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57: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Arial"/>
              <a:buNone/>
            </a:pPr>
            <a:fld id="{00000000-1234-1234-1234-123412341234}" type="slidenum">
              <a:rPr lang="es-AR" sz="1400" b="0" i="0" u="none">
                <a:solidFill>
                  <a:srgbClr val="000000"/>
                </a:solidFill>
                <a:latin typeface="Arial"/>
                <a:ea typeface="Arial"/>
                <a:cs typeface="Arial"/>
                <a:sym typeface="Arial"/>
              </a:rPr>
              <a:pPr marL="0" marR="0" lvl="0" indent="0" algn="r" rtl="0">
                <a:lnSpc>
                  <a:spcPct val="95000"/>
                </a:lnSpc>
                <a:spcBef>
                  <a:spcPts val="0"/>
                </a:spcBef>
                <a:spcAft>
                  <a:spcPts val="0"/>
                </a:spcAft>
                <a:buClr>
                  <a:srgbClr val="000000"/>
                </a:buClr>
                <a:buSzPts val="1400"/>
                <a:buFont typeface="Arial"/>
                <a:buNone/>
              </a:pPr>
              <a:t>57</a:t>
            </a:fld>
            <a:endParaRPr/>
          </a:p>
        </p:txBody>
      </p:sp>
      <p:sp>
        <p:nvSpPr>
          <p:cNvPr id="944" name="Google Shape;944;p57:notes"/>
          <p:cNvSpPr txBox="1"/>
          <p:nvPr/>
        </p:nvSpPr>
        <p:spPr>
          <a:xfrm>
            <a:off x="4281487" y="10155237"/>
            <a:ext cx="3254375" cy="51276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57</a:t>
            </a:fld>
            <a:endParaRPr/>
          </a:p>
        </p:txBody>
      </p:sp>
      <p:sp>
        <p:nvSpPr>
          <p:cNvPr id="945" name="Google Shape;945;p57:notes"/>
          <p:cNvSpPr txBox="1"/>
          <p:nvPr/>
        </p:nvSpPr>
        <p:spPr>
          <a:xfrm>
            <a:off x="4281487" y="10155237"/>
            <a:ext cx="3257550" cy="515937"/>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57</a:t>
            </a:fld>
            <a:endParaRPr/>
          </a:p>
        </p:txBody>
      </p:sp>
      <p:sp>
        <p:nvSpPr>
          <p:cNvPr id="946" name="Google Shape;946;p57:notes"/>
          <p:cNvSpPr>
            <a:spLocks noGrp="1" noRot="1" noChangeAspect="1"/>
          </p:cNvSpPr>
          <p:nvPr>
            <p:ph type="sldImg" idx="2"/>
          </p:nvPr>
        </p:nvSpPr>
        <p:spPr>
          <a:xfrm>
            <a:off x="1109662" y="801687"/>
            <a:ext cx="5330825" cy="399891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947" name="Google Shape;947;p57:notes"/>
          <p:cNvSpPr txBox="1">
            <a:spLocks noGrp="1"/>
          </p:cNvSpPr>
          <p:nvPr>
            <p:ph type="body" idx="1"/>
          </p:nvPr>
        </p:nvSpPr>
        <p:spPr>
          <a:xfrm>
            <a:off x="755650" y="5078412"/>
            <a:ext cx="6037262" cy="480377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58: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Arial"/>
              <a:buNone/>
            </a:pPr>
            <a:fld id="{00000000-1234-1234-1234-123412341234}" type="slidenum">
              <a:rPr lang="es-AR" sz="1400" b="0" i="0" u="none">
                <a:solidFill>
                  <a:srgbClr val="000000"/>
                </a:solidFill>
                <a:latin typeface="Arial"/>
                <a:ea typeface="Arial"/>
                <a:cs typeface="Arial"/>
                <a:sym typeface="Arial"/>
              </a:rPr>
              <a:pPr marL="0" marR="0" lvl="0" indent="0" algn="r" rtl="0">
                <a:lnSpc>
                  <a:spcPct val="95000"/>
                </a:lnSpc>
                <a:spcBef>
                  <a:spcPts val="0"/>
                </a:spcBef>
                <a:spcAft>
                  <a:spcPts val="0"/>
                </a:spcAft>
                <a:buClr>
                  <a:srgbClr val="000000"/>
                </a:buClr>
                <a:buSzPts val="1400"/>
                <a:buFont typeface="Arial"/>
                <a:buNone/>
              </a:pPr>
              <a:t>58</a:t>
            </a:fld>
            <a:endParaRPr/>
          </a:p>
        </p:txBody>
      </p:sp>
      <p:sp>
        <p:nvSpPr>
          <p:cNvPr id="958" name="Google Shape;958;p58:notes"/>
          <p:cNvSpPr txBox="1"/>
          <p:nvPr/>
        </p:nvSpPr>
        <p:spPr>
          <a:xfrm>
            <a:off x="4281487" y="10155237"/>
            <a:ext cx="3254375" cy="51276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58</a:t>
            </a:fld>
            <a:endParaRPr/>
          </a:p>
        </p:txBody>
      </p:sp>
      <p:sp>
        <p:nvSpPr>
          <p:cNvPr id="959" name="Google Shape;959;p58:notes"/>
          <p:cNvSpPr txBox="1"/>
          <p:nvPr/>
        </p:nvSpPr>
        <p:spPr>
          <a:xfrm>
            <a:off x="4281487" y="10155237"/>
            <a:ext cx="3257550" cy="515937"/>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58</a:t>
            </a:fld>
            <a:endParaRPr/>
          </a:p>
        </p:txBody>
      </p:sp>
      <p:sp>
        <p:nvSpPr>
          <p:cNvPr id="960" name="Google Shape;960;p58:notes"/>
          <p:cNvSpPr txBox="1"/>
          <p:nvPr/>
        </p:nvSpPr>
        <p:spPr>
          <a:xfrm>
            <a:off x="4281487" y="10155237"/>
            <a:ext cx="3265487" cy="522287"/>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Calibri"/>
              <a:buNone/>
            </a:pPr>
            <a:fld id="{00000000-1234-1234-1234-123412341234}" type="slidenum">
              <a:rPr lang="es-AR" sz="1800" b="0" i="0" u="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800"/>
                <a:buFont typeface="Calibri"/>
                <a:buNone/>
              </a:pPr>
              <a:t>58</a:t>
            </a:fld>
            <a:endParaRPr/>
          </a:p>
        </p:txBody>
      </p:sp>
      <p:sp>
        <p:nvSpPr>
          <p:cNvPr id="961" name="Google Shape;961;p58:notes"/>
          <p:cNvSpPr>
            <a:spLocks noGrp="1" noRot="1" noChangeAspect="1"/>
          </p:cNvSpPr>
          <p:nvPr>
            <p:ph type="sldImg" idx="2"/>
          </p:nvPr>
        </p:nvSpPr>
        <p:spPr>
          <a:xfrm>
            <a:off x="1108075" y="801687"/>
            <a:ext cx="5345112" cy="40100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962" name="Google Shape;962;p58:notes"/>
          <p:cNvSpPr txBox="1">
            <a:spLocks noGrp="1"/>
          </p:cNvSpPr>
          <p:nvPr>
            <p:ph type="body" idx="1"/>
          </p:nvPr>
        </p:nvSpPr>
        <p:spPr>
          <a:xfrm>
            <a:off x="755650" y="5078412"/>
            <a:ext cx="6037262" cy="480377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59: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973" name="Google Shape;973;p59: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6: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Arial"/>
              <a:buNone/>
            </a:pPr>
            <a:fld id="{00000000-1234-1234-1234-123412341234}" type="slidenum">
              <a:rPr lang="es-AR" sz="1400" b="0" i="0" u="none">
                <a:solidFill>
                  <a:srgbClr val="000000"/>
                </a:solidFill>
                <a:latin typeface="Arial"/>
                <a:ea typeface="Arial"/>
                <a:cs typeface="Arial"/>
                <a:sym typeface="Arial"/>
              </a:rPr>
              <a:pPr marL="0" marR="0" lvl="0" indent="0" algn="r" rtl="0">
                <a:lnSpc>
                  <a:spcPct val="95000"/>
                </a:lnSpc>
                <a:spcBef>
                  <a:spcPts val="0"/>
                </a:spcBef>
                <a:spcAft>
                  <a:spcPts val="0"/>
                </a:spcAft>
                <a:buClr>
                  <a:srgbClr val="000000"/>
                </a:buClr>
                <a:buSzPts val="1400"/>
                <a:buFont typeface="Arial"/>
                <a:buNone/>
              </a:pPr>
              <a:t>6</a:t>
            </a:fld>
            <a:endParaRPr/>
          </a:p>
        </p:txBody>
      </p:sp>
      <p:sp>
        <p:nvSpPr>
          <p:cNvPr id="264" name="Google Shape;264;p6:notes"/>
          <p:cNvSpPr txBox="1"/>
          <p:nvPr/>
        </p:nvSpPr>
        <p:spPr>
          <a:xfrm>
            <a:off x="4281487" y="10155237"/>
            <a:ext cx="3255962" cy="514350"/>
          </a:xfrm>
          <a:prstGeom prst="rect">
            <a:avLst/>
          </a:prstGeom>
          <a:noFill/>
          <a:ln>
            <a:noFill/>
          </a:ln>
        </p:spPr>
        <p:txBody>
          <a:bodyPr spcFirstLastPara="1" wrap="square" lIns="90000" tIns="46800" rIns="90000" bIns="46800" anchor="b" anchorCtr="0">
            <a:noAutofit/>
          </a:bodyPr>
          <a:lstStyle/>
          <a:p>
            <a:pPr marL="0" marR="0" lvl="0" indent="0" algn="r" rtl="0">
              <a:lnSpc>
                <a:spcPct val="93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93000"/>
                </a:lnSpc>
                <a:spcBef>
                  <a:spcPts val="0"/>
                </a:spcBef>
                <a:spcAft>
                  <a:spcPts val="0"/>
                </a:spcAft>
                <a:buClr>
                  <a:srgbClr val="000000"/>
                </a:buClr>
                <a:buSzPts val="1800"/>
                <a:buFont typeface="Arial"/>
                <a:buNone/>
              </a:pPr>
              <a:t>6</a:t>
            </a:fld>
            <a:endParaRPr/>
          </a:p>
        </p:txBody>
      </p:sp>
      <p:sp>
        <p:nvSpPr>
          <p:cNvPr id="265" name="Google Shape;265;p6:notes"/>
          <p:cNvSpPr txBox="1"/>
          <p:nvPr/>
        </p:nvSpPr>
        <p:spPr>
          <a:xfrm>
            <a:off x="4281487" y="10155237"/>
            <a:ext cx="3257550" cy="515937"/>
          </a:xfrm>
          <a:prstGeom prst="rect">
            <a:avLst/>
          </a:prstGeom>
          <a:noFill/>
          <a:ln>
            <a:noFill/>
          </a:ln>
        </p:spPr>
        <p:txBody>
          <a:bodyPr spcFirstLastPara="1" wrap="square" lIns="90000" tIns="46800" rIns="90000" bIns="46800" anchor="b" anchorCtr="0">
            <a:noAutofit/>
          </a:bodyPr>
          <a:lstStyle/>
          <a:p>
            <a:pPr marL="0" marR="0" lvl="0" indent="0" algn="r" rtl="0">
              <a:lnSpc>
                <a:spcPct val="93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93000"/>
                </a:lnSpc>
                <a:spcBef>
                  <a:spcPts val="0"/>
                </a:spcBef>
                <a:spcAft>
                  <a:spcPts val="0"/>
                </a:spcAft>
                <a:buClr>
                  <a:srgbClr val="000000"/>
                </a:buClr>
                <a:buSzPts val="1800"/>
                <a:buFont typeface="Arial"/>
                <a:buNone/>
              </a:pPr>
              <a:t>6</a:t>
            </a:fld>
            <a:endParaRPr/>
          </a:p>
        </p:txBody>
      </p:sp>
      <p:sp>
        <p:nvSpPr>
          <p:cNvPr id="266" name="Google Shape;266;p6:notes"/>
          <p:cNvSpPr>
            <a:spLocks noGrp="1" noRot="1" noChangeAspect="1"/>
          </p:cNvSpPr>
          <p:nvPr>
            <p:ph type="sldImg" idx="2"/>
          </p:nvPr>
        </p:nvSpPr>
        <p:spPr>
          <a:xfrm>
            <a:off x="1108075" y="801687"/>
            <a:ext cx="5345112" cy="40100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67" name="Google Shape;267;p6:notes"/>
          <p:cNvSpPr txBox="1">
            <a:spLocks noGrp="1"/>
          </p:cNvSpPr>
          <p:nvPr>
            <p:ph type="body" idx="1"/>
          </p:nvPr>
        </p:nvSpPr>
        <p:spPr>
          <a:xfrm>
            <a:off x="755650" y="5078412"/>
            <a:ext cx="6040437" cy="480377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7:notes"/>
          <p:cNvSpPr txBox="1">
            <a:spLocks noGrp="1"/>
          </p:cNvSpPr>
          <p:nvPr>
            <p:ph type="body" idx="1"/>
          </p:nvPr>
        </p:nvSpPr>
        <p:spPr>
          <a:xfrm>
            <a:off x="755650" y="5078412"/>
            <a:ext cx="6045200" cy="4808537"/>
          </a:xfrm>
          <a:prstGeom prst="rect">
            <a:avLst/>
          </a:prstGeom>
        </p:spPr>
        <p:txBody>
          <a:bodyPr spcFirstLastPara="1" wrap="square" lIns="0" tIns="0" rIns="0" bIns="0" anchor="t" anchorCtr="0">
            <a:noAutofit/>
          </a:bodyPr>
          <a:lstStyle/>
          <a:p>
            <a:pPr marL="0" lvl="0" indent="0">
              <a:spcBef>
                <a:spcPts val="0"/>
              </a:spcBef>
              <a:spcAft>
                <a:spcPts val="0"/>
              </a:spcAft>
              <a:buNone/>
            </a:pPr>
            <a:endParaRPr/>
          </a:p>
        </p:txBody>
      </p:sp>
      <p:sp>
        <p:nvSpPr>
          <p:cNvPr id="279" name="Google Shape;279;p7:notes"/>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9: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Arial"/>
              <a:buNone/>
            </a:pPr>
            <a:fld id="{00000000-1234-1234-1234-123412341234}" type="slidenum">
              <a:rPr lang="es-AR" sz="1400" b="0" i="0" u="none">
                <a:solidFill>
                  <a:srgbClr val="000000"/>
                </a:solidFill>
                <a:latin typeface="Arial"/>
                <a:ea typeface="Arial"/>
                <a:cs typeface="Arial"/>
                <a:sym typeface="Arial"/>
              </a:rPr>
              <a:pPr marL="0" marR="0" lvl="0" indent="0" algn="r" rtl="0">
                <a:lnSpc>
                  <a:spcPct val="95000"/>
                </a:lnSpc>
                <a:spcBef>
                  <a:spcPts val="0"/>
                </a:spcBef>
                <a:spcAft>
                  <a:spcPts val="0"/>
                </a:spcAft>
                <a:buClr>
                  <a:srgbClr val="000000"/>
                </a:buClr>
                <a:buSzPts val="1400"/>
                <a:buFont typeface="Arial"/>
                <a:buNone/>
              </a:pPr>
              <a:t>9</a:t>
            </a:fld>
            <a:endParaRPr/>
          </a:p>
        </p:txBody>
      </p:sp>
      <p:sp>
        <p:nvSpPr>
          <p:cNvPr id="320" name="Google Shape;320;p9:notes"/>
          <p:cNvSpPr txBox="1"/>
          <p:nvPr/>
        </p:nvSpPr>
        <p:spPr>
          <a:xfrm>
            <a:off x="4281487" y="10155237"/>
            <a:ext cx="3255962" cy="51435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9</a:t>
            </a:fld>
            <a:endParaRPr/>
          </a:p>
        </p:txBody>
      </p:sp>
      <p:sp>
        <p:nvSpPr>
          <p:cNvPr id="321" name="Google Shape;321;p9:notes"/>
          <p:cNvSpPr txBox="1"/>
          <p:nvPr/>
        </p:nvSpPr>
        <p:spPr>
          <a:xfrm>
            <a:off x="4281487" y="10155237"/>
            <a:ext cx="3257550" cy="515937"/>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9</a:t>
            </a:fld>
            <a:endParaRPr/>
          </a:p>
        </p:txBody>
      </p:sp>
      <p:sp>
        <p:nvSpPr>
          <p:cNvPr id="322" name="Google Shape;322;p9:notes"/>
          <p:cNvSpPr>
            <a:spLocks noGrp="1" noRot="1" noChangeAspect="1"/>
          </p:cNvSpPr>
          <p:nvPr>
            <p:ph type="sldImg" idx="2"/>
          </p:nvPr>
        </p:nvSpPr>
        <p:spPr>
          <a:xfrm>
            <a:off x="1108075" y="801687"/>
            <a:ext cx="5345112" cy="40100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23" name="Google Shape;323;p9:notes"/>
          <p:cNvSpPr txBox="1">
            <a:spLocks noGrp="1"/>
          </p:cNvSpPr>
          <p:nvPr>
            <p:ph type="body" idx="1"/>
          </p:nvPr>
        </p:nvSpPr>
        <p:spPr>
          <a:xfrm>
            <a:off x="755650" y="5078412"/>
            <a:ext cx="6040437" cy="4803775"/>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0: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Arial"/>
              <a:buNone/>
            </a:pPr>
            <a:fld id="{00000000-1234-1234-1234-123412341234}" type="slidenum">
              <a:rPr lang="es-AR" sz="1400" b="0" i="0" u="none">
                <a:solidFill>
                  <a:srgbClr val="000000"/>
                </a:solidFill>
                <a:latin typeface="Arial"/>
                <a:ea typeface="Arial"/>
                <a:cs typeface="Arial"/>
                <a:sym typeface="Arial"/>
              </a:rPr>
              <a:pPr marL="0" marR="0" lvl="0" indent="0" algn="r" rtl="0">
                <a:lnSpc>
                  <a:spcPct val="95000"/>
                </a:lnSpc>
                <a:spcBef>
                  <a:spcPts val="0"/>
                </a:spcBef>
                <a:spcAft>
                  <a:spcPts val="0"/>
                </a:spcAft>
                <a:buClr>
                  <a:srgbClr val="000000"/>
                </a:buClr>
                <a:buSzPts val="1400"/>
                <a:buFont typeface="Arial"/>
                <a:buNone/>
              </a:pPr>
              <a:t>10</a:t>
            </a:fld>
            <a:endParaRPr/>
          </a:p>
        </p:txBody>
      </p:sp>
      <p:sp>
        <p:nvSpPr>
          <p:cNvPr id="335" name="Google Shape;335;p10:notes"/>
          <p:cNvSpPr txBox="1"/>
          <p:nvPr/>
        </p:nvSpPr>
        <p:spPr>
          <a:xfrm>
            <a:off x="4281487" y="10155237"/>
            <a:ext cx="3254375" cy="512762"/>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10</a:t>
            </a:fld>
            <a:endParaRPr/>
          </a:p>
        </p:txBody>
      </p:sp>
      <p:sp>
        <p:nvSpPr>
          <p:cNvPr id="336" name="Google Shape;336;p10:notes"/>
          <p:cNvSpPr txBox="1"/>
          <p:nvPr/>
        </p:nvSpPr>
        <p:spPr>
          <a:xfrm>
            <a:off x="4281487" y="10155237"/>
            <a:ext cx="3257550" cy="515937"/>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s-AR"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10</a:t>
            </a:fld>
            <a:endParaRPr/>
          </a:p>
        </p:txBody>
      </p:sp>
      <p:sp>
        <p:nvSpPr>
          <p:cNvPr id="337" name="Google Shape;337;p10:notes"/>
          <p:cNvSpPr>
            <a:spLocks noGrp="1" noRot="1" noChangeAspect="1"/>
          </p:cNvSpPr>
          <p:nvPr>
            <p:ph type="sldImg" idx="2"/>
          </p:nvPr>
        </p:nvSpPr>
        <p:spPr>
          <a:xfrm>
            <a:off x="1108075" y="801687"/>
            <a:ext cx="5345112" cy="40100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38" name="Google Shape;338;p10:notes"/>
          <p:cNvSpPr txBox="1">
            <a:spLocks noGrp="1"/>
          </p:cNvSpPr>
          <p:nvPr>
            <p:ph type="body" idx="1"/>
          </p:nvPr>
        </p:nvSpPr>
        <p:spPr>
          <a:xfrm>
            <a:off x="755650" y="5078412"/>
            <a:ext cx="6040437" cy="480377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SzPts val="1800"/>
              <a:buFont typeface="Arial"/>
              <a:buNone/>
            </a:pPr>
            <a:r>
              <a:rPr lang="es-AR" sz="1800" b="0" i="0" u="none" strike="noStrike" cap="none"/>
              <a:t>VER:</a:t>
            </a:r>
            <a:endParaRPr/>
          </a:p>
          <a:p>
            <a:pPr marL="0" marR="0" lvl="0" indent="0" algn="l" rtl="0">
              <a:spcBef>
                <a:spcPts val="400"/>
              </a:spcBef>
              <a:spcAft>
                <a:spcPts val="0"/>
              </a:spcAft>
              <a:buSzPts val="1800"/>
              <a:buFont typeface="Arial"/>
              <a:buNone/>
            </a:pPr>
            <a:r>
              <a:rPr lang="es-AR" sz="1800" b="0" i="0" u="none" strike="noStrike" cap="none"/>
              <a:t>Revista RAP: Ediciones Especiales</a:t>
            </a:r>
            <a:endParaRPr/>
          </a:p>
          <a:p>
            <a:pPr marL="0" marR="0" lvl="0" indent="0" algn="l" rtl="0">
              <a:spcBef>
                <a:spcPts val="400"/>
              </a:spcBef>
              <a:spcAft>
                <a:spcPts val="0"/>
              </a:spcAft>
              <a:buSzPts val="1800"/>
              <a:buFont typeface="Arial"/>
              <a:buNone/>
            </a:pPr>
            <a:r>
              <a:rPr lang="es-AR" sz="1800" b="0" i="0" u="none" strike="noStrike" cap="none"/>
              <a:t>Organización Administrativa, Función Pública y Dominio Público</a:t>
            </a:r>
            <a:endParaRPr/>
          </a:p>
          <a:p>
            <a:pPr marL="0" marR="0" lvl="0" indent="0" algn="l" rtl="0">
              <a:spcBef>
                <a:spcPts val="400"/>
              </a:spcBef>
              <a:spcAft>
                <a:spcPts val="0"/>
              </a:spcAft>
              <a:buSzPts val="1800"/>
              <a:buFont typeface="Arial"/>
              <a:buNone/>
            </a:pPr>
            <a:r>
              <a:rPr lang="es-AR" sz="1800" b="0" i="0" u="none" strike="noStrike" cap="none"/>
              <a:t>Página 247</a:t>
            </a:r>
            <a:endParaRPr/>
          </a:p>
          <a:p>
            <a:pPr marL="0" marR="0" lvl="0" indent="0" algn="l" rtl="0">
              <a:spcBef>
                <a:spcPts val="400"/>
              </a:spcBef>
              <a:spcAft>
                <a:spcPts val="0"/>
              </a:spcAft>
              <a:buSzPts val="1800"/>
              <a:buFont typeface="Arial"/>
              <a:buNone/>
            </a:pPr>
            <a:r>
              <a:rPr lang="es-AR" sz="1800" b="0" i="0" u="none" strike="noStrike" cap="none"/>
              <a:t>Empleo público. Naturaleza jurídica de la relación de empleo público y sus consecuencias. La situación en la jurisprudencia</a:t>
            </a:r>
            <a:endParaRPr/>
          </a:p>
          <a:p>
            <a:pPr marL="0" marR="0" lvl="0" indent="0" algn="l" rtl="0">
              <a:spcBef>
                <a:spcPts val="400"/>
              </a:spcBef>
              <a:spcAft>
                <a:spcPts val="0"/>
              </a:spcAft>
              <a:buSzPts val="1800"/>
              <a:buFont typeface="Arial"/>
              <a:buNone/>
            </a:pPr>
            <a:r>
              <a:rPr lang="es-AR" sz="1800" b="0" i="0" u="none" strike="noStrike" cap="none"/>
              <a:t>Autor : Rennella, María Paula</a:t>
            </a:r>
            <a:endParaRPr/>
          </a:p>
          <a:p>
            <a:pPr marL="0" marR="0" lvl="0" indent="0" algn="l" rtl="0">
              <a:spcBef>
                <a:spcPts val="400"/>
              </a:spcBef>
              <a:spcAft>
                <a:spcPts val="0"/>
              </a:spcAft>
              <a:buSzPts val="1800"/>
              <a:buFont typeface="Arial"/>
              <a:buNone/>
            </a:pPr>
            <a:r>
              <a:rPr lang="es-AR" sz="1800" b="0" i="0" u="none" strike="noStrike" cap="none"/>
              <a:t>Buenos Aires, 05/10/2017</a:t>
            </a:r>
            <a:endParaRPr/>
          </a:p>
          <a:p>
            <a:pPr marL="0" marR="0" lvl="0" indent="0" algn="l" rtl="0">
              <a:spcBef>
                <a:spcPts val="400"/>
              </a:spcBef>
              <a:spcAft>
                <a:spcPts val="0"/>
              </a:spcAft>
              <a:buSzPts val="1800"/>
              <a:buFont typeface="Arial"/>
              <a:buNone/>
            </a:pPr>
            <a:endParaRPr sz="1800" b="0" i="0" u="none" strike="noStrike" cap="none"/>
          </a:p>
          <a:p>
            <a:pPr marL="0" marR="0" lvl="0" indent="0" algn="l" rtl="0">
              <a:spcBef>
                <a:spcPts val="400"/>
              </a:spcBef>
              <a:spcAft>
                <a:spcPts val="0"/>
              </a:spcAft>
              <a:buSzPts val="1800"/>
              <a:buFont typeface="Arial"/>
              <a:buNone/>
            </a:pPr>
            <a:r>
              <a:rPr lang="es-AR" sz="1800" b="0" i="0" u="none" strike="noStrike" cap="none"/>
              <a:t>Guibourg, Ricardo A., El contrato de trabajo y la naturaleza jurídica del empleo público, LT, XXVII, 481</a:t>
            </a:r>
            <a:endParaRPr/>
          </a:p>
          <a:p>
            <a:pPr marL="0" marR="0" lvl="0" indent="0" algn="l" rtl="0">
              <a:spcBef>
                <a:spcPts val="400"/>
              </a:spcBef>
              <a:spcAft>
                <a:spcPts val="0"/>
              </a:spcAft>
              <a:buSzPts val="1800"/>
              <a:buFont typeface="Arial"/>
              <a:buNone/>
            </a:pPr>
            <a:r>
              <a:rPr lang="es-AR" sz="1800" b="0" i="0" u="none" strike="noStrike" cap="none"/>
              <a:t>uibourg, Ricardo A., Contrato de Trabajo y empleo público: un caso de hipóstasis, en Notas de Filosofía del Derecho, Nº V, Buenos Aires, mayo de 1969</a:t>
            </a:r>
            <a:endParaRPr/>
          </a:p>
          <a:p>
            <a:pPr marL="0" marR="0" lvl="0" indent="0" algn="l" rtl="0">
              <a:spcBef>
                <a:spcPts val="400"/>
              </a:spcBef>
              <a:spcAft>
                <a:spcPts val="0"/>
              </a:spcAft>
              <a:buSzPts val="1800"/>
              <a:buFont typeface="Arial"/>
              <a:buNone/>
            </a:pPr>
            <a:r>
              <a:rPr lang="es-AR" sz="1800" b="0" i="0" u="none" strike="noStrike" cap="none"/>
              <a:t>GUIBOURG, R. A., “Observaciones sobre el empleo público”, DT, 1994-B-1107</a:t>
            </a:r>
            <a:endParaRPr/>
          </a:p>
          <a:p>
            <a:pPr marL="0" marR="0" lvl="0" indent="0" algn="l" rtl="0">
              <a:spcBef>
                <a:spcPts val="0"/>
              </a:spcBef>
              <a:spcAft>
                <a:spcPts val="0"/>
              </a:spcAft>
              <a:buNone/>
            </a:pPr>
            <a:endParaRPr sz="1800" b="0" i="0" u="none" strike="noStrike" cap="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6"/>
        <p:cNvGrpSpPr/>
        <p:nvPr/>
      </p:nvGrpSpPr>
      <p:grpSpPr>
        <a:xfrm>
          <a:off x="0" y="0"/>
          <a:ext cx="0" cy="0"/>
          <a:chOff x="0" y="0"/>
          <a:chExt cx="0" cy="0"/>
        </a:xfrm>
      </p:grpSpPr>
      <p:sp>
        <p:nvSpPr>
          <p:cNvPr id="17" name="Google Shape;17;p2"/>
          <p:cNvSpPr txBox="1">
            <a:spLocks noGrp="1"/>
          </p:cNvSpPr>
          <p:nvPr>
            <p:ph type="dt" idx="10"/>
          </p:nvPr>
        </p:nvSpPr>
        <p:spPr>
          <a:xfrm>
            <a:off x="503237" y="7007225"/>
            <a:ext cx="2352675" cy="401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300" b="0"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8" name="Google Shape;18;p2"/>
          <p:cNvSpPr txBox="1">
            <a:spLocks noGrp="1"/>
          </p:cNvSpPr>
          <p:nvPr>
            <p:ph type="ftr" idx="11"/>
          </p:nvPr>
        </p:nvSpPr>
        <p:spPr>
          <a:xfrm>
            <a:off x="3444875" y="7007225"/>
            <a:ext cx="3190875" cy="401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9" name="Google Shape;19;p2"/>
          <p:cNvSpPr txBox="1">
            <a:spLocks noGrp="1"/>
          </p:cNvSpPr>
          <p:nvPr>
            <p:ph type="sldNum" idx="12"/>
          </p:nvPr>
        </p:nvSpPr>
        <p:spPr>
          <a:xfrm>
            <a:off x="7224712" y="7007225"/>
            <a:ext cx="2352675" cy="401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9pPr>
          </a:lstStyle>
          <a:p>
            <a:pPr marL="0" lvl="0" indent="0">
              <a:spcBef>
                <a:spcPts val="0"/>
              </a:spcBef>
              <a:spcAft>
                <a:spcPts val="0"/>
              </a:spcAft>
              <a:buNone/>
            </a:pPr>
            <a:fld id="{00000000-1234-1234-1234-123412341234}" type="slidenum">
              <a:rPr lang="es-AR"/>
              <a:pPr marL="0" lvl="0" indent="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503237" y="303212"/>
            <a:ext cx="9074150" cy="125888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800" b="0" i="0" u="none" strike="noStrike" cap="none">
                <a:solidFill>
                  <a:schemeClr val="dk1"/>
                </a:solidFill>
                <a:latin typeface="Lato"/>
                <a:ea typeface="Lato"/>
                <a:cs typeface="Lato"/>
                <a:sym typeface="Lato"/>
              </a:defRPr>
            </a:lvl1pPr>
            <a:lvl2pPr marR="0" lvl="1" algn="ctr" rtl="0">
              <a:spcBef>
                <a:spcPts val="0"/>
              </a:spcBef>
              <a:spcAft>
                <a:spcPts val="0"/>
              </a:spcAft>
              <a:buSzPts val="1400"/>
              <a:buNone/>
              <a:defRPr sz="4800" b="0" i="0" u="none" strike="noStrike" cap="none">
                <a:solidFill>
                  <a:schemeClr val="dk1"/>
                </a:solidFill>
                <a:latin typeface="Lato"/>
                <a:ea typeface="Lato"/>
                <a:cs typeface="Lato"/>
                <a:sym typeface="Lato"/>
              </a:defRPr>
            </a:lvl2pPr>
            <a:lvl3pPr marR="0" lvl="2" algn="ctr" rtl="0">
              <a:spcBef>
                <a:spcPts val="0"/>
              </a:spcBef>
              <a:spcAft>
                <a:spcPts val="0"/>
              </a:spcAft>
              <a:buSzPts val="1400"/>
              <a:buNone/>
              <a:defRPr sz="4800" b="0" i="0" u="none" strike="noStrike" cap="none">
                <a:solidFill>
                  <a:schemeClr val="dk1"/>
                </a:solidFill>
                <a:latin typeface="Lato"/>
                <a:ea typeface="Lato"/>
                <a:cs typeface="Lato"/>
                <a:sym typeface="Lato"/>
              </a:defRPr>
            </a:lvl3pPr>
            <a:lvl4pPr marR="0" lvl="3" algn="ctr" rtl="0">
              <a:spcBef>
                <a:spcPts val="0"/>
              </a:spcBef>
              <a:spcAft>
                <a:spcPts val="0"/>
              </a:spcAft>
              <a:buSzPts val="1400"/>
              <a:buNone/>
              <a:defRPr sz="4800" b="0" i="0" u="none" strike="noStrike" cap="none">
                <a:solidFill>
                  <a:schemeClr val="dk1"/>
                </a:solidFill>
                <a:latin typeface="Lato"/>
                <a:ea typeface="Lato"/>
                <a:cs typeface="Lato"/>
                <a:sym typeface="Lato"/>
              </a:defRPr>
            </a:lvl4pPr>
            <a:lvl5pPr marR="0" lvl="4" algn="ctr" rtl="0">
              <a:spcBef>
                <a:spcPts val="0"/>
              </a:spcBef>
              <a:spcAft>
                <a:spcPts val="0"/>
              </a:spcAft>
              <a:buSzPts val="1400"/>
              <a:buNone/>
              <a:defRPr sz="4800" b="0" i="0" u="none" strike="noStrike" cap="none">
                <a:solidFill>
                  <a:schemeClr val="dk1"/>
                </a:solidFill>
                <a:latin typeface="Lato"/>
                <a:ea typeface="Lato"/>
                <a:cs typeface="Lato"/>
                <a:sym typeface="Lato"/>
              </a:defRPr>
            </a:lvl5pPr>
            <a:lvl6pPr marR="0" lvl="5" algn="ctr" rtl="0">
              <a:spcBef>
                <a:spcPts val="0"/>
              </a:spcBef>
              <a:spcAft>
                <a:spcPts val="0"/>
              </a:spcAft>
              <a:buSzPts val="1400"/>
              <a:buNone/>
              <a:defRPr sz="4800" b="0" i="0" u="none" strike="noStrike" cap="none">
                <a:solidFill>
                  <a:schemeClr val="dk1"/>
                </a:solidFill>
                <a:latin typeface="Lato"/>
                <a:ea typeface="Lato"/>
                <a:cs typeface="Lato"/>
                <a:sym typeface="Lato"/>
              </a:defRPr>
            </a:lvl6pPr>
            <a:lvl7pPr marR="0" lvl="6" algn="ctr" rtl="0">
              <a:spcBef>
                <a:spcPts val="0"/>
              </a:spcBef>
              <a:spcAft>
                <a:spcPts val="0"/>
              </a:spcAft>
              <a:buSzPts val="1400"/>
              <a:buNone/>
              <a:defRPr sz="4800" b="0" i="0" u="none" strike="noStrike" cap="none">
                <a:solidFill>
                  <a:schemeClr val="dk1"/>
                </a:solidFill>
                <a:latin typeface="Lato"/>
                <a:ea typeface="Lato"/>
                <a:cs typeface="Lato"/>
                <a:sym typeface="Lato"/>
              </a:defRPr>
            </a:lvl7pPr>
            <a:lvl8pPr marR="0" lvl="7" algn="ctr" rtl="0">
              <a:spcBef>
                <a:spcPts val="0"/>
              </a:spcBef>
              <a:spcAft>
                <a:spcPts val="0"/>
              </a:spcAft>
              <a:buSzPts val="1400"/>
              <a:buNone/>
              <a:defRPr sz="4800" b="0" i="0" u="none" strike="noStrike" cap="none">
                <a:solidFill>
                  <a:schemeClr val="dk1"/>
                </a:solidFill>
                <a:latin typeface="Lato"/>
                <a:ea typeface="Lato"/>
                <a:cs typeface="Lato"/>
                <a:sym typeface="Lato"/>
              </a:defRPr>
            </a:lvl8pPr>
            <a:lvl9pPr marR="0" lvl="8" algn="ctr" rtl="0">
              <a:spcBef>
                <a:spcPts val="0"/>
              </a:spcBef>
              <a:spcAft>
                <a:spcPts val="0"/>
              </a:spcAft>
              <a:buSzPts val="1400"/>
              <a:buNone/>
              <a:defRPr sz="4800" b="0" i="0" u="none" strike="noStrike" cap="none">
                <a:solidFill>
                  <a:schemeClr val="dk1"/>
                </a:solidFill>
                <a:latin typeface="Lato"/>
                <a:ea typeface="Lato"/>
                <a:cs typeface="Lato"/>
                <a:sym typeface="Lato"/>
              </a:defRPr>
            </a:lvl9pPr>
          </a:lstStyle>
          <a:p>
            <a:endParaRPr/>
          </a:p>
        </p:txBody>
      </p:sp>
      <p:sp>
        <p:nvSpPr>
          <p:cNvPr id="75" name="Google Shape;75;p11"/>
          <p:cNvSpPr txBox="1">
            <a:spLocks noGrp="1"/>
          </p:cNvSpPr>
          <p:nvPr>
            <p:ph type="body" idx="1"/>
          </p:nvPr>
        </p:nvSpPr>
        <p:spPr>
          <a:xfrm>
            <a:off x="503237" y="1763712"/>
            <a:ext cx="9074150" cy="4989512"/>
          </a:xfrm>
          <a:prstGeom prst="rect">
            <a:avLst/>
          </a:prstGeom>
          <a:noFill/>
          <a:ln>
            <a:noFill/>
          </a:ln>
        </p:spPr>
        <p:txBody>
          <a:bodyPr spcFirstLastPara="1" wrap="square" lIns="91425" tIns="45700" rIns="91425" bIns="45700" anchor="t" anchorCtr="0"/>
          <a:lstStyle>
            <a:lvl1pPr marL="457200" marR="0" lvl="0" indent="-450850" algn="l" rtl="0">
              <a:spcBef>
                <a:spcPts val="700"/>
              </a:spcBef>
              <a:spcAft>
                <a:spcPts val="0"/>
              </a:spcAft>
              <a:buClr>
                <a:schemeClr val="dk1"/>
              </a:buClr>
              <a:buSzPts val="3500"/>
              <a:buFont typeface="Arial"/>
              <a:buChar char="•"/>
              <a:defRPr sz="3500" b="0" i="0" u="none" strike="noStrike" cap="none">
                <a:solidFill>
                  <a:schemeClr val="dk1"/>
                </a:solidFill>
                <a:latin typeface="Lato"/>
                <a:ea typeface="Lato"/>
                <a:cs typeface="Lato"/>
                <a:sym typeface="Lato"/>
              </a:defRPr>
            </a:lvl1pPr>
            <a:lvl2pPr marL="914400" marR="0" lvl="1" indent="-419100" algn="l" rtl="0">
              <a:spcBef>
                <a:spcPts val="600"/>
              </a:spcBef>
              <a:spcAft>
                <a:spcPts val="0"/>
              </a:spcAft>
              <a:buClr>
                <a:schemeClr val="dk1"/>
              </a:buClr>
              <a:buSzPts val="3000"/>
              <a:buFont typeface="Arial"/>
              <a:buChar char="–"/>
              <a:defRPr sz="3000" b="0" i="0" u="none" strike="noStrike" cap="none">
                <a:solidFill>
                  <a:schemeClr val="dk1"/>
                </a:solidFill>
                <a:latin typeface="Lato"/>
                <a:ea typeface="Lato"/>
                <a:cs typeface="Lato"/>
                <a:sym typeface="Lato"/>
              </a:defRPr>
            </a:lvl2pPr>
            <a:lvl3pPr marL="1371600" marR="0" lvl="2" indent="-393700" algn="l" rtl="0">
              <a:spcBef>
                <a:spcPts val="520"/>
              </a:spcBef>
              <a:spcAft>
                <a:spcPts val="0"/>
              </a:spcAft>
              <a:buClr>
                <a:schemeClr val="dk1"/>
              </a:buClr>
              <a:buSzPts val="2600"/>
              <a:buFont typeface="Arial"/>
              <a:buChar char="•"/>
              <a:defRPr sz="2600" b="0" i="0" u="none" strike="noStrike" cap="none">
                <a:solidFill>
                  <a:schemeClr val="dk1"/>
                </a:solidFill>
                <a:latin typeface="Lato"/>
                <a:ea typeface="Lato"/>
                <a:cs typeface="Lato"/>
                <a:sym typeface="Lato"/>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Lato"/>
                <a:ea typeface="Lato"/>
                <a:cs typeface="Lato"/>
                <a:sym typeface="Lato"/>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Lato"/>
                <a:ea typeface="Lato"/>
                <a:cs typeface="Lato"/>
                <a:sym typeface="Lato"/>
              </a:defRPr>
            </a:lvl5pPr>
            <a:lvl6pPr marL="2743200" marR="0" lvl="5" indent="-368617" algn="l" rtl="0">
              <a:spcBef>
                <a:spcPts val="441"/>
              </a:spcBef>
              <a:spcAft>
                <a:spcPts val="0"/>
              </a:spcAft>
              <a:buClr>
                <a:schemeClr val="dk1"/>
              </a:buClr>
              <a:buSzPts val="2205"/>
              <a:buFont typeface="Arial"/>
              <a:buChar char="•"/>
              <a:defRPr sz="2205" b="0" i="0" u="none" strike="noStrike" cap="none">
                <a:solidFill>
                  <a:schemeClr val="dk1"/>
                </a:solidFill>
                <a:latin typeface="Lato"/>
                <a:ea typeface="Lato"/>
                <a:cs typeface="Lato"/>
                <a:sym typeface="Lato"/>
              </a:defRPr>
            </a:lvl6pPr>
            <a:lvl7pPr marL="3200400" marR="0" lvl="6" indent="-368617" algn="l" rtl="0">
              <a:spcBef>
                <a:spcPts val="441"/>
              </a:spcBef>
              <a:spcAft>
                <a:spcPts val="0"/>
              </a:spcAft>
              <a:buClr>
                <a:schemeClr val="dk1"/>
              </a:buClr>
              <a:buSzPts val="2205"/>
              <a:buFont typeface="Arial"/>
              <a:buChar char="•"/>
              <a:defRPr sz="2205" b="0" i="0" u="none" strike="noStrike" cap="none">
                <a:solidFill>
                  <a:schemeClr val="dk1"/>
                </a:solidFill>
                <a:latin typeface="Lato"/>
                <a:ea typeface="Lato"/>
                <a:cs typeface="Lato"/>
                <a:sym typeface="Lato"/>
              </a:defRPr>
            </a:lvl7pPr>
            <a:lvl8pPr marL="3657600" marR="0" lvl="7" indent="-368617" algn="l" rtl="0">
              <a:spcBef>
                <a:spcPts val="441"/>
              </a:spcBef>
              <a:spcAft>
                <a:spcPts val="0"/>
              </a:spcAft>
              <a:buClr>
                <a:schemeClr val="dk1"/>
              </a:buClr>
              <a:buSzPts val="2205"/>
              <a:buFont typeface="Arial"/>
              <a:buChar char="•"/>
              <a:defRPr sz="2205" b="0" i="0" u="none" strike="noStrike" cap="none">
                <a:solidFill>
                  <a:schemeClr val="dk1"/>
                </a:solidFill>
                <a:latin typeface="Lato"/>
                <a:ea typeface="Lato"/>
                <a:cs typeface="Lato"/>
                <a:sym typeface="Lato"/>
              </a:defRPr>
            </a:lvl8pPr>
            <a:lvl9pPr marL="4114800" marR="0" lvl="8" indent="-368617" algn="l" rtl="0">
              <a:spcBef>
                <a:spcPts val="441"/>
              </a:spcBef>
              <a:spcAft>
                <a:spcPts val="0"/>
              </a:spcAft>
              <a:buClr>
                <a:schemeClr val="dk1"/>
              </a:buClr>
              <a:buSzPts val="2205"/>
              <a:buFont typeface="Arial"/>
              <a:buChar char="•"/>
              <a:defRPr sz="2205" b="0" i="0" u="none" strike="noStrike" cap="none">
                <a:solidFill>
                  <a:schemeClr val="dk1"/>
                </a:solidFill>
                <a:latin typeface="Lato"/>
                <a:ea typeface="Lato"/>
                <a:cs typeface="Lato"/>
                <a:sym typeface="Lato"/>
              </a:defRPr>
            </a:lvl9pPr>
          </a:lstStyle>
          <a:p>
            <a:endParaRPr/>
          </a:p>
        </p:txBody>
      </p:sp>
      <p:sp>
        <p:nvSpPr>
          <p:cNvPr id="76" name="Google Shape;76;p11"/>
          <p:cNvSpPr txBox="1">
            <a:spLocks noGrp="1"/>
          </p:cNvSpPr>
          <p:nvPr>
            <p:ph type="dt" idx="10"/>
          </p:nvPr>
        </p:nvSpPr>
        <p:spPr>
          <a:xfrm>
            <a:off x="503237" y="7007225"/>
            <a:ext cx="2352675" cy="401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300" b="0"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77" name="Google Shape;77;p11"/>
          <p:cNvSpPr txBox="1">
            <a:spLocks noGrp="1"/>
          </p:cNvSpPr>
          <p:nvPr>
            <p:ph type="ftr" idx="11"/>
          </p:nvPr>
        </p:nvSpPr>
        <p:spPr>
          <a:xfrm>
            <a:off x="3444875" y="7007225"/>
            <a:ext cx="3190875" cy="401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78" name="Google Shape;78;p11"/>
          <p:cNvSpPr txBox="1">
            <a:spLocks noGrp="1"/>
          </p:cNvSpPr>
          <p:nvPr>
            <p:ph type="sldNum" idx="12"/>
          </p:nvPr>
        </p:nvSpPr>
        <p:spPr>
          <a:xfrm>
            <a:off x="7224712" y="7007225"/>
            <a:ext cx="2352675" cy="401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9pPr>
          </a:lstStyle>
          <a:p>
            <a:pPr marL="0" lvl="0" indent="0">
              <a:spcBef>
                <a:spcPts val="0"/>
              </a:spcBef>
              <a:spcAft>
                <a:spcPts val="0"/>
              </a:spcAft>
              <a:buNone/>
            </a:pPr>
            <a:fld id="{00000000-1234-1234-1234-123412341234}" type="slidenum">
              <a:rPr lang="es-AR"/>
              <a:pPr marL="0" lvl="0" indent="0">
                <a:spcBef>
                  <a:spcPts val="0"/>
                </a:spcBef>
                <a:spcAft>
                  <a:spcPts val="0"/>
                </a:spcAft>
                <a:buNone/>
              </a:pP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79"/>
        <p:cNvGrpSpPr/>
        <p:nvPr/>
      </p:nvGrpSpPr>
      <p:grpSpPr>
        <a:xfrm>
          <a:off x="0" y="0"/>
          <a:ext cx="0" cy="0"/>
          <a:chOff x="0" y="0"/>
          <a:chExt cx="0" cy="0"/>
        </a:xfrm>
      </p:grpSpPr>
      <p:sp>
        <p:nvSpPr>
          <p:cNvPr id="80" name="Google Shape;80;p12"/>
          <p:cNvSpPr txBox="1">
            <a:spLocks noGrp="1"/>
          </p:cNvSpPr>
          <p:nvPr>
            <p:ph type="ctrTitle"/>
          </p:nvPr>
        </p:nvSpPr>
        <p:spPr>
          <a:xfrm>
            <a:off x="756047" y="2348400"/>
            <a:ext cx="8568531" cy="162043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800" b="0" i="0" u="none" strike="noStrike" cap="none">
                <a:solidFill>
                  <a:schemeClr val="dk1"/>
                </a:solidFill>
                <a:latin typeface="Lato"/>
                <a:ea typeface="Lato"/>
                <a:cs typeface="Lato"/>
                <a:sym typeface="Lato"/>
              </a:defRPr>
            </a:lvl1pPr>
            <a:lvl2pPr marR="0" lvl="1" algn="ctr" rtl="0">
              <a:spcBef>
                <a:spcPts val="0"/>
              </a:spcBef>
              <a:spcAft>
                <a:spcPts val="0"/>
              </a:spcAft>
              <a:buSzPts val="1400"/>
              <a:buNone/>
              <a:defRPr sz="4800" b="0" i="0" u="none" strike="noStrike" cap="none">
                <a:solidFill>
                  <a:schemeClr val="dk1"/>
                </a:solidFill>
                <a:latin typeface="Lato"/>
                <a:ea typeface="Lato"/>
                <a:cs typeface="Lato"/>
                <a:sym typeface="Lato"/>
              </a:defRPr>
            </a:lvl2pPr>
            <a:lvl3pPr marR="0" lvl="2" algn="ctr" rtl="0">
              <a:spcBef>
                <a:spcPts val="0"/>
              </a:spcBef>
              <a:spcAft>
                <a:spcPts val="0"/>
              </a:spcAft>
              <a:buSzPts val="1400"/>
              <a:buNone/>
              <a:defRPr sz="4800" b="0" i="0" u="none" strike="noStrike" cap="none">
                <a:solidFill>
                  <a:schemeClr val="dk1"/>
                </a:solidFill>
                <a:latin typeface="Lato"/>
                <a:ea typeface="Lato"/>
                <a:cs typeface="Lato"/>
                <a:sym typeface="Lato"/>
              </a:defRPr>
            </a:lvl3pPr>
            <a:lvl4pPr marR="0" lvl="3" algn="ctr" rtl="0">
              <a:spcBef>
                <a:spcPts val="0"/>
              </a:spcBef>
              <a:spcAft>
                <a:spcPts val="0"/>
              </a:spcAft>
              <a:buSzPts val="1400"/>
              <a:buNone/>
              <a:defRPr sz="4800" b="0" i="0" u="none" strike="noStrike" cap="none">
                <a:solidFill>
                  <a:schemeClr val="dk1"/>
                </a:solidFill>
                <a:latin typeface="Lato"/>
                <a:ea typeface="Lato"/>
                <a:cs typeface="Lato"/>
                <a:sym typeface="Lato"/>
              </a:defRPr>
            </a:lvl4pPr>
            <a:lvl5pPr marR="0" lvl="4" algn="ctr" rtl="0">
              <a:spcBef>
                <a:spcPts val="0"/>
              </a:spcBef>
              <a:spcAft>
                <a:spcPts val="0"/>
              </a:spcAft>
              <a:buSzPts val="1400"/>
              <a:buNone/>
              <a:defRPr sz="4800" b="0" i="0" u="none" strike="noStrike" cap="none">
                <a:solidFill>
                  <a:schemeClr val="dk1"/>
                </a:solidFill>
                <a:latin typeface="Lato"/>
                <a:ea typeface="Lato"/>
                <a:cs typeface="Lato"/>
                <a:sym typeface="Lato"/>
              </a:defRPr>
            </a:lvl5pPr>
            <a:lvl6pPr marR="0" lvl="5" algn="ctr" rtl="0">
              <a:spcBef>
                <a:spcPts val="0"/>
              </a:spcBef>
              <a:spcAft>
                <a:spcPts val="0"/>
              </a:spcAft>
              <a:buSzPts val="1400"/>
              <a:buNone/>
              <a:defRPr sz="4800" b="0" i="0" u="none" strike="noStrike" cap="none">
                <a:solidFill>
                  <a:schemeClr val="dk1"/>
                </a:solidFill>
                <a:latin typeface="Lato"/>
                <a:ea typeface="Lato"/>
                <a:cs typeface="Lato"/>
                <a:sym typeface="Lato"/>
              </a:defRPr>
            </a:lvl6pPr>
            <a:lvl7pPr marR="0" lvl="6" algn="ctr" rtl="0">
              <a:spcBef>
                <a:spcPts val="0"/>
              </a:spcBef>
              <a:spcAft>
                <a:spcPts val="0"/>
              </a:spcAft>
              <a:buSzPts val="1400"/>
              <a:buNone/>
              <a:defRPr sz="4800" b="0" i="0" u="none" strike="noStrike" cap="none">
                <a:solidFill>
                  <a:schemeClr val="dk1"/>
                </a:solidFill>
                <a:latin typeface="Lato"/>
                <a:ea typeface="Lato"/>
                <a:cs typeface="Lato"/>
                <a:sym typeface="Lato"/>
              </a:defRPr>
            </a:lvl7pPr>
            <a:lvl8pPr marR="0" lvl="7" algn="ctr" rtl="0">
              <a:spcBef>
                <a:spcPts val="0"/>
              </a:spcBef>
              <a:spcAft>
                <a:spcPts val="0"/>
              </a:spcAft>
              <a:buSzPts val="1400"/>
              <a:buNone/>
              <a:defRPr sz="4800" b="0" i="0" u="none" strike="noStrike" cap="none">
                <a:solidFill>
                  <a:schemeClr val="dk1"/>
                </a:solidFill>
                <a:latin typeface="Lato"/>
                <a:ea typeface="Lato"/>
                <a:cs typeface="Lato"/>
                <a:sym typeface="Lato"/>
              </a:defRPr>
            </a:lvl8pPr>
            <a:lvl9pPr marR="0" lvl="8" algn="ctr" rtl="0">
              <a:spcBef>
                <a:spcPts val="0"/>
              </a:spcBef>
              <a:spcAft>
                <a:spcPts val="0"/>
              </a:spcAft>
              <a:buSzPts val="1400"/>
              <a:buNone/>
              <a:defRPr sz="4800" b="0" i="0" u="none" strike="noStrike" cap="none">
                <a:solidFill>
                  <a:schemeClr val="dk1"/>
                </a:solidFill>
                <a:latin typeface="Lato"/>
                <a:ea typeface="Lato"/>
                <a:cs typeface="Lato"/>
                <a:sym typeface="Lato"/>
              </a:defRPr>
            </a:lvl9pPr>
          </a:lstStyle>
          <a:p>
            <a:endParaRPr/>
          </a:p>
        </p:txBody>
      </p:sp>
      <p:sp>
        <p:nvSpPr>
          <p:cNvPr id="81" name="Google Shape;81;p12"/>
          <p:cNvSpPr txBox="1">
            <a:spLocks noGrp="1"/>
          </p:cNvSpPr>
          <p:nvPr>
            <p:ph type="subTitle" idx="1"/>
          </p:nvPr>
        </p:nvSpPr>
        <p:spPr>
          <a:xfrm>
            <a:off x="1512094" y="4283816"/>
            <a:ext cx="7056438" cy="1931917"/>
          </a:xfrm>
          <a:prstGeom prst="rect">
            <a:avLst/>
          </a:prstGeom>
          <a:noFill/>
          <a:ln>
            <a:noFill/>
          </a:ln>
        </p:spPr>
        <p:txBody>
          <a:bodyPr spcFirstLastPara="1" wrap="square" lIns="91425" tIns="45700" rIns="91425" bIns="45700" anchor="t" anchorCtr="0"/>
          <a:lstStyle>
            <a:lvl1pPr marR="0" lvl="0" algn="ctr" rtl="0">
              <a:spcBef>
                <a:spcPts val="700"/>
              </a:spcBef>
              <a:spcAft>
                <a:spcPts val="0"/>
              </a:spcAft>
              <a:buClr>
                <a:srgbClr val="888888"/>
              </a:buClr>
              <a:buSzPts val="3500"/>
              <a:buFont typeface="Arial"/>
              <a:buNone/>
              <a:defRPr sz="3500" b="0" i="0" u="none" strike="noStrike" cap="none">
                <a:solidFill>
                  <a:srgbClr val="888888"/>
                </a:solidFill>
                <a:latin typeface="Lato"/>
                <a:ea typeface="Lato"/>
                <a:cs typeface="Lato"/>
                <a:sym typeface="Lato"/>
              </a:defRPr>
            </a:lvl1pPr>
            <a:lvl2pPr marR="0" lvl="1" algn="ctr" rtl="0">
              <a:spcBef>
                <a:spcPts val="600"/>
              </a:spcBef>
              <a:spcAft>
                <a:spcPts val="0"/>
              </a:spcAft>
              <a:buClr>
                <a:srgbClr val="888888"/>
              </a:buClr>
              <a:buSzPts val="3000"/>
              <a:buFont typeface="Arial"/>
              <a:buNone/>
              <a:defRPr sz="3000" b="0" i="0" u="none" strike="noStrike" cap="none">
                <a:solidFill>
                  <a:srgbClr val="888888"/>
                </a:solidFill>
                <a:latin typeface="Lato"/>
                <a:ea typeface="Lato"/>
                <a:cs typeface="Lato"/>
                <a:sym typeface="Lato"/>
              </a:defRPr>
            </a:lvl2pPr>
            <a:lvl3pPr marR="0" lvl="2" algn="ctr" rtl="0">
              <a:spcBef>
                <a:spcPts val="520"/>
              </a:spcBef>
              <a:spcAft>
                <a:spcPts val="0"/>
              </a:spcAft>
              <a:buClr>
                <a:srgbClr val="888888"/>
              </a:buClr>
              <a:buSzPts val="2600"/>
              <a:buFont typeface="Arial"/>
              <a:buNone/>
              <a:defRPr sz="2600" b="0" i="0" u="none" strike="noStrike" cap="none">
                <a:solidFill>
                  <a:srgbClr val="888888"/>
                </a:solidFill>
                <a:latin typeface="Lato"/>
                <a:ea typeface="Lato"/>
                <a:cs typeface="Lato"/>
                <a:sym typeface="Lato"/>
              </a:defRPr>
            </a:lvl3pPr>
            <a:lvl4pPr marR="0" lvl="3" algn="ctr" rtl="0">
              <a:spcBef>
                <a:spcPts val="440"/>
              </a:spcBef>
              <a:spcAft>
                <a:spcPts val="0"/>
              </a:spcAft>
              <a:buClr>
                <a:srgbClr val="888888"/>
              </a:buClr>
              <a:buSzPts val="2200"/>
              <a:buFont typeface="Arial"/>
              <a:buNone/>
              <a:defRPr sz="2200" b="0" i="0" u="none" strike="noStrike" cap="none">
                <a:solidFill>
                  <a:srgbClr val="888888"/>
                </a:solidFill>
                <a:latin typeface="Lato"/>
                <a:ea typeface="Lato"/>
                <a:cs typeface="Lato"/>
                <a:sym typeface="Lato"/>
              </a:defRPr>
            </a:lvl4pPr>
            <a:lvl5pPr marR="0" lvl="4" algn="ctr" rtl="0">
              <a:spcBef>
                <a:spcPts val="440"/>
              </a:spcBef>
              <a:spcAft>
                <a:spcPts val="0"/>
              </a:spcAft>
              <a:buClr>
                <a:srgbClr val="888888"/>
              </a:buClr>
              <a:buSzPts val="2200"/>
              <a:buFont typeface="Arial"/>
              <a:buNone/>
              <a:defRPr sz="2200" b="0" i="0" u="none" strike="noStrike" cap="none">
                <a:solidFill>
                  <a:srgbClr val="888888"/>
                </a:solidFill>
                <a:latin typeface="Lato"/>
                <a:ea typeface="Lato"/>
                <a:cs typeface="Lato"/>
                <a:sym typeface="Lato"/>
              </a:defRPr>
            </a:lvl5pPr>
            <a:lvl6pPr marR="0" lvl="5" algn="ctr" rtl="0">
              <a:spcBef>
                <a:spcPts val="441"/>
              </a:spcBef>
              <a:spcAft>
                <a:spcPts val="0"/>
              </a:spcAft>
              <a:buClr>
                <a:srgbClr val="888888"/>
              </a:buClr>
              <a:buSzPts val="2205"/>
              <a:buFont typeface="Arial"/>
              <a:buNone/>
              <a:defRPr sz="2205" b="0" i="0" u="none" strike="noStrike" cap="none">
                <a:solidFill>
                  <a:srgbClr val="888888"/>
                </a:solidFill>
                <a:latin typeface="Lato"/>
                <a:ea typeface="Lato"/>
                <a:cs typeface="Lato"/>
                <a:sym typeface="Lato"/>
              </a:defRPr>
            </a:lvl6pPr>
            <a:lvl7pPr marR="0" lvl="6" algn="ctr" rtl="0">
              <a:spcBef>
                <a:spcPts val="441"/>
              </a:spcBef>
              <a:spcAft>
                <a:spcPts val="0"/>
              </a:spcAft>
              <a:buClr>
                <a:srgbClr val="888888"/>
              </a:buClr>
              <a:buSzPts val="2205"/>
              <a:buFont typeface="Arial"/>
              <a:buNone/>
              <a:defRPr sz="2205" b="0" i="0" u="none" strike="noStrike" cap="none">
                <a:solidFill>
                  <a:srgbClr val="888888"/>
                </a:solidFill>
                <a:latin typeface="Lato"/>
                <a:ea typeface="Lato"/>
                <a:cs typeface="Lato"/>
                <a:sym typeface="Lato"/>
              </a:defRPr>
            </a:lvl7pPr>
            <a:lvl8pPr marR="0" lvl="7" algn="ctr" rtl="0">
              <a:spcBef>
                <a:spcPts val="441"/>
              </a:spcBef>
              <a:spcAft>
                <a:spcPts val="0"/>
              </a:spcAft>
              <a:buClr>
                <a:srgbClr val="888888"/>
              </a:buClr>
              <a:buSzPts val="2205"/>
              <a:buFont typeface="Arial"/>
              <a:buNone/>
              <a:defRPr sz="2205" b="0" i="0" u="none" strike="noStrike" cap="none">
                <a:solidFill>
                  <a:srgbClr val="888888"/>
                </a:solidFill>
                <a:latin typeface="Lato"/>
                <a:ea typeface="Lato"/>
                <a:cs typeface="Lato"/>
                <a:sym typeface="Lato"/>
              </a:defRPr>
            </a:lvl8pPr>
            <a:lvl9pPr marR="0" lvl="8" algn="ctr" rtl="0">
              <a:spcBef>
                <a:spcPts val="441"/>
              </a:spcBef>
              <a:spcAft>
                <a:spcPts val="0"/>
              </a:spcAft>
              <a:buClr>
                <a:srgbClr val="888888"/>
              </a:buClr>
              <a:buSzPts val="2205"/>
              <a:buFont typeface="Arial"/>
              <a:buNone/>
              <a:defRPr sz="2205" b="0" i="0" u="none" strike="noStrike" cap="none">
                <a:solidFill>
                  <a:srgbClr val="888888"/>
                </a:solidFill>
                <a:latin typeface="Lato"/>
                <a:ea typeface="Lato"/>
                <a:cs typeface="Lato"/>
                <a:sym typeface="Lato"/>
              </a:defRPr>
            </a:lvl9pPr>
          </a:lstStyle>
          <a:p>
            <a:endParaRPr/>
          </a:p>
        </p:txBody>
      </p:sp>
      <p:sp>
        <p:nvSpPr>
          <p:cNvPr id="82" name="Google Shape;82;p12"/>
          <p:cNvSpPr txBox="1">
            <a:spLocks noGrp="1"/>
          </p:cNvSpPr>
          <p:nvPr>
            <p:ph type="dt" idx="10"/>
          </p:nvPr>
        </p:nvSpPr>
        <p:spPr>
          <a:xfrm>
            <a:off x="503237" y="7007225"/>
            <a:ext cx="2352675" cy="401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300" b="0"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3" name="Google Shape;83;p12"/>
          <p:cNvSpPr txBox="1">
            <a:spLocks noGrp="1"/>
          </p:cNvSpPr>
          <p:nvPr>
            <p:ph type="ftr" idx="11"/>
          </p:nvPr>
        </p:nvSpPr>
        <p:spPr>
          <a:xfrm>
            <a:off x="3444875" y="7007225"/>
            <a:ext cx="3190875" cy="401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4" name="Google Shape;84;p12"/>
          <p:cNvSpPr txBox="1">
            <a:spLocks noGrp="1"/>
          </p:cNvSpPr>
          <p:nvPr>
            <p:ph type="sldNum" idx="12"/>
          </p:nvPr>
        </p:nvSpPr>
        <p:spPr>
          <a:xfrm>
            <a:off x="7224712" y="7007225"/>
            <a:ext cx="2352675" cy="401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9pPr>
          </a:lstStyle>
          <a:p>
            <a:pPr marL="0" lvl="0" indent="0">
              <a:spcBef>
                <a:spcPts val="0"/>
              </a:spcBef>
              <a:spcAft>
                <a:spcPts val="0"/>
              </a:spcAft>
              <a:buNone/>
            </a:pPr>
            <a:fld id="{00000000-1234-1234-1234-123412341234}" type="slidenum">
              <a:rPr lang="es-AR"/>
              <a:pPr marL="0" lvl="0" indent="0">
                <a:spcBef>
                  <a:spcPts val="0"/>
                </a:spcBef>
                <a:spcAft>
                  <a:spcPts val="0"/>
                </a:spcAft>
                <a:buNone/>
              </a:pP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1"/>
        <p:cNvGrpSpPr/>
        <p:nvPr/>
      </p:nvGrpSpPr>
      <p:grpSpPr>
        <a:xfrm>
          <a:off x="0" y="0"/>
          <a:ext cx="0" cy="0"/>
          <a:chOff x="0" y="0"/>
          <a:chExt cx="0" cy="0"/>
        </a:xfrm>
      </p:grpSpPr>
      <p:sp>
        <p:nvSpPr>
          <p:cNvPr id="92" name="Google Shape;92;p14"/>
          <p:cNvSpPr txBox="1">
            <a:spLocks noGrp="1"/>
          </p:cNvSpPr>
          <p:nvPr>
            <p:ph type="dt" idx="10"/>
          </p:nvPr>
        </p:nvSpPr>
        <p:spPr>
          <a:xfrm>
            <a:off x="503237" y="6886575"/>
            <a:ext cx="2344737" cy="517525"/>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93" name="Google Shape;93;p14"/>
          <p:cNvSpPr txBox="1">
            <a:spLocks noGrp="1"/>
          </p:cNvSpPr>
          <p:nvPr>
            <p:ph type="ftr" idx="11"/>
          </p:nvPr>
        </p:nvSpPr>
        <p:spPr>
          <a:xfrm>
            <a:off x="3448050" y="6886575"/>
            <a:ext cx="3192462" cy="517525"/>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94" name="Google Shape;94;p14"/>
          <p:cNvSpPr txBox="1">
            <a:spLocks noGrp="1"/>
          </p:cNvSpPr>
          <p:nvPr>
            <p:ph type="sldNum" idx="12"/>
          </p:nvPr>
        </p:nvSpPr>
        <p:spPr>
          <a:xfrm>
            <a:off x="7227887" y="6886575"/>
            <a:ext cx="2344737" cy="517525"/>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s-AR"/>
              <a:pPr marL="0" lvl="0" indent="0">
                <a:spcBef>
                  <a:spcPts val="0"/>
                </a:spcBef>
                <a:spcAft>
                  <a:spcPts val="0"/>
                </a:spcAft>
                <a:buNone/>
              </a:pPr>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503237" y="301625"/>
            <a:ext cx="9067800" cy="1258887"/>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97" name="Google Shape;97;p15"/>
          <p:cNvSpPr txBox="1">
            <a:spLocks noGrp="1"/>
          </p:cNvSpPr>
          <p:nvPr>
            <p:ph type="body" idx="1"/>
          </p:nvPr>
        </p:nvSpPr>
        <p:spPr>
          <a:xfrm>
            <a:off x="503238" y="1768475"/>
            <a:ext cx="4457700" cy="4986338"/>
          </a:xfrm>
          <a:prstGeom prst="rect">
            <a:avLst/>
          </a:prstGeom>
          <a:noFill/>
          <a:ln>
            <a:noFill/>
          </a:ln>
        </p:spPr>
        <p:txBody>
          <a:bodyPr spcFirstLastPara="1" wrap="square" lIns="0" tIns="28075" rIns="0" bIns="0" anchor="t" anchorCtr="0"/>
          <a:lstStyle>
            <a:lvl1pPr marL="457200" marR="0" lvl="0" indent="-228600" algn="l" rtl="0">
              <a:lnSpc>
                <a:spcPct val="93000"/>
              </a:lnSpc>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lnSpc>
                <a:spcPct val="93000"/>
              </a:lnSpc>
              <a:spcBef>
                <a:spcPts val="1413"/>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8" name="Google Shape;98;p15"/>
          <p:cNvSpPr txBox="1">
            <a:spLocks noGrp="1"/>
          </p:cNvSpPr>
          <p:nvPr>
            <p:ph type="body" idx="2"/>
          </p:nvPr>
        </p:nvSpPr>
        <p:spPr>
          <a:xfrm>
            <a:off x="5113338" y="1768475"/>
            <a:ext cx="4457700" cy="4986338"/>
          </a:xfrm>
          <a:prstGeom prst="rect">
            <a:avLst/>
          </a:prstGeom>
          <a:noFill/>
          <a:ln>
            <a:noFill/>
          </a:ln>
        </p:spPr>
        <p:txBody>
          <a:bodyPr spcFirstLastPara="1" wrap="square" lIns="0" tIns="28075" rIns="0" bIns="0" anchor="t" anchorCtr="0"/>
          <a:lstStyle>
            <a:lvl1pPr marL="457200" marR="0" lvl="0" indent="-228600" algn="l" rtl="0">
              <a:lnSpc>
                <a:spcPct val="93000"/>
              </a:lnSpc>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lnSpc>
                <a:spcPct val="93000"/>
              </a:lnSpc>
              <a:spcBef>
                <a:spcPts val="1413"/>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9" name="Google Shape;99;p15"/>
          <p:cNvSpPr txBox="1">
            <a:spLocks noGrp="1"/>
          </p:cNvSpPr>
          <p:nvPr>
            <p:ph type="dt" idx="10"/>
          </p:nvPr>
        </p:nvSpPr>
        <p:spPr>
          <a:xfrm>
            <a:off x="503237" y="6886575"/>
            <a:ext cx="2344737" cy="517525"/>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00" name="Google Shape;100;p15"/>
          <p:cNvSpPr txBox="1">
            <a:spLocks noGrp="1"/>
          </p:cNvSpPr>
          <p:nvPr>
            <p:ph type="ftr" idx="11"/>
          </p:nvPr>
        </p:nvSpPr>
        <p:spPr>
          <a:xfrm>
            <a:off x="3448050" y="6886575"/>
            <a:ext cx="3192462" cy="517525"/>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01" name="Google Shape;101;p15"/>
          <p:cNvSpPr txBox="1">
            <a:spLocks noGrp="1"/>
          </p:cNvSpPr>
          <p:nvPr>
            <p:ph type="sldNum" idx="12"/>
          </p:nvPr>
        </p:nvSpPr>
        <p:spPr>
          <a:xfrm>
            <a:off x="7227887" y="6886575"/>
            <a:ext cx="2344737" cy="517525"/>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s-AR"/>
              <a:pPr marL="0" lvl="0" indent="0">
                <a:spcBef>
                  <a:spcPts val="0"/>
                </a:spcBef>
                <a:spcAft>
                  <a:spcPts val="0"/>
                </a:spcAft>
                <a:buNone/>
              </a:pPr>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rot="5400000">
            <a:off x="5210969" y="2394744"/>
            <a:ext cx="6453188" cy="2266950"/>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104" name="Google Shape;104;p16"/>
          <p:cNvSpPr txBox="1">
            <a:spLocks noGrp="1"/>
          </p:cNvSpPr>
          <p:nvPr>
            <p:ph type="body" idx="1"/>
          </p:nvPr>
        </p:nvSpPr>
        <p:spPr>
          <a:xfrm rot="5400000">
            <a:off x="600869" y="203994"/>
            <a:ext cx="6453188" cy="6648450"/>
          </a:xfrm>
          <a:prstGeom prst="rect">
            <a:avLst/>
          </a:prstGeom>
          <a:noFill/>
          <a:ln>
            <a:noFill/>
          </a:ln>
        </p:spPr>
        <p:txBody>
          <a:bodyPr spcFirstLastPara="1" wrap="square" lIns="0" tIns="28075" rIns="0" bIns="0" anchor="t" anchorCtr="0"/>
          <a:lstStyle>
            <a:lvl1pPr marL="457200" marR="0" lvl="0" indent="-228600" algn="l" rtl="0">
              <a:lnSpc>
                <a:spcPct val="93000"/>
              </a:lnSpc>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lnSpc>
                <a:spcPct val="93000"/>
              </a:lnSpc>
              <a:spcBef>
                <a:spcPts val="1413"/>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5" name="Google Shape;105;p16"/>
          <p:cNvSpPr txBox="1">
            <a:spLocks noGrp="1"/>
          </p:cNvSpPr>
          <p:nvPr>
            <p:ph type="dt" idx="10"/>
          </p:nvPr>
        </p:nvSpPr>
        <p:spPr>
          <a:xfrm>
            <a:off x="503237" y="6886575"/>
            <a:ext cx="2344737" cy="517525"/>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06" name="Google Shape;106;p16"/>
          <p:cNvSpPr txBox="1">
            <a:spLocks noGrp="1"/>
          </p:cNvSpPr>
          <p:nvPr>
            <p:ph type="ftr" idx="11"/>
          </p:nvPr>
        </p:nvSpPr>
        <p:spPr>
          <a:xfrm>
            <a:off x="3448050" y="6886575"/>
            <a:ext cx="3192462" cy="517525"/>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07" name="Google Shape;107;p16"/>
          <p:cNvSpPr txBox="1">
            <a:spLocks noGrp="1"/>
          </p:cNvSpPr>
          <p:nvPr>
            <p:ph type="sldNum" idx="12"/>
          </p:nvPr>
        </p:nvSpPr>
        <p:spPr>
          <a:xfrm>
            <a:off x="7227887" y="6886575"/>
            <a:ext cx="2344737" cy="517525"/>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s-AR"/>
              <a:pPr marL="0" lvl="0" indent="0">
                <a:spcBef>
                  <a:spcPts val="0"/>
                </a:spcBef>
                <a:spcAft>
                  <a:spcPts val="0"/>
                </a:spcAft>
                <a:buNone/>
              </a:pPr>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503237" y="301625"/>
            <a:ext cx="9067800" cy="1258887"/>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110" name="Google Shape;110;p17"/>
          <p:cNvSpPr txBox="1">
            <a:spLocks noGrp="1"/>
          </p:cNvSpPr>
          <p:nvPr>
            <p:ph type="body" idx="1"/>
          </p:nvPr>
        </p:nvSpPr>
        <p:spPr>
          <a:xfrm rot="5400000">
            <a:off x="2543968" y="-272256"/>
            <a:ext cx="4986337" cy="9067800"/>
          </a:xfrm>
          <a:prstGeom prst="rect">
            <a:avLst/>
          </a:prstGeom>
          <a:noFill/>
          <a:ln>
            <a:noFill/>
          </a:ln>
        </p:spPr>
        <p:txBody>
          <a:bodyPr spcFirstLastPara="1" wrap="square" lIns="0" tIns="28075" rIns="0" bIns="0" anchor="t" anchorCtr="0"/>
          <a:lstStyle>
            <a:lvl1pPr marL="457200" marR="0" lvl="0" indent="-228600" algn="l" rtl="0">
              <a:lnSpc>
                <a:spcPct val="93000"/>
              </a:lnSpc>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lnSpc>
                <a:spcPct val="93000"/>
              </a:lnSpc>
              <a:spcBef>
                <a:spcPts val="1413"/>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1" name="Google Shape;111;p17"/>
          <p:cNvSpPr txBox="1">
            <a:spLocks noGrp="1"/>
          </p:cNvSpPr>
          <p:nvPr>
            <p:ph type="dt" idx="10"/>
          </p:nvPr>
        </p:nvSpPr>
        <p:spPr>
          <a:xfrm>
            <a:off x="503237" y="6886575"/>
            <a:ext cx="2344737" cy="517525"/>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12" name="Google Shape;112;p17"/>
          <p:cNvSpPr txBox="1">
            <a:spLocks noGrp="1"/>
          </p:cNvSpPr>
          <p:nvPr>
            <p:ph type="ftr" idx="11"/>
          </p:nvPr>
        </p:nvSpPr>
        <p:spPr>
          <a:xfrm>
            <a:off x="3448050" y="6886575"/>
            <a:ext cx="3192462" cy="517525"/>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13" name="Google Shape;113;p17"/>
          <p:cNvSpPr txBox="1">
            <a:spLocks noGrp="1"/>
          </p:cNvSpPr>
          <p:nvPr>
            <p:ph type="sldNum" idx="12"/>
          </p:nvPr>
        </p:nvSpPr>
        <p:spPr>
          <a:xfrm>
            <a:off x="7227887" y="6886575"/>
            <a:ext cx="2344737" cy="517525"/>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s-AR"/>
              <a:pPr marL="0" lvl="0" indent="0">
                <a:spcBef>
                  <a:spcPts val="0"/>
                </a:spcBef>
                <a:spcAft>
                  <a:spcPts val="0"/>
                </a:spcAft>
                <a:buNone/>
              </a:pPr>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693738" y="503238"/>
            <a:ext cx="3251200" cy="1765300"/>
          </a:xfrm>
          <a:prstGeom prst="rect">
            <a:avLst/>
          </a:prstGeom>
          <a:noFill/>
          <a:ln>
            <a:noFill/>
          </a:ln>
        </p:spPr>
        <p:txBody>
          <a:bodyPr spcFirstLastPara="1" wrap="square" lIns="0" tIns="0" rIns="0" bIns="0" anchor="b" anchorCtr="0"/>
          <a:lstStyle>
            <a:lvl1pPr marR="0" lvl="0" algn="ctr" rtl="0">
              <a:lnSpc>
                <a:spcPct val="93000"/>
              </a:lnSpc>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116" name="Google Shape;116;p18"/>
          <p:cNvSpPr>
            <a:spLocks noGrp="1"/>
          </p:cNvSpPr>
          <p:nvPr>
            <p:ph type="pic" idx="2"/>
          </p:nvPr>
        </p:nvSpPr>
        <p:spPr>
          <a:xfrm>
            <a:off x="4286250" y="1089025"/>
            <a:ext cx="5102225" cy="5372100"/>
          </a:xfrm>
          <a:prstGeom prst="rect">
            <a:avLst/>
          </a:prstGeom>
          <a:noFill/>
          <a:ln>
            <a:noFill/>
          </a:ln>
        </p:spPr>
        <p:txBody>
          <a:bodyPr spcFirstLastPara="1" wrap="square" lIns="0" tIns="28075" rIns="0" bIns="0" anchor="t" anchorCtr="0"/>
          <a:lstStyle>
            <a:lvl1pPr marR="0" lvl="0" algn="l" rtl="0">
              <a:lnSpc>
                <a:spcPct val="93000"/>
              </a:lnSpc>
              <a:spcBef>
                <a:spcPts val="0"/>
              </a:spcBef>
              <a:spcAft>
                <a:spcPts val="0"/>
              </a:spcAft>
              <a:buClr>
                <a:srgbClr val="000000"/>
              </a:buClr>
              <a:buSzPts val="3200"/>
              <a:buFont typeface="Times New Roman"/>
              <a:buNone/>
              <a:defRPr sz="3200" b="0" i="0" u="none" strike="noStrike" cap="none">
                <a:solidFill>
                  <a:srgbClr val="000000"/>
                </a:solidFill>
                <a:latin typeface="Arial"/>
                <a:ea typeface="Arial"/>
                <a:cs typeface="Arial"/>
                <a:sym typeface="Arial"/>
              </a:defRPr>
            </a:lvl1pPr>
            <a:lvl2pPr marR="0" lvl="1" algn="l" rtl="0">
              <a:lnSpc>
                <a:spcPct val="93000"/>
              </a:lnSpc>
              <a:spcBef>
                <a:spcPts val="1413"/>
              </a:spcBef>
              <a:spcAft>
                <a:spcPts val="0"/>
              </a:spcAft>
              <a:buClr>
                <a:srgbClr val="000000"/>
              </a:buClr>
              <a:buSzPts val="2800"/>
              <a:buFont typeface="Times New Roman"/>
              <a:buNone/>
              <a:defRPr sz="2800" b="0" i="0" u="none" strike="noStrike" cap="none">
                <a:solidFill>
                  <a:srgbClr val="000000"/>
                </a:solidFill>
                <a:latin typeface="Arial"/>
                <a:ea typeface="Arial"/>
                <a:cs typeface="Arial"/>
                <a:sym typeface="Arial"/>
              </a:defRPr>
            </a:lvl2pPr>
            <a:lvl3pPr marR="0" lvl="2" algn="l" rtl="0">
              <a:lnSpc>
                <a:spcPct val="93000"/>
              </a:lnSpc>
              <a:spcBef>
                <a:spcPts val="1138"/>
              </a:spcBef>
              <a:spcAft>
                <a:spcPts val="0"/>
              </a:spcAft>
              <a:buClr>
                <a:srgbClr val="000000"/>
              </a:buClr>
              <a:buSzPts val="2400"/>
              <a:buFont typeface="Times New Roman"/>
              <a:buNone/>
              <a:defRPr sz="2400" b="0" i="0" u="none" strike="noStrike" cap="none">
                <a:solidFill>
                  <a:srgbClr val="000000"/>
                </a:solidFill>
                <a:latin typeface="Arial"/>
                <a:ea typeface="Arial"/>
                <a:cs typeface="Arial"/>
                <a:sym typeface="Arial"/>
              </a:defRPr>
            </a:lvl3pPr>
            <a:lvl4pPr marR="0" lvl="3" algn="l" rtl="0">
              <a:lnSpc>
                <a:spcPct val="93000"/>
              </a:lnSpc>
              <a:spcBef>
                <a:spcPts val="850"/>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4pPr>
            <a:lvl5pPr marR="0" lvl="4" algn="l" rtl="0">
              <a:lnSpc>
                <a:spcPct val="93000"/>
              </a:lnSpc>
              <a:spcBef>
                <a:spcPts val="575"/>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17" name="Google Shape;117;p18"/>
          <p:cNvSpPr txBox="1">
            <a:spLocks noGrp="1"/>
          </p:cNvSpPr>
          <p:nvPr>
            <p:ph type="body" idx="1"/>
          </p:nvPr>
        </p:nvSpPr>
        <p:spPr>
          <a:xfrm>
            <a:off x="693738" y="2268538"/>
            <a:ext cx="3251200" cy="4200525"/>
          </a:xfrm>
          <a:prstGeom prst="rect">
            <a:avLst/>
          </a:prstGeom>
          <a:noFill/>
          <a:ln>
            <a:noFill/>
          </a:ln>
        </p:spPr>
        <p:txBody>
          <a:bodyPr spcFirstLastPara="1" wrap="square" lIns="0" tIns="28075" rIns="0" bIns="0" anchor="t" anchorCtr="0"/>
          <a:lstStyle>
            <a:lvl1pPr marL="457200" marR="0" lvl="0" indent="-228600" algn="l" rtl="0">
              <a:lnSpc>
                <a:spcPct val="93000"/>
              </a:lnSpc>
              <a:spcBef>
                <a:spcPts val="0"/>
              </a:spcBef>
              <a:spcAft>
                <a:spcPts val="0"/>
              </a:spcAft>
              <a:buClr>
                <a:srgbClr val="000000"/>
              </a:buClr>
              <a:buSzPts val="1600"/>
              <a:buFont typeface="Times New Roman"/>
              <a:buNone/>
              <a:defRPr sz="1600" b="0" i="0" u="none" strike="noStrike" cap="none">
                <a:solidFill>
                  <a:srgbClr val="000000"/>
                </a:solidFill>
                <a:latin typeface="Arial"/>
                <a:ea typeface="Arial"/>
                <a:cs typeface="Arial"/>
                <a:sym typeface="Arial"/>
              </a:defRPr>
            </a:lvl1pPr>
            <a:lvl2pPr marL="914400" marR="0" lvl="1" indent="-228600" algn="l" rtl="0">
              <a:lnSpc>
                <a:spcPct val="93000"/>
              </a:lnSpc>
              <a:spcBef>
                <a:spcPts val="1413"/>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Clr>
                <a:srgbClr val="000000"/>
              </a:buClr>
              <a:buSzPts val="1000"/>
              <a:buFont typeface="Times New Roman"/>
              <a:buNone/>
              <a:defRPr sz="10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Clr>
                <a:srgbClr val="000000"/>
              </a:buClr>
              <a:buSzPts val="1000"/>
              <a:buFont typeface="Times New Roman"/>
              <a:buNone/>
              <a:defRPr sz="1000" b="0"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118" name="Google Shape;118;p18"/>
          <p:cNvSpPr txBox="1">
            <a:spLocks noGrp="1"/>
          </p:cNvSpPr>
          <p:nvPr>
            <p:ph type="dt" idx="10"/>
          </p:nvPr>
        </p:nvSpPr>
        <p:spPr>
          <a:xfrm>
            <a:off x="503237" y="6886575"/>
            <a:ext cx="2344737" cy="517525"/>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19" name="Google Shape;119;p18"/>
          <p:cNvSpPr txBox="1">
            <a:spLocks noGrp="1"/>
          </p:cNvSpPr>
          <p:nvPr>
            <p:ph type="ftr" idx="11"/>
          </p:nvPr>
        </p:nvSpPr>
        <p:spPr>
          <a:xfrm>
            <a:off x="3448050" y="6886575"/>
            <a:ext cx="3192462" cy="517525"/>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20" name="Google Shape;120;p18"/>
          <p:cNvSpPr txBox="1">
            <a:spLocks noGrp="1"/>
          </p:cNvSpPr>
          <p:nvPr>
            <p:ph type="sldNum" idx="12"/>
          </p:nvPr>
        </p:nvSpPr>
        <p:spPr>
          <a:xfrm>
            <a:off x="7227887" y="6886575"/>
            <a:ext cx="2344737" cy="517525"/>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s-AR"/>
              <a:pPr marL="0" lvl="0" indent="0">
                <a:spcBef>
                  <a:spcPts val="0"/>
                </a:spcBef>
                <a:spcAft>
                  <a:spcPts val="0"/>
                </a:spcAft>
                <a:buNone/>
              </a:pPr>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693738" y="503238"/>
            <a:ext cx="3251200" cy="1765300"/>
          </a:xfrm>
          <a:prstGeom prst="rect">
            <a:avLst/>
          </a:prstGeom>
          <a:noFill/>
          <a:ln>
            <a:noFill/>
          </a:ln>
        </p:spPr>
        <p:txBody>
          <a:bodyPr spcFirstLastPara="1" wrap="square" lIns="0" tIns="0" rIns="0" bIns="0" anchor="b" anchorCtr="0"/>
          <a:lstStyle>
            <a:lvl1pPr marR="0" lvl="0" algn="ctr" rtl="0">
              <a:lnSpc>
                <a:spcPct val="93000"/>
              </a:lnSpc>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123" name="Google Shape;123;p19"/>
          <p:cNvSpPr txBox="1">
            <a:spLocks noGrp="1"/>
          </p:cNvSpPr>
          <p:nvPr>
            <p:ph type="body" idx="1"/>
          </p:nvPr>
        </p:nvSpPr>
        <p:spPr>
          <a:xfrm>
            <a:off x="4286250" y="1089025"/>
            <a:ext cx="5102225" cy="5372100"/>
          </a:xfrm>
          <a:prstGeom prst="rect">
            <a:avLst/>
          </a:prstGeom>
          <a:noFill/>
          <a:ln>
            <a:noFill/>
          </a:ln>
        </p:spPr>
        <p:txBody>
          <a:bodyPr spcFirstLastPara="1" wrap="square" lIns="0" tIns="28075" rIns="0" bIns="0" anchor="t" anchorCtr="0"/>
          <a:lstStyle>
            <a:lvl1pPr marL="457200" marR="0" lvl="0" indent="-228600" algn="l" rtl="0">
              <a:lnSpc>
                <a:spcPct val="93000"/>
              </a:lnSpc>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lnSpc>
                <a:spcPct val="93000"/>
              </a:lnSpc>
              <a:spcBef>
                <a:spcPts val="1413"/>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4" name="Google Shape;124;p19"/>
          <p:cNvSpPr txBox="1">
            <a:spLocks noGrp="1"/>
          </p:cNvSpPr>
          <p:nvPr>
            <p:ph type="body" idx="2"/>
          </p:nvPr>
        </p:nvSpPr>
        <p:spPr>
          <a:xfrm>
            <a:off x="693738" y="2268538"/>
            <a:ext cx="3251200" cy="4200525"/>
          </a:xfrm>
          <a:prstGeom prst="rect">
            <a:avLst/>
          </a:prstGeom>
          <a:noFill/>
          <a:ln>
            <a:noFill/>
          </a:ln>
        </p:spPr>
        <p:txBody>
          <a:bodyPr spcFirstLastPara="1" wrap="square" lIns="0" tIns="28075" rIns="0" bIns="0" anchor="t" anchorCtr="0"/>
          <a:lstStyle>
            <a:lvl1pPr marL="457200" marR="0" lvl="0" indent="-228600" algn="l" rtl="0">
              <a:lnSpc>
                <a:spcPct val="93000"/>
              </a:lnSpc>
              <a:spcBef>
                <a:spcPts val="0"/>
              </a:spcBef>
              <a:spcAft>
                <a:spcPts val="0"/>
              </a:spcAft>
              <a:buClr>
                <a:srgbClr val="000000"/>
              </a:buClr>
              <a:buSzPts val="1600"/>
              <a:buFont typeface="Times New Roman"/>
              <a:buNone/>
              <a:defRPr sz="1600" b="0" i="0" u="none" strike="noStrike" cap="none">
                <a:solidFill>
                  <a:srgbClr val="000000"/>
                </a:solidFill>
                <a:latin typeface="Arial"/>
                <a:ea typeface="Arial"/>
                <a:cs typeface="Arial"/>
                <a:sym typeface="Arial"/>
              </a:defRPr>
            </a:lvl1pPr>
            <a:lvl2pPr marL="914400" marR="0" lvl="1" indent="-228600" algn="l" rtl="0">
              <a:lnSpc>
                <a:spcPct val="93000"/>
              </a:lnSpc>
              <a:spcBef>
                <a:spcPts val="1413"/>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Clr>
                <a:srgbClr val="000000"/>
              </a:buClr>
              <a:buSzPts val="1000"/>
              <a:buFont typeface="Times New Roman"/>
              <a:buNone/>
              <a:defRPr sz="10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Clr>
                <a:srgbClr val="000000"/>
              </a:buClr>
              <a:buSzPts val="1000"/>
              <a:buFont typeface="Times New Roman"/>
              <a:buNone/>
              <a:defRPr sz="1000" b="0"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125" name="Google Shape;125;p19"/>
          <p:cNvSpPr txBox="1">
            <a:spLocks noGrp="1"/>
          </p:cNvSpPr>
          <p:nvPr>
            <p:ph type="dt" idx="10"/>
          </p:nvPr>
        </p:nvSpPr>
        <p:spPr>
          <a:xfrm>
            <a:off x="503237" y="6886575"/>
            <a:ext cx="2344737" cy="517525"/>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26" name="Google Shape;126;p19"/>
          <p:cNvSpPr txBox="1">
            <a:spLocks noGrp="1"/>
          </p:cNvSpPr>
          <p:nvPr>
            <p:ph type="ftr" idx="11"/>
          </p:nvPr>
        </p:nvSpPr>
        <p:spPr>
          <a:xfrm>
            <a:off x="3448050" y="6886575"/>
            <a:ext cx="3192462" cy="517525"/>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27" name="Google Shape;127;p19"/>
          <p:cNvSpPr txBox="1">
            <a:spLocks noGrp="1"/>
          </p:cNvSpPr>
          <p:nvPr>
            <p:ph type="sldNum" idx="12"/>
          </p:nvPr>
        </p:nvSpPr>
        <p:spPr>
          <a:xfrm>
            <a:off x="7227887" y="6886575"/>
            <a:ext cx="2344737" cy="517525"/>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s-AR"/>
              <a:pPr marL="0" lvl="0" indent="0">
                <a:spcBef>
                  <a:spcPts val="0"/>
                </a:spcBef>
                <a:spcAft>
                  <a:spcPts val="0"/>
                </a:spcAft>
                <a:buNone/>
              </a:pPr>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503237" y="301625"/>
            <a:ext cx="9067800" cy="1258887"/>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130" name="Google Shape;130;p20"/>
          <p:cNvSpPr txBox="1">
            <a:spLocks noGrp="1"/>
          </p:cNvSpPr>
          <p:nvPr>
            <p:ph type="dt" idx="10"/>
          </p:nvPr>
        </p:nvSpPr>
        <p:spPr>
          <a:xfrm>
            <a:off x="503237" y="6886575"/>
            <a:ext cx="2344737" cy="517525"/>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1" name="Google Shape;131;p20"/>
          <p:cNvSpPr txBox="1">
            <a:spLocks noGrp="1"/>
          </p:cNvSpPr>
          <p:nvPr>
            <p:ph type="ftr" idx="11"/>
          </p:nvPr>
        </p:nvSpPr>
        <p:spPr>
          <a:xfrm>
            <a:off x="3448050" y="6886575"/>
            <a:ext cx="3192462" cy="517525"/>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2" name="Google Shape;132;p20"/>
          <p:cNvSpPr txBox="1">
            <a:spLocks noGrp="1"/>
          </p:cNvSpPr>
          <p:nvPr>
            <p:ph type="sldNum" idx="12"/>
          </p:nvPr>
        </p:nvSpPr>
        <p:spPr>
          <a:xfrm>
            <a:off x="7227887" y="6886575"/>
            <a:ext cx="2344737" cy="517525"/>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s-AR"/>
              <a:pPr marL="0" lvl="0" indent="0">
                <a:spcBef>
                  <a:spcPts val="0"/>
                </a:spcBef>
                <a:spcAft>
                  <a:spcPts val="0"/>
                </a:spcAft>
                <a:buNone/>
              </a:pPr>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693738" y="403225"/>
            <a:ext cx="8694737" cy="1460500"/>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135" name="Google Shape;135;p21"/>
          <p:cNvSpPr txBox="1">
            <a:spLocks noGrp="1"/>
          </p:cNvSpPr>
          <p:nvPr>
            <p:ph type="body" idx="1"/>
          </p:nvPr>
        </p:nvSpPr>
        <p:spPr>
          <a:xfrm>
            <a:off x="693738" y="1852613"/>
            <a:ext cx="4265612" cy="908050"/>
          </a:xfrm>
          <a:prstGeom prst="rect">
            <a:avLst/>
          </a:prstGeom>
          <a:noFill/>
          <a:ln>
            <a:noFill/>
          </a:ln>
        </p:spPr>
        <p:txBody>
          <a:bodyPr spcFirstLastPara="1" wrap="square" lIns="0" tIns="28075" rIns="0" bIns="0" anchor="b" anchorCtr="0"/>
          <a:lstStyle>
            <a:lvl1pPr marL="457200" marR="0" lvl="0" indent="-228600" algn="l" rtl="0">
              <a:lnSpc>
                <a:spcPct val="93000"/>
              </a:lnSpc>
              <a:spcBef>
                <a:spcPts val="0"/>
              </a:spcBef>
              <a:spcAft>
                <a:spcPts val="0"/>
              </a:spcAft>
              <a:buClr>
                <a:srgbClr val="000000"/>
              </a:buClr>
              <a:buSzPts val="2400"/>
              <a:buFont typeface="Times New Roman"/>
              <a:buNone/>
              <a:defRPr sz="2400" b="1" i="0" u="none" strike="noStrike" cap="none">
                <a:solidFill>
                  <a:srgbClr val="000000"/>
                </a:solidFill>
                <a:latin typeface="Arial"/>
                <a:ea typeface="Arial"/>
                <a:cs typeface="Arial"/>
                <a:sym typeface="Arial"/>
              </a:defRPr>
            </a:lvl1pPr>
            <a:lvl2pPr marL="914400" marR="0" lvl="1" indent="-228600" algn="l" rtl="0">
              <a:lnSpc>
                <a:spcPct val="93000"/>
              </a:lnSpc>
              <a:spcBef>
                <a:spcPts val="1413"/>
              </a:spcBef>
              <a:spcAft>
                <a:spcPts val="0"/>
              </a:spcAft>
              <a:buClr>
                <a:srgbClr val="000000"/>
              </a:buClr>
              <a:buSzPts val="2000"/>
              <a:buFont typeface="Times New Roman"/>
              <a:buNone/>
              <a:defRPr sz="2000" b="1"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Clr>
                <a:srgbClr val="000000"/>
              </a:buClr>
              <a:buSzPts val="1800"/>
              <a:buFont typeface="Times New Roman"/>
              <a:buNone/>
              <a:defRPr sz="1800" b="1"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36" name="Google Shape;136;p21"/>
          <p:cNvSpPr txBox="1">
            <a:spLocks noGrp="1"/>
          </p:cNvSpPr>
          <p:nvPr>
            <p:ph type="body" idx="2"/>
          </p:nvPr>
        </p:nvSpPr>
        <p:spPr>
          <a:xfrm>
            <a:off x="693738" y="2760663"/>
            <a:ext cx="4265612" cy="4062412"/>
          </a:xfrm>
          <a:prstGeom prst="rect">
            <a:avLst/>
          </a:prstGeom>
          <a:noFill/>
          <a:ln>
            <a:noFill/>
          </a:ln>
        </p:spPr>
        <p:txBody>
          <a:bodyPr spcFirstLastPara="1" wrap="square" lIns="0" tIns="28075" rIns="0" bIns="0" anchor="t" anchorCtr="0"/>
          <a:lstStyle>
            <a:lvl1pPr marL="457200" marR="0" lvl="0" indent="-228600" algn="l" rtl="0">
              <a:lnSpc>
                <a:spcPct val="93000"/>
              </a:lnSpc>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lnSpc>
                <a:spcPct val="93000"/>
              </a:lnSpc>
              <a:spcBef>
                <a:spcPts val="1413"/>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7" name="Google Shape;137;p21"/>
          <p:cNvSpPr txBox="1">
            <a:spLocks noGrp="1"/>
          </p:cNvSpPr>
          <p:nvPr>
            <p:ph type="body" idx="3"/>
          </p:nvPr>
        </p:nvSpPr>
        <p:spPr>
          <a:xfrm>
            <a:off x="5103813" y="1852613"/>
            <a:ext cx="4284662" cy="908050"/>
          </a:xfrm>
          <a:prstGeom prst="rect">
            <a:avLst/>
          </a:prstGeom>
          <a:noFill/>
          <a:ln>
            <a:noFill/>
          </a:ln>
        </p:spPr>
        <p:txBody>
          <a:bodyPr spcFirstLastPara="1" wrap="square" lIns="0" tIns="28075" rIns="0" bIns="0" anchor="b" anchorCtr="0"/>
          <a:lstStyle>
            <a:lvl1pPr marL="457200" marR="0" lvl="0" indent="-228600" algn="l" rtl="0">
              <a:lnSpc>
                <a:spcPct val="93000"/>
              </a:lnSpc>
              <a:spcBef>
                <a:spcPts val="0"/>
              </a:spcBef>
              <a:spcAft>
                <a:spcPts val="0"/>
              </a:spcAft>
              <a:buClr>
                <a:srgbClr val="000000"/>
              </a:buClr>
              <a:buSzPts val="2400"/>
              <a:buFont typeface="Times New Roman"/>
              <a:buNone/>
              <a:defRPr sz="2400" b="1" i="0" u="none" strike="noStrike" cap="none">
                <a:solidFill>
                  <a:srgbClr val="000000"/>
                </a:solidFill>
                <a:latin typeface="Arial"/>
                <a:ea typeface="Arial"/>
                <a:cs typeface="Arial"/>
                <a:sym typeface="Arial"/>
              </a:defRPr>
            </a:lvl1pPr>
            <a:lvl2pPr marL="914400" marR="0" lvl="1" indent="-228600" algn="l" rtl="0">
              <a:lnSpc>
                <a:spcPct val="93000"/>
              </a:lnSpc>
              <a:spcBef>
                <a:spcPts val="1413"/>
              </a:spcBef>
              <a:spcAft>
                <a:spcPts val="0"/>
              </a:spcAft>
              <a:buClr>
                <a:srgbClr val="000000"/>
              </a:buClr>
              <a:buSzPts val="2000"/>
              <a:buFont typeface="Times New Roman"/>
              <a:buNone/>
              <a:defRPr sz="2000" b="1"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Clr>
                <a:srgbClr val="000000"/>
              </a:buClr>
              <a:buSzPts val="1800"/>
              <a:buFont typeface="Times New Roman"/>
              <a:buNone/>
              <a:defRPr sz="1800" b="1"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38" name="Google Shape;138;p21"/>
          <p:cNvSpPr txBox="1">
            <a:spLocks noGrp="1"/>
          </p:cNvSpPr>
          <p:nvPr>
            <p:ph type="body" idx="4"/>
          </p:nvPr>
        </p:nvSpPr>
        <p:spPr>
          <a:xfrm>
            <a:off x="5103813" y="2760663"/>
            <a:ext cx="4284662" cy="4062412"/>
          </a:xfrm>
          <a:prstGeom prst="rect">
            <a:avLst/>
          </a:prstGeom>
          <a:noFill/>
          <a:ln>
            <a:noFill/>
          </a:ln>
        </p:spPr>
        <p:txBody>
          <a:bodyPr spcFirstLastPara="1" wrap="square" lIns="0" tIns="28075" rIns="0" bIns="0" anchor="t" anchorCtr="0"/>
          <a:lstStyle>
            <a:lvl1pPr marL="457200" marR="0" lvl="0" indent="-228600" algn="l" rtl="0">
              <a:lnSpc>
                <a:spcPct val="93000"/>
              </a:lnSpc>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lnSpc>
                <a:spcPct val="93000"/>
              </a:lnSpc>
              <a:spcBef>
                <a:spcPts val="1413"/>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9" name="Google Shape;139;p21"/>
          <p:cNvSpPr txBox="1">
            <a:spLocks noGrp="1"/>
          </p:cNvSpPr>
          <p:nvPr>
            <p:ph type="dt" idx="10"/>
          </p:nvPr>
        </p:nvSpPr>
        <p:spPr>
          <a:xfrm>
            <a:off x="503237" y="6886575"/>
            <a:ext cx="2344737" cy="517525"/>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40" name="Google Shape;140;p21"/>
          <p:cNvSpPr txBox="1">
            <a:spLocks noGrp="1"/>
          </p:cNvSpPr>
          <p:nvPr>
            <p:ph type="ftr" idx="11"/>
          </p:nvPr>
        </p:nvSpPr>
        <p:spPr>
          <a:xfrm>
            <a:off x="3448050" y="6886575"/>
            <a:ext cx="3192462" cy="517525"/>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41" name="Google Shape;141;p21"/>
          <p:cNvSpPr txBox="1">
            <a:spLocks noGrp="1"/>
          </p:cNvSpPr>
          <p:nvPr>
            <p:ph type="sldNum" idx="12"/>
          </p:nvPr>
        </p:nvSpPr>
        <p:spPr>
          <a:xfrm>
            <a:off x="7227887" y="6886575"/>
            <a:ext cx="2344737" cy="517525"/>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s-AR"/>
              <a:pPr marL="0" lvl="0" indent="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rot="5400000">
            <a:off x="5217412" y="2393779"/>
            <a:ext cx="6450223" cy="226814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800" b="0" i="0" u="none" strike="noStrike" cap="none">
                <a:solidFill>
                  <a:schemeClr val="dk1"/>
                </a:solidFill>
                <a:latin typeface="Lato"/>
                <a:ea typeface="Lato"/>
                <a:cs typeface="Lato"/>
                <a:sym typeface="Lato"/>
              </a:defRPr>
            </a:lvl1pPr>
            <a:lvl2pPr marR="0" lvl="1" algn="ctr" rtl="0">
              <a:spcBef>
                <a:spcPts val="0"/>
              </a:spcBef>
              <a:spcAft>
                <a:spcPts val="0"/>
              </a:spcAft>
              <a:buSzPts val="1400"/>
              <a:buNone/>
              <a:defRPr sz="4800" b="0" i="0" u="none" strike="noStrike" cap="none">
                <a:solidFill>
                  <a:schemeClr val="dk1"/>
                </a:solidFill>
                <a:latin typeface="Lato"/>
                <a:ea typeface="Lato"/>
                <a:cs typeface="Lato"/>
                <a:sym typeface="Lato"/>
              </a:defRPr>
            </a:lvl2pPr>
            <a:lvl3pPr marR="0" lvl="2" algn="ctr" rtl="0">
              <a:spcBef>
                <a:spcPts val="0"/>
              </a:spcBef>
              <a:spcAft>
                <a:spcPts val="0"/>
              </a:spcAft>
              <a:buSzPts val="1400"/>
              <a:buNone/>
              <a:defRPr sz="4800" b="0" i="0" u="none" strike="noStrike" cap="none">
                <a:solidFill>
                  <a:schemeClr val="dk1"/>
                </a:solidFill>
                <a:latin typeface="Lato"/>
                <a:ea typeface="Lato"/>
                <a:cs typeface="Lato"/>
                <a:sym typeface="Lato"/>
              </a:defRPr>
            </a:lvl3pPr>
            <a:lvl4pPr marR="0" lvl="3" algn="ctr" rtl="0">
              <a:spcBef>
                <a:spcPts val="0"/>
              </a:spcBef>
              <a:spcAft>
                <a:spcPts val="0"/>
              </a:spcAft>
              <a:buSzPts val="1400"/>
              <a:buNone/>
              <a:defRPr sz="4800" b="0" i="0" u="none" strike="noStrike" cap="none">
                <a:solidFill>
                  <a:schemeClr val="dk1"/>
                </a:solidFill>
                <a:latin typeface="Lato"/>
                <a:ea typeface="Lato"/>
                <a:cs typeface="Lato"/>
                <a:sym typeface="Lato"/>
              </a:defRPr>
            </a:lvl4pPr>
            <a:lvl5pPr marR="0" lvl="4" algn="ctr" rtl="0">
              <a:spcBef>
                <a:spcPts val="0"/>
              </a:spcBef>
              <a:spcAft>
                <a:spcPts val="0"/>
              </a:spcAft>
              <a:buSzPts val="1400"/>
              <a:buNone/>
              <a:defRPr sz="4800" b="0" i="0" u="none" strike="noStrike" cap="none">
                <a:solidFill>
                  <a:schemeClr val="dk1"/>
                </a:solidFill>
                <a:latin typeface="Lato"/>
                <a:ea typeface="Lato"/>
                <a:cs typeface="Lato"/>
                <a:sym typeface="Lato"/>
              </a:defRPr>
            </a:lvl5pPr>
            <a:lvl6pPr marR="0" lvl="5" algn="ctr" rtl="0">
              <a:spcBef>
                <a:spcPts val="0"/>
              </a:spcBef>
              <a:spcAft>
                <a:spcPts val="0"/>
              </a:spcAft>
              <a:buSzPts val="1400"/>
              <a:buNone/>
              <a:defRPr sz="4800" b="0" i="0" u="none" strike="noStrike" cap="none">
                <a:solidFill>
                  <a:schemeClr val="dk1"/>
                </a:solidFill>
                <a:latin typeface="Lato"/>
                <a:ea typeface="Lato"/>
                <a:cs typeface="Lato"/>
                <a:sym typeface="Lato"/>
              </a:defRPr>
            </a:lvl6pPr>
            <a:lvl7pPr marR="0" lvl="6" algn="ctr" rtl="0">
              <a:spcBef>
                <a:spcPts val="0"/>
              </a:spcBef>
              <a:spcAft>
                <a:spcPts val="0"/>
              </a:spcAft>
              <a:buSzPts val="1400"/>
              <a:buNone/>
              <a:defRPr sz="4800" b="0" i="0" u="none" strike="noStrike" cap="none">
                <a:solidFill>
                  <a:schemeClr val="dk1"/>
                </a:solidFill>
                <a:latin typeface="Lato"/>
                <a:ea typeface="Lato"/>
                <a:cs typeface="Lato"/>
                <a:sym typeface="Lato"/>
              </a:defRPr>
            </a:lvl7pPr>
            <a:lvl8pPr marR="0" lvl="7" algn="ctr" rtl="0">
              <a:spcBef>
                <a:spcPts val="0"/>
              </a:spcBef>
              <a:spcAft>
                <a:spcPts val="0"/>
              </a:spcAft>
              <a:buSzPts val="1400"/>
              <a:buNone/>
              <a:defRPr sz="4800" b="0" i="0" u="none" strike="noStrike" cap="none">
                <a:solidFill>
                  <a:schemeClr val="dk1"/>
                </a:solidFill>
                <a:latin typeface="Lato"/>
                <a:ea typeface="Lato"/>
                <a:cs typeface="Lato"/>
                <a:sym typeface="Lato"/>
              </a:defRPr>
            </a:lvl8pPr>
            <a:lvl9pPr marR="0" lvl="8" algn="ctr" rtl="0">
              <a:spcBef>
                <a:spcPts val="0"/>
              </a:spcBef>
              <a:spcAft>
                <a:spcPts val="0"/>
              </a:spcAft>
              <a:buSzPts val="1400"/>
              <a:buNone/>
              <a:defRPr sz="4800" b="0" i="0" u="none" strike="noStrike" cap="none">
                <a:solidFill>
                  <a:schemeClr val="dk1"/>
                </a:solidFill>
                <a:latin typeface="Lato"/>
                <a:ea typeface="Lato"/>
                <a:cs typeface="Lato"/>
                <a:sym typeface="Lato"/>
              </a:defRPr>
            </a:lvl9pPr>
          </a:lstStyle>
          <a:p>
            <a:endParaRPr/>
          </a:p>
        </p:txBody>
      </p:sp>
      <p:sp>
        <p:nvSpPr>
          <p:cNvPr id="22" name="Google Shape;22;p3"/>
          <p:cNvSpPr txBox="1">
            <a:spLocks noGrp="1"/>
          </p:cNvSpPr>
          <p:nvPr>
            <p:ph type="body" idx="1"/>
          </p:nvPr>
        </p:nvSpPr>
        <p:spPr>
          <a:xfrm rot="5400000">
            <a:off x="597125" y="209644"/>
            <a:ext cx="6450223" cy="6636411"/>
          </a:xfrm>
          <a:prstGeom prst="rect">
            <a:avLst/>
          </a:prstGeom>
          <a:noFill/>
          <a:ln>
            <a:noFill/>
          </a:ln>
        </p:spPr>
        <p:txBody>
          <a:bodyPr spcFirstLastPara="1" wrap="square" lIns="91425" tIns="45700" rIns="91425" bIns="45700" anchor="t" anchorCtr="0"/>
          <a:lstStyle>
            <a:lvl1pPr marL="457200" marR="0" lvl="0" indent="-450850" algn="l" rtl="0">
              <a:spcBef>
                <a:spcPts val="700"/>
              </a:spcBef>
              <a:spcAft>
                <a:spcPts val="0"/>
              </a:spcAft>
              <a:buClr>
                <a:schemeClr val="dk1"/>
              </a:buClr>
              <a:buSzPts val="3500"/>
              <a:buFont typeface="Arial"/>
              <a:buChar char="•"/>
              <a:defRPr sz="3500" b="0" i="0" u="none" strike="noStrike" cap="none">
                <a:solidFill>
                  <a:schemeClr val="dk1"/>
                </a:solidFill>
                <a:latin typeface="Lato"/>
                <a:ea typeface="Lato"/>
                <a:cs typeface="Lato"/>
                <a:sym typeface="Lato"/>
              </a:defRPr>
            </a:lvl1pPr>
            <a:lvl2pPr marL="914400" marR="0" lvl="1" indent="-419100" algn="l" rtl="0">
              <a:spcBef>
                <a:spcPts val="600"/>
              </a:spcBef>
              <a:spcAft>
                <a:spcPts val="0"/>
              </a:spcAft>
              <a:buClr>
                <a:schemeClr val="dk1"/>
              </a:buClr>
              <a:buSzPts val="3000"/>
              <a:buFont typeface="Arial"/>
              <a:buChar char="–"/>
              <a:defRPr sz="3000" b="0" i="0" u="none" strike="noStrike" cap="none">
                <a:solidFill>
                  <a:schemeClr val="dk1"/>
                </a:solidFill>
                <a:latin typeface="Lato"/>
                <a:ea typeface="Lato"/>
                <a:cs typeface="Lato"/>
                <a:sym typeface="Lato"/>
              </a:defRPr>
            </a:lvl2pPr>
            <a:lvl3pPr marL="1371600" marR="0" lvl="2" indent="-393700" algn="l" rtl="0">
              <a:spcBef>
                <a:spcPts val="520"/>
              </a:spcBef>
              <a:spcAft>
                <a:spcPts val="0"/>
              </a:spcAft>
              <a:buClr>
                <a:schemeClr val="dk1"/>
              </a:buClr>
              <a:buSzPts val="2600"/>
              <a:buFont typeface="Arial"/>
              <a:buChar char="•"/>
              <a:defRPr sz="2600" b="0" i="0" u="none" strike="noStrike" cap="none">
                <a:solidFill>
                  <a:schemeClr val="dk1"/>
                </a:solidFill>
                <a:latin typeface="Lato"/>
                <a:ea typeface="Lato"/>
                <a:cs typeface="Lato"/>
                <a:sym typeface="Lato"/>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Lato"/>
                <a:ea typeface="Lato"/>
                <a:cs typeface="Lato"/>
                <a:sym typeface="Lato"/>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Lato"/>
                <a:ea typeface="Lato"/>
                <a:cs typeface="Lato"/>
                <a:sym typeface="Lato"/>
              </a:defRPr>
            </a:lvl5pPr>
            <a:lvl6pPr marL="2743200" marR="0" lvl="5" indent="-368617" algn="l" rtl="0">
              <a:spcBef>
                <a:spcPts val="441"/>
              </a:spcBef>
              <a:spcAft>
                <a:spcPts val="0"/>
              </a:spcAft>
              <a:buClr>
                <a:schemeClr val="dk1"/>
              </a:buClr>
              <a:buSzPts val="2205"/>
              <a:buFont typeface="Arial"/>
              <a:buChar char="•"/>
              <a:defRPr sz="2205" b="0" i="0" u="none" strike="noStrike" cap="none">
                <a:solidFill>
                  <a:schemeClr val="dk1"/>
                </a:solidFill>
                <a:latin typeface="Lato"/>
                <a:ea typeface="Lato"/>
                <a:cs typeface="Lato"/>
                <a:sym typeface="Lato"/>
              </a:defRPr>
            </a:lvl6pPr>
            <a:lvl7pPr marL="3200400" marR="0" lvl="6" indent="-368617" algn="l" rtl="0">
              <a:spcBef>
                <a:spcPts val="441"/>
              </a:spcBef>
              <a:spcAft>
                <a:spcPts val="0"/>
              </a:spcAft>
              <a:buClr>
                <a:schemeClr val="dk1"/>
              </a:buClr>
              <a:buSzPts val="2205"/>
              <a:buFont typeface="Arial"/>
              <a:buChar char="•"/>
              <a:defRPr sz="2205" b="0" i="0" u="none" strike="noStrike" cap="none">
                <a:solidFill>
                  <a:schemeClr val="dk1"/>
                </a:solidFill>
                <a:latin typeface="Lato"/>
                <a:ea typeface="Lato"/>
                <a:cs typeface="Lato"/>
                <a:sym typeface="Lato"/>
              </a:defRPr>
            </a:lvl7pPr>
            <a:lvl8pPr marL="3657600" marR="0" lvl="7" indent="-368617" algn="l" rtl="0">
              <a:spcBef>
                <a:spcPts val="441"/>
              </a:spcBef>
              <a:spcAft>
                <a:spcPts val="0"/>
              </a:spcAft>
              <a:buClr>
                <a:schemeClr val="dk1"/>
              </a:buClr>
              <a:buSzPts val="2205"/>
              <a:buFont typeface="Arial"/>
              <a:buChar char="•"/>
              <a:defRPr sz="2205" b="0" i="0" u="none" strike="noStrike" cap="none">
                <a:solidFill>
                  <a:schemeClr val="dk1"/>
                </a:solidFill>
                <a:latin typeface="Lato"/>
                <a:ea typeface="Lato"/>
                <a:cs typeface="Lato"/>
                <a:sym typeface="Lato"/>
              </a:defRPr>
            </a:lvl8pPr>
            <a:lvl9pPr marL="4114800" marR="0" lvl="8" indent="-368617" algn="l" rtl="0">
              <a:spcBef>
                <a:spcPts val="441"/>
              </a:spcBef>
              <a:spcAft>
                <a:spcPts val="0"/>
              </a:spcAft>
              <a:buClr>
                <a:schemeClr val="dk1"/>
              </a:buClr>
              <a:buSzPts val="2205"/>
              <a:buFont typeface="Arial"/>
              <a:buChar char="•"/>
              <a:defRPr sz="2205" b="0" i="0" u="none" strike="noStrike" cap="none">
                <a:solidFill>
                  <a:schemeClr val="dk1"/>
                </a:solidFill>
                <a:latin typeface="Lato"/>
                <a:ea typeface="Lato"/>
                <a:cs typeface="Lato"/>
                <a:sym typeface="Lato"/>
              </a:defRPr>
            </a:lvl9pPr>
          </a:lstStyle>
          <a:p>
            <a:endParaRPr/>
          </a:p>
        </p:txBody>
      </p:sp>
      <p:sp>
        <p:nvSpPr>
          <p:cNvPr id="23" name="Google Shape;23;p3"/>
          <p:cNvSpPr txBox="1">
            <a:spLocks noGrp="1"/>
          </p:cNvSpPr>
          <p:nvPr>
            <p:ph type="dt" idx="10"/>
          </p:nvPr>
        </p:nvSpPr>
        <p:spPr>
          <a:xfrm>
            <a:off x="503237" y="7007225"/>
            <a:ext cx="2352675" cy="401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300" b="0"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4" name="Google Shape;24;p3"/>
          <p:cNvSpPr txBox="1">
            <a:spLocks noGrp="1"/>
          </p:cNvSpPr>
          <p:nvPr>
            <p:ph type="ftr" idx="11"/>
          </p:nvPr>
        </p:nvSpPr>
        <p:spPr>
          <a:xfrm>
            <a:off x="3444875" y="7007225"/>
            <a:ext cx="3190875" cy="401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5" name="Google Shape;25;p3"/>
          <p:cNvSpPr txBox="1">
            <a:spLocks noGrp="1"/>
          </p:cNvSpPr>
          <p:nvPr>
            <p:ph type="sldNum" idx="12"/>
          </p:nvPr>
        </p:nvSpPr>
        <p:spPr>
          <a:xfrm>
            <a:off x="7224712" y="7007225"/>
            <a:ext cx="2352675" cy="401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9pPr>
          </a:lstStyle>
          <a:p>
            <a:pPr marL="0" lvl="0" indent="0">
              <a:spcBef>
                <a:spcPts val="0"/>
              </a:spcBef>
              <a:spcAft>
                <a:spcPts val="0"/>
              </a:spcAft>
              <a:buNone/>
            </a:pPr>
            <a:fld id="{00000000-1234-1234-1234-123412341234}" type="slidenum">
              <a:rPr lang="es-AR"/>
              <a:pPr marL="0" lvl="0" indent="0">
                <a:spcBef>
                  <a:spcPts val="0"/>
                </a:spcBef>
                <a:spcAft>
                  <a:spcPts val="0"/>
                </a:spcAft>
                <a:buNone/>
              </a:pPr>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687388" y="1884363"/>
            <a:ext cx="8694737" cy="3144837"/>
          </a:xfrm>
          <a:prstGeom prst="rect">
            <a:avLst/>
          </a:prstGeom>
          <a:noFill/>
          <a:ln>
            <a:noFill/>
          </a:ln>
        </p:spPr>
        <p:txBody>
          <a:bodyPr spcFirstLastPara="1" wrap="square" lIns="0" tIns="0" rIns="0" bIns="0" anchor="b" anchorCtr="0"/>
          <a:lstStyle>
            <a:lvl1pPr marR="0" lvl="0" algn="ctr" rtl="0">
              <a:lnSpc>
                <a:spcPct val="93000"/>
              </a:lnSpc>
              <a:spcBef>
                <a:spcPts val="0"/>
              </a:spcBef>
              <a:spcAft>
                <a:spcPts val="0"/>
              </a:spcAft>
              <a:buSzPts val="1400"/>
              <a:buNone/>
              <a:defRPr sz="60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144" name="Google Shape;144;p22"/>
          <p:cNvSpPr txBox="1">
            <a:spLocks noGrp="1"/>
          </p:cNvSpPr>
          <p:nvPr>
            <p:ph type="body" idx="1"/>
          </p:nvPr>
        </p:nvSpPr>
        <p:spPr>
          <a:xfrm>
            <a:off x="687388" y="5059363"/>
            <a:ext cx="8694737" cy="1652587"/>
          </a:xfrm>
          <a:prstGeom prst="rect">
            <a:avLst/>
          </a:prstGeom>
          <a:noFill/>
          <a:ln>
            <a:noFill/>
          </a:ln>
        </p:spPr>
        <p:txBody>
          <a:bodyPr spcFirstLastPara="1" wrap="square" lIns="0" tIns="28075" rIns="0" bIns="0" anchor="t" anchorCtr="0"/>
          <a:lstStyle>
            <a:lvl1pPr marL="457200" marR="0" lvl="0" indent="-228600" algn="l" rtl="0">
              <a:lnSpc>
                <a:spcPct val="93000"/>
              </a:lnSpc>
              <a:spcBef>
                <a:spcPts val="0"/>
              </a:spcBef>
              <a:spcAft>
                <a:spcPts val="0"/>
              </a:spcAft>
              <a:buClr>
                <a:srgbClr val="000000"/>
              </a:buClr>
              <a:buSzPts val="2400"/>
              <a:buFont typeface="Times New Roman"/>
              <a:buNone/>
              <a:defRPr sz="2400" b="0" i="0" u="none" strike="noStrike" cap="none">
                <a:solidFill>
                  <a:srgbClr val="000000"/>
                </a:solidFill>
                <a:latin typeface="Arial"/>
                <a:ea typeface="Arial"/>
                <a:cs typeface="Arial"/>
                <a:sym typeface="Arial"/>
              </a:defRPr>
            </a:lvl1pPr>
            <a:lvl2pPr marL="914400" marR="0" lvl="1" indent="-228600" algn="l" rtl="0">
              <a:lnSpc>
                <a:spcPct val="93000"/>
              </a:lnSpc>
              <a:spcBef>
                <a:spcPts val="1413"/>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Clr>
                <a:srgbClr val="000000"/>
              </a:buClr>
              <a:buSzPts val="1600"/>
              <a:buFont typeface="Times New Roman"/>
              <a:buNone/>
              <a:defRPr sz="16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Clr>
                <a:srgbClr val="000000"/>
              </a:buClr>
              <a:buSzPts val="1600"/>
              <a:buFont typeface="Times New Roman"/>
              <a:buNone/>
              <a:defRPr sz="1600" b="0"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45" name="Google Shape;145;p22"/>
          <p:cNvSpPr txBox="1">
            <a:spLocks noGrp="1"/>
          </p:cNvSpPr>
          <p:nvPr>
            <p:ph type="dt" idx="10"/>
          </p:nvPr>
        </p:nvSpPr>
        <p:spPr>
          <a:xfrm>
            <a:off x="503237" y="6886575"/>
            <a:ext cx="2344737" cy="517525"/>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46" name="Google Shape;146;p22"/>
          <p:cNvSpPr txBox="1">
            <a:spLocks noGrp="1"/>
          </p:cNvSpPr>
          <p:nvPr>
            <p:ph type="ftr" idx="11"/>
          </p:nvPr>
        </p:nvSpPr>
        <p:spPr>
          <a:xfrm>
            <a:off x="3448050" y="6886575"/>
            <a:ext cx="3192462" cy="517525"/>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47" name="Google Shape;147;p22"/>
          <p:cNvSpPr txBox="1">
            <a:spLocks noGrp="1"/>
          </p:cNvSpPr>
          <p:nvPr>
            <p:ph type="sldNum" idx="12"/>
          </p:nvPr>
        </p:nvSpPr>
        <p:spPr>
          <a:xfrm>
            <a:off x="7227887" y="6886575"/>
            <a:ext cx="2344737" cy="517525"/>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s-AR"/>
              <a:pPr marL="0" lvl="0" indent="0">
                <a:spcBef>
                  <a:spcPts val="0"/>
                </a:spcBef>
                <a:spcAft>
                  <a:spcPts val="0"/>
                </a:spcAft>
                <a:buNone/>
              </a:pPr>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503237" y="301625"/>
            <a:ext cx="9067800" cy="1258887"/>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150" name="Google Shape;150;p23"/>
          <p:cNvSpPr txBox="1">
            <a:spLocks noGrp="1"/>
          </p:cNvSpPr>
          <p:nvPr>
            <p:ph type="body" idx="1"/>
          </p:nvPr>
        </p:nvSpPr>
        <p:spPr>
          <a:xfrm>
            <a:off x="503237" y="1768475"/>
            <a:ext cx="9067800" cy="4986337"/>
          </a:xfrm>
          <a:prstGeom prst="rect">
            <a:avLst/>
          </a:prstGeom>
          <a:noFill/>
          <a:ln>
            <a:noFill/>
          </a:ln>
        </p:spPr>
        <p:txBody>
          <a:bodyPr spcFirstLastPara="1" wrap="square" lIns="0" tIns="28075" rIns="0" bIns="0" anchor="t" anchorCtr="0"/>
          <a:lstStyle>
            <a:lvl1pPr marL="457200" marR="0" lvl="0" indent="-228600" algn="l" rtl="0">
              <a:lnSpc>
                <a:spcPct val="93000"/>
              </a:lnSpc>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lnSpc>
                <a:spcPct val="93000"/>
              </a:lnSpc>
              <a:spcBef>
                <a:spcPts val="1413"/>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1" name="Google Shape;151;p23"/>
          <p:cNvSpPr txBox="1">
            <a:spLocks noGrp="1"/>
          </p:cNvSpPr>
          <p:nvPr>
            <p:ph type="dt" idx="10"/>
          </p:nvPr>
        </p:nvSpPr>
        <p:spPr>
          <a:xfrm>
            <a:off x="503237" y="6886575"/>
            <a:ext cx="2344737" cy="517525"/>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52" name="Google Shape;152;p23"/>
          <p:cNvSpPr txBox="1">
            <a:spLocks noGrp="1"/>
          </p:cNvSpPr>
          <p:nvPr>
            <p:ph type="ftr" idx="11"/>
          </p:nvPr>
        </p:nvSpPr>
        <p:spPr>
          <a:xfrm>
            <a:off x="3448050" y="6886575"/>
            <a:ext cx="3192462" cy="517525"/>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53" name="Google Shape;153;p23"/>
          <p:cNvSpPr txBox="1">
            <a:spLocks noGrp="1"/>
          </p:cNvSpPr>
          <p:nvPr>
            <p:ph type="sldNum" idx="12"/>
          </p:nvPr>
        </p:nvSpPr>
        <p:spPr>
          <a:xfrm>
            <a:off x="7227887" y="6886575"/>
            <a:ext cx="2344737" cy="517525"/>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s-AR"/>
              <a:pPr marL="0" lvl="0" indent="0">
                <a:spcBef>
                  <a:spcPts val="0"/>
                </a:spcBef>
                <a:spcAft>
                  <a:spcPts val="0"/>
                </a:spcAft>
                <a:buNone/>
              </a:pPr>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4"/>
        <p:cNvGrpSpPr/>
        <p:nvPr/>
      </p:nvGrpSpPr>
      <p:grpSpPr>
        <a:xfrm>
          <a:off x="0" y="0"/>
          <a:ext cx="0" cy="0"/>
          <a:chOff x="0" y="0"/>
          <a:chExt cx="0" cy="0"/>
        </a:xfrm>
      </p:grpSpPr>
      <p:sp>
        <p:nvSpPr>
          <p:cNvPr id="155" name="Google Shape;155;p24"/>
          <p:cNvSpPr txBox="1">
            <a:spLocks noGrp="1"/>
          </p:cNvSpPr>
          <p:nvPr>
            <p:ph type="ctrTitle"/>
          </p:nvPr>
        </p:nvSpPr>
        <p:spPr>
          <a:xfrm>
            <a:off x="1260475" y="1236663"/>
            <a:ext cx="7559675" cy="2632075"/>
          </a:xfrm>
          <a:prstGeom prst="rect">
            <a:avLst/>
          </a:prstGeom>
          <a:noFill/>
          <a:ln>
            <a:noFill/>
          </a:ln>
        </p:spPr>
        <p:txBody>
          <a:bodyPr spcFirstLastPara="1" wrap="square" lIns="0" tIns="0" rIns="0" bIns="0" anchor="b" anchorCtr="0"/>
          <a:lstStyle>
            <a:lvl1pPr marR="0" lvl="0" algn="ctr" rtl="0">
              <a:lnSpc>
                <a:spcPct val="93000"/>
              </a:lnSpc>
              <a:spcBef>
                <a:spcPts val="0"/>
              </a:spcBef>
              <a:spcAft>
                <a:spcPts val="0"/>
              </a:spcAft>
              <a:buSzPts val="1400"/>
              <a:buNone/>
              <a:defRPr sz="60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156" name="Google Shape;156;p24"/>
          <p:cNvSpPr txBox="1">
            <a:spLocks noGrp="1"/>
          </p:cNvSpPr>
          <p:nvPr>
            <p:ph type="subTitle" idx="1"/>
          </p:nvPr>
        </p:nvSpPr>
        <p:spPr>
          <a:xfrm>
            <a:off x="1260475" y="3970338"/>
            <a:ext cx="7559675" cy="1825625"/>
          </a:xfrm>
          <a:prstGeom prst="rect">
            <a:avLst/>
          </a:prstGeom>
          <a:noFill/>
          <a:ln>
            <a:noFill/>
          </a:ln>
        </p:spPr>
        <p:txBody>
          <a:bodyPr spcFirstLastPara="1" wrap="square" lIns="0" tIns="28075" rIns="0" bIns="0" anchor="t" anchorCtr="0"/>
          <a:lstStyle>
            <a:lvl1pPr marR="0" lvl="0" algn="ctr" rtl="0">
              <a:lnSpc>
                <a:spcPct val="93000"/>
              </a:lnSpc>
              <a:spcBef>
                <a:spcPts val="0"/>
              </a:spcBef>
              <a:spcAft>
                <a:spcPts val="0"/>
              </a:spcAft>
              <a:buClr>
                <a:srgbClr val="000000"/>
              </a:buClr>
              <a:buSzPts val="2400"/>
              <a:buFont typeface="Times New Roman"/>
              <a:buNone/>
              <a:defRPr sz="2400" b="0" i="0" u="none" strike="noStrike" cap="none">
                <a:solidFill>
                  <a:srgbClr val="000000"/>
                </a:solidFill>
                <a:latin typeface="Arial"/>
                <a:ea typeface="Arial"/>
                <a:cs typeface="Arial"/>
                <a:sym typeface="Arial"/>
              </a:defRPr>
            </a:lvl1pPr>
            <a:lvl2pPr marR="0" lvl="1" algn="ctr" rtl="0">
              <a:lnSpc>
                <a:spcPct val="93000"/>
              </a:lnSpc>
              <a:spcBef>
                <a:spcPts val="1413"/>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2pPr>
            <a:lvl3pPr marR="0" lvl="2" algn="ctr" rtl="0">
              <a:lnSpc>
                <a:spcPct val="93000"/>
              </a:lnSpc>
              <a:spcBef>
                <a:spcPts val="1138"/>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R="0" lvl="3" algn="ctr" rtl="0">
              <a:lnSpc>
                <a:spcPct val="93000"/>
              </a:lnSpc>
              <a:spcBef>
                <a:spcPts val="850"/>
              </a:spcBef>
              <a:spcAft>
                <a:spcPts val="0"/>
              </a:spcAft>
              <a:buClr>
                <a:srgbClr val="000000"/>
              </a:buClr>
              <a:buSzPts val="1600"/>
              <a:buFont typeface="Times New Roman"/>
              <a:buNone/>
              <a:defRPr sz="1600" b="0" i="0" u="none" strike="noStrike" cap="none">
                <a:solidFill>
                  <a:srgbClr val="000000"/>
                </a:solidFill>
                <a:latin typeface="Arial"/>
                <a:ea typeface="Arial"/>
                <a:cs typeface="Arial"/>
                <a:sym typeface="Arial"/>
              </a:defRPr>
            </a:lvl4pPr>
            <a:lvl5pPr marR="0" lvl="4" algn="ctr" rtl="0">
              <a:lnSpc>
                <a:spcPct val="93000"/>
              </a:lnSpc>
              <a:spcBef>
                <a:spcPts val="575"/>
              </a:spcBef>
              <a:spcAft>
                <a:spcPts val="0"/>
              </a:spcAft>
              <a:buClr>
                <a:srgbClr val="000000"/>
              </a:buClr>
              <a:buSzPts val="1600"/>
              <a:buFont typeface="Times New Roman"/>
              <a:buNone/>
              <a:defRPr sz="1600" b="0" i="0" u="none" strike="noStrike" cap="none">
                <a:solidFill>
                  <a:srgbClr val="000000"/>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57" name="Google Shape;157;p24"/>
          <p:cNvSpPr txBox="1">
            <a:spLocks noGrp="1"/>
          </p:cNvSpPr>
          <p:nvPr>
            <p:ph type="dt" idx="10"/>
          </p:nvPr>
        </p:nvSpPr>
        <p:spPr>
          <a:xfrm>
            <a:off x="503237" y="6886575"/>
            <a:ext cx="2344737" cy="517525"/>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58" name="Google Shape;158;p24"/>
          <p:cNvSpPr txBox="1">
            <a:spLocks noGrp="1"/>
          </p:cNvSpPr>
          <p:nvPr>
            <p:ph type="ftr" idx="11"/>
          </p:nvPr>
        </p:nvSpPr>
        <p:spPr>
          <a:xfrm>
            <a:off x="3448050" y="6886575"/>
            <a:ext cx="3192462" cy="517525"/>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59" name="Google Shape;159;p24"/>
          <p:cNvSpPr txBox="1">
            <a:spLocks noGrp="1"/>
          </p:cNvSpPr>
          <p:nvPr>
            <p:ph type="sldNum" idx="12"/>
          </p:nvPr>
        </p:nvSpPr>
        <p:spPr>
          <a:xfrm>
            <a:off x="7227887" y="6886575"/>
            <a:ext cx="2344737" cy="517525"/>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s-AR"/>
              <a:pPr marL="0" lvl="0" indent="0">
                <a:spcBef>
                  <a:spcPts val="0"/>
                </a:spcBef>
                <a:spcAft>
                  <a:spcPts val="0"/>
                </a:spcAft>
                <a:buNone/>
              </a:pPr>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65"/>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66"/>
        <p:cNvGrpSpPr/>
        <p:nvPr/>
      </p:nvGrpSpPr>
      <p:grpSpPr>
        <a:xfrm>
          <a:off x="0" y="0"/>
          <a:ext cx="0" cy="0"/>
          <a:chOff x="0" y="0"/>
          <a:chExt cx="0" cy="0"/>
        </a:xfrm>
      </p:grpSpPr>
      <p:sp>
        <p:nvSpPr>
          <p:cNvPr id="167" name="Google Shape;167;p27"/>
          <p:cNvSpPr txBox="1">
            <a:spLocks noGrp="1"/>
          </p:cNvSpPr>
          <p:nvPr>
            <p:ph type="title"/>
          </p:nvPr>
        </p:nvSpPr>
        <p:spPr>
          <a:xfrm>
            <a:off x="741362" y="282575"/>
            <a:ext cx="8604250" cy="1258887"/>
          </a:xfrm>
          <a:prstGeom prst="rect">
            <a:avLst/>
          </a:prstGeom>
          <a:noFill/>
          <a:ln>
            <a:noFill/>
          </a:ln>
        </p:spPr>
        <p:txBody>
          <a:bodyPr spcFirstLastPara="1" wrap="square" lIns="0" tIns="0" rIns="0" bIns="0" anchor="ctr" anchorCtr="0"/>
          <a:lstStyle>
            <a:lvl1pPr marR="0" lvl="0"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1pPr>
            <a:lvl2pPr marR="0" lvl="1"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2pPr>
            <a:lvl3pPr marR="0" lvl="2"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3pPr>
            <a:lvl4pPr marR="0" lvl="3"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4pPr>
            <a:lvl5pPr marR="0" lvl="4"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5pPr>
            <a:lvl6pPr marR="0" lvl="5"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6pPr>
            <a:lvl7pPr marR="0" lvl="6"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7pPr>
            <a:lvl8pPr marR="0" lvl="7"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8pPr>
            <a:lvl9pPr marR="0" lvl="8"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9pPr>
          </a:lstStyle>
          <a:p>
            <a:endParaRPr/>
          </a:p>
        </p:txBody>
      </p:sp>
      <p:sp>
        <p:nvSpPr>
          <p:cNvPr id="168" name="Google Shape;168;p27"/>
          <p:cNvSpPr txBox="1">
            <a:spLocks noGrp="1"/>
          </p:cNvSpPr>
          <p:nvPr>
            <p:ph type="body" idx="1"/>
          </p:nvPr>
        </p:nvSpPr>
        <p:spPr>
          <a:xfrm>
            <a:off x="741362" y="1963737"/>
            <a:ext cx="8769350" cy="4933950"/>
          </a:xfrm>
          <a:prstGeom prst="rect">
            <a:avLst/>
          </a:prstGeom>
          <a:noFill/>
          <a:ln>
            <a:noFill/>
          </a:ln>
        </p:spPr>
        <p:txBody>
          <a:bodyPr spcFirstLastPara="1" wrap="square" lIns="0" tIns="15100" rIns="0" bIns="0" anchor="t" anchorCtr="0"/>
          <a:lstStyle>
            <a:lvl1pPr marL="457200" marR="0" lvl="0" indent="-228600" algn="l" rtl="0">
              <a:lnSpc>
                <a:spcPct val="95000"/>
              </a:lnSpc>
              <a:spcBef>
                <a:spcPts val="0"/>
              </a:spcBef>
              <a:spcAft>
                <a:spcPts val="0"/>
              </a:spcAft>
              <a:buSzPts val="1400"/>
              <a:buNone/>
              <a:defRPr sz="2400" b="0" i="0" u="none" strike="noStrike" cap="none">
                <a:solidFill>
                  <a:srgbClr val="E6E6E6"/>
                </a:solidFill>
                <a:latin typeface="Times New Roman"/>
                <a:ea typeface="Times New Roman"/>
                <a:cs typeface="Times New Roman"/>
                <a:sym typeface="Times New Roman"/>
              </a:defRPr>
            </a:lvl1pPr>
            <a:lvl2pPr marL="914400" marR="0" lvl="1" indent="-228600" algn="l" rtl="0">
              <a:lnSpc>
                <a:spcPct val="95000"/>
              </a:lnSpc>
              <a:spcBef>
                <a:spcPts val="1425"/>
              </a:spcBef>
              <a:spcAft>
                <a:spcPts val="0"/>
              </a:spcAft>
              <a:buSzPts val="1400"/>
              <a:buNone/>
              <a:defRPr sz="2800" b="0" i="0" u="none" strike="noStrike" cap="none">
                <a:solidFill>
                  <a:srgbClr val="E6E6E6"/>
                </a:solidFill>
                <a:latin typeface="Times New Roman"/>
                <a:ea typeface="Times New Roman"/>
                <a:cs typeface="Times New Roman"/>
                <a:sym typeface="Times New Roman"/>
              </a:defRPr>
            </a:lvl2pPr>
            <a:lvl3pPr marL="1371600" marR="0" lvl="2" indent="-228600" algn="l" rtl="0">
              <a:lnSpc>
                <a:spcPct val="95000"/>
              </a:lnSpc>
              <a:spcBef>
                <a:spcPts val="1138"/>
              </a:spcBef>
              <a:spcAft>
                <a:spcPts val="0"/>
              </a:spcAft>
              <a:buSzPts val="1400"/>
              <a:buNone/>
              <a:defRPr sz="2400" b="0" i="0" u="none" strike="noStrike" cap="none">
                <a:solidFill>
                  <a:srgbClr val="E6E6E6"/>
                </a:solidFill>
                <a:latin typeface="Times New Roman"/>
                <a:ea typeface="Times New Roman"/>
                <a:cs typeface="Times New Roman"/>
                <a:sym typeface="Times New Roman"/>
              </a:defRPr>
            </a:lvl3pPr>
            <a:lvl4pPr marL="1828800" marR="0" lvl="3" indent="-228600" algn="l" rtl="0">
              <a:lnSpc>
                <a:spcPct val="95000"/>
              </a:lnSpc>
              <a:spcBef>
                <a:spcPts val="850"/>
              </a:spcBef>
              <a:spcAft>
                <a:spcPts val="0"/>
              </a:spcAft>
              <a:buSzPts val="1400"/>
              <a:buNone/>
              <a:defRPr sz="2000" b="0" i="0" u="none" strike="noStrike" cap="none">
                <a:solidFill>
                  <a:srgbClr val="E6E6E6"/>
                </a:solidFill>
                <a:latin typeface="Times New Roman"/>
                <a:ea typeface="Times New Roman"/>
                <a:cs typeface="Times New Roman"/>
                <a:sym typeface="Times New Roman"/>
              </a:defRPr>
            </a:lvl4pPr>
            <a:lvl5pPr marL="2286000" marR="0" lvl="4" indent="-228600" algn="l" rtl="0">
              <a:lnSpc>
                <a:spcPct val="95000"/>
              </a:lnSpc>
              <a:spcBef>
                <a:spcPts val="575"/>
              </a:spcBef>
              <a:spcAft>
                <a:spcPts val="0"/>
              </a:spcAft>
              <a:buSzPts val="1400"/>
              <a:buNone/>
              <a:defRPr sz="2000" b="0" i="0" u="none" strike="noStrike" cap="none">
                <a:solidFill>
                  <a:srgbClr val="E6E6E6"/>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69"/>
        <p:cNvGrpSpPr/>
        <p:nvPr/>
      </p:nvGrpSpPr>
      <p:grpSpPr>
        <a:xfrm>
          <a:off x="0" y="0"/>
          <a:ext cx="0" cy="0"/>
          <a:chOff x="0" y="0"/>
          <a:chExt cx="0" cy="0"/>
        </a:xfrm>
      </p:grpSpPr>
      <p:sp>
        <p:nvSpPr>
          <p:cNvPr id="170" name="Google Shape;170;p28"/>
          <p:cNvSpPr txBox="1">
            <a:spLocks noGrp="1"/>
          </p:cNvSpPr>
          <p:nvPr>
            <p:ph type="title"/>
          </p:nvPr>
        </p:nvSpPr>
        <p:spPr>
          <a:xfrm rot="5400000">
            <a:off x="5106988" y="2493962"/>
            <a:ext cx="6615113" cy="2192338"/>
          </a:xfrm>
          <a:prstGeom prst="rect">
            <a:avLst/>
          </a:prstGeom>
          <a:noFill/>
          <a:ln>
            <a:noFill/>
          </a:ln>
        </p:spPr>
        <p:txBody>
          <a:bodyPr spcFirstLastPara="1" wrap="square" lIns="0" tIns="0" rIns="0" bIns="0" anchor="ctr" anchorCtr="0"/>
          <a:lstStyle>
            <a:lvl1pPr marR="0" lvl="0"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1pPr>
            <a:lvl2pPr marR="0" lvl="1"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2pPr>
            <a:lvl3pPr marR="0" lvl="2"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3pPr>
            <a:lvl4pPr marR="0" lvl="3"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4pPr>
            <a:lvl5pPr marR="0" lvl="4"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5pPr>
            <a:lvl6pPr marR="0" lvl="5"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6pPr>
            <a:lvl7pPr marR="0" lvl="6"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7pPr>
            <a:lvl8pPr marR="0" lvl="7"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8pPr>
            <a:lvl9pPr marR="0" lvl="8"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9pPr>
          </a:lstStyle>
          <a:p>
            <a:endParaRPr/>
          </a:p>
        </p:txBody>
      </p:sp>
      <p:sp>
        <p:nvSpPr>
          <p:cNvPr id="171" name="Google Shape;171;p28"/>
          <p:cNvSpPr txBox="1">
            <a:spLocks noGrp="1"/>
          </p:cNvSpPr>
          <p:nvPr>
            <p:ph type="body" idx="1"/>
          </p:nvPr>
        </p:nvSpPr>
        <p:spPr>
          <a:xfrm rot="5400000">
            <a:off x="646112" y="377825"/>
            <a:ext cx="6615113" cy="6424612"/>
          </a:xfrm>
          <a:prstGeom prst="rect">
            <a:avLst/>
          </a:prstGeom>
          <a:noFill/>
          <a:ln>
            <a:noFill/>
          </a:ln>
        </p:spPr>
        <p:txBody>
          <a:bodyPr spcFirstLastPara="1" wrap="square" lIns="0" tIns="15100" rIns="0" bIns="0" anchor="t" anchorCtr="0"/>
          <a:lstStyle>
            <a:lvl1pPr marL="457200" marR="0" lvl="0" indent="-228600" algn="l" rtl="0">
              <a:lnSpc>
                <a:spcPct val="95000"/>
              </a:lnSpc>
              <a:spcBef>
                <a:spcPts val="0"/>
              </a:spcBef>
              <a:spcAft>
                <a:spcPts val="0"/>
              </a:spcAft>
              <a:buSzPts val="1400"/>
              <a:buNone/>
              <a:defRPr sz="2400">
                <a:solidFill>
                  <a:srgbClr val="E6E6E6"/>
                </a:solidFill>
                <a:latin typeface="Times New Roman"/>
                <a:ea typeface="Times New Roman"/>
                <a:cs typeface="Times New Roman"/>
                <a:sym typeface="Times New Roman"/>
              </a:defRPr>
            </a:lvl1pPr>
            <a:lvl2pPr marL="914400" marR="0" lvl="1" indent="-228600" algn="l" rtl="0">
              <a:lnSpc>
                <a:spcPct val="95000"/>
              </a:lnSpc>
              <a:spcBef>
                <a:spcPts val="1425"/>
              </a:spcBef>
              <a:spcAft>
                <a:spcPts val="0"/>
              </a:spcAft>
              <a:buSzPts val="1400"/>
              <a:buNone/>
              <a:defRPr sz="2800" b="0" i="0" u="none" strike="noStrike" cap="none">
                <a:solidFill>
                  <a:srgbClr val="E6E6E6"/>
                </a:solidFill>
                <a:latin typeface="Times New Roman"/>
                <a:ea typeface="Times New Roman"/>
                <a:cs typeface="Times New Roman"/>
                <a:sym typeface="Times New Roman"/>
              </a:defRPr>
            </a:lvl2pPr>
            <a:lvl3pPr marL="1371600" marR="0" lvl="2" indent="-228600" algn="l" rtl="0">
              <a:lnSpc>
                <a:spcPct val="95000"/>
              </a:lnSpc>
              <a:spcBef>
                <a:spcPts val="1138"/>
              </a:spcBef>
              <a:spcAft>
                <a:spcPts val="0"/>
              </a:spcAft>
              <a:buSzPts val="1400"/>
              <a:buNone/>
              <a:defRPr sz="2400" b="0" i="0" u="none" strike="noStrike" cap="none">
                <a:solidFill>
                  <a:srgbClr val="E6E6E6"/>
                </a:solidFill>
                <a:latin typeface="Times New Roman"/>
                <a:ea typeface="Times New Roman"/>
                <a:cs typeface="Times New Roman"/>
                <a:sym typeface="Times New Roman"/>
              </a:defRPr>
            </a:lvl3pPr>
            <a:lvl4pPr marL="1828800" marR="0" lvl="3" indent="-228600" algn="l" rtl="0">
              <a:lnSpc>
                <a:spcPct val="95000"/>
              </a:lnSpc>
              <a:spcBef>
                <a:spcPts val="850"/>
              </a:spcBef>
              <a:spcAft>
                <a:spcPts val="0"/>
              </a:spcAft>
              <a:buSzPts val="1400"/>
              <a:buNone/>
              <a:defRPr sz="2000" b="0" i="0" u="none" strike="noStrike" cap="none">
                <a:solidFill>
                  <a:srgbClr val="E6E6E6"/>
                </a:solidFill>
                <a:latin typeface="Times New Roman"/>
                <a:ea typeface="Times New Roman"/>
                <a:cs typeface="Times New Roman"/>
                <a:sym typeface="Times New Roman"/>
              </a:defRPr>
            </a:lvl4pPr>
            <a:lvl5pPr marL="2286000" marR="0" lvl="4" indent="-228600" algn="l" rtl="0">
              <a:lnSpc>
                <a:spcPct val="95000"/>
              </a:lnSpc>
              <a:spcBef>
                <a:spcPts val="575"/>
              </a:spcBef>
              <a:spcAft>
                <a:spcPts val="0"/>
              </a:spcAft>
              <a:buSzPts val="1400"/>
              <a:buNone/>
              <a:defRPr sz="2000" b="0" i="0" u="none" strike="noStrike" cap="none">
                <a:solidFill>
                  <a:srgbClr val="E6E6E6"/>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741362" y="282575"/>
            <a:ext cx="8604250" cy="1258887"/>
          </a:xfrm>
          <a:prstGeom prst="rect">
            <a:avLst/>
          </a:prstGeom>
          <a:noFill/>
          <a:ln>
            <a:noFill/>
          </a:ln>
        </p:spPr>
        <p:txBody>
          <a:bodyPr spcFirstLastPara="1" wrap="square" lIns="0" tIns="0" rIns="0" bIns="0" anchor="ctr" anchorCtr="0"/>
          <a:lstStyle>
            <a:lvl1pPr marR="0" lvl="0"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1pPr>
            <a:lvl2pPr marR="0" lvl="1"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2pPr>
            <a:lvl3pPr marR="0" lvl="2"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3pPr>
            <a:lvl4pPr marR="0" lvl="3"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4pPr>
            <a:lvl5pPr marR="0" lvl="4"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5pPr>
            <a:lvl6pPr marR="0" lvl="5"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6pPr>
            <a:lvl7pPr marR="0" lvl="6"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7pPr>
            <a:lvl8pPr marR="0" lvl="7"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8pPr>
            <a:lvl9pPr marR="0" lvl="8"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9pPr>
          </a:lstStyle>
          <a:p>
            <a:endParaRPr/>
          </a:p>
        </p:txBody>
      </p:sp>
      <p:sp>
        <p:nvSpPr>
          <p:cNvPr id="174" name="Google Shape;174;p29"/>
          <p:cNvSpPr txBox="1">
            <a:spLocks noGrp="1"/>
          </p:cNvSpPr>
          <p:nvPr>
            <p:ph type="body" idx="1"/>
          </p:nvPr>
        </p:nvSpPr>
        <p:spPr>
          <a:xfrm rot="5400000">
            <a:off x="2659062" y="46037"/>
            <a:ext cx="4933950" cy="8769350"/>
          </a:xfrm>
          <a:prstGeom prst="rect">
            <a:avLst/>
          </a:prstGeom>
          <a:noFill/>
          <a:ln>
            <a:noFill/>
          </a:ln>
        </p:spPr>
        <p:txBody>
          <a:bodyPr spcFirstLastPara="1" wrap="square" lIns="0" tIns="15100" rIns="0" bIns="0" anchor="t" anchorCtr="0"/>
          <a:lstStyle>
            <a:lvl1pPr marL="457200" marR="0" lvl="0" indent="-228600" algn="l" rtl="0">
              <a:lnSpc>
                <a:spcPct val="95000"/>
              </a:lnSpc>
              <a:spcBef>
                <a:spcPts val="0"/>
              </a:spcBef>
              <a:spcAft>
                <a:spcPts val="0"/>
              </a:spcAft>
              <a:buSzPts val="1400"/>
              <a:buNone/>
              <a:defRPr sz="2400">
                <a:solidFill>
                  <a:srgbClr val="E6E6E6"/>
                </a:solidFill>
                <a:latin typeface="Times New Roman"/>
                <a:ea typeface="Times New Roman"/>
                <a:cs typeface="Times New Roman"/>
                <a:sym typeface="Times New Roman"/>
              </a:defRPr>
            </a:lvl1pPr>
            <a:lvl2pPr marL="914400" marR="0" lvl="1" indent="-228600" algn="l" rtl="0">
              <a:lnSpc>
                <a:spcPct val="95000"/>
              </a:lnSpc>
              <a:spcBef>
                <a:spcPts val="1425"/>
              </a:spcBef>
              <a:spcAft>
                <a:spcPts val="0"/>
              </a:spcAft>
              <a:buSzPts val="1400"/>
              <a:buNone/>
              <a:defRPr sz="2800" b="0" i="0" u="none" strike="noStrike" cap="none">
                <a:solidFill>
                  <a:srgbClr val="E6E6E6"/>
                </a:solidFill>
                <a:latin typeface="Times New Roman"/>
                <a:ea typeface="Times New Roman"/>
                <a:cs typeface="Times New Roman"/>
                <a:sym typeface="Times New Roman"/>
              </a:defRPr>
            </a:lvl2pPr>
            <a:lvl3pPr marL="1371600" marR="0" lvl="2" indent="-228600" algn="l" rtl="0">
              <a:lnSpc>
                <a:spcPct val="95000"/>
              </a:lnSpc>
              <a:spcBef>
                <a:spcPts val="1138"/>
              </a:spcBef>
              <a:spcAft>
                <a:spcPts val="0"/>
              </a:spcAft>
              <a:buSzPts val="1400"/>
              <a:buNone/>
              <a:defRPr sz="2400" b="0" i="0" u="none" strike="noStrike" cap="none">
                <a:solidFill>
                  <a:srgbClr val="E6E6E6"/>
                </a:solidFill>
                <a:latin typeface="Times New Roman"/>
                <a:ea typeface="Times New Roman"/>
                <a:cs typeface="Times New Roman"/>
                <a:sym typeface="Times New Roman"/>
              </a:defRPr>
            </a:lvl3pPr>
            <a:lvl4pPr marL="1828800" marR="0" lvl="3" indent="-228600" algn="l" rtl="0">
              <a:lnSpc>
                <a:spcPct val="95000"/>
              </a:lnSpc>
              <a:spcBef>
                <a:spcPts val="850"/>
              </a:spcBef>
              <a:spcAft>
                <a:spcPts val="0"/>
              </a:spcAft>
              <a:buSzPts val="1400"/>
              <a:buNone/>
              <a:defRPr sz="2000" b="0" i="0" u="none" strike="noStrike" cap="none">
                <a:solidFill>
                  <a:srgbClr val="E6E6E6"/>
                </a:solidFill>
                <a:latin typeface="Times New Roman"/>
                <a:ea typeface="Times New Roman"/>
                <a:cs typeface="Times New Roman"/>
                <a:sym typeface="Times New Roman"/>
              </a:defRPr>
            </a:lvl4pPr>
            <a:lvl5pPr marL="2286000" marR="0" lvl="4" indent="-228600" algn="l" rtl="0">
              <a:lnSpc>
                <a:spcPct val="95000"/>
              </a:lnSpc>
              <a:spcBef>
                <a:spcPts val="575"/>
              </a:spcBef>
              <a:spcAft>
                <a:spcPts val="0"/>
              </a:spcAft>
              <a:buSzPts val="1400"/>
              <a:buNone/>
              <a:defRPr sz="2000" b="0" i="0" u="none" strike="noStrike" cap="none">
                <a:solidFill>
                  <a:srgbClr val="E6E6E6"/>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693738" y="503238"/>
            <a:ext cx="3251200" cy="1765300"/>
          </a:xfrm>
          <a:prstGeom prst="rect">
            <a:avLst/>
          </a:prstGeom>
          <a:noFill/>
          <a:ln>
            <a:noFill/>
          </a:ln>
        </p:spPr>
        <p:txBody>
          <a:bodyPr spcFirstLastPara="1" wrap="square" lIns="0" tIns="0" rIns="0" bIns="0" anchor="b" anchorCtr="0"/>
          <a:lstStyle>
            <a:lvl1pPr marR="0" lvl="0" algn="l" rtl="0">
              <a:lnSpc>
                <a:spcPct val="93000"/>
              </a:lnSpc>
              <a:spcBef>
                <a:spcPts val="0"/>
              </a:spcBef>
              <a:spcAft>
                <a:spcPts val="0"/>
              </a:spcAft>
              <a:buSzPts val="1400"/>
              <a:buNone/>
              <a:defRPr sz="3200" b="1" i="1" u="none" strike="noStrike" cap="none">
                <a:solidFill>
                  <a:srgbClr val="FF9966"/>
                </a:solidFill>
                <a:latin typeface="Arial"/>
                <a:ea typeface="Arial"/>
                <a:cs typeface="Arial"/>
                <a:sym typeface="Arial"/>
              </a:defRPr>
            </a:lvl1pPr>
            <a:lvl2pPr marR="0" lvl="1"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2pPr>
            <a:lvl3pPr marR="0" lvl="2"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3pPr>
            <a:lvl4pPr marR="0" lvl="3"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4pPr>
            <a:lvl5pPr marR="0" lvl="4"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5pPr>
            <a:lvl6pPr marR="0" lvl="5"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6pPr>
            <a:lvl7pPr marR="0" lvl="6"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7pPr>
            <a:lvl8pPr marR="0" lvl="7"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8pPr>
            <a:lvl9pPr marR="0" lvl="8"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9pPr>
          </a:lstStyle>
          <a:p>
            <a:endParaRPr/>
          </a:p>
        </p:txBody>
      </p:sp>
      <p:sp>
        <p:nvSpPr>
          <p:cNvPr id="177" name="Google Shape;177;p30"/>
          <p:cNvSpPr>
            <a:spLocks noGrp="1"/>
          </p:cNvSpPr>
          <p:nvPr>
            <p:ph type="pic" idx="2"/>
          </p:nvPr>
        </p:nvSpPr>
        <p:spPr>
          <a:xfrm>
            <a:off x="4286250" y="1089025"/>
            <a:ext cx="5102225" cy="5372100"/>
          </a:xfrm>
          <a:prstGeom prst="rect">
            <a:avLst/>
          </a:prstGeom>
          <a:noFill/>
          <a:ln>
            <a:noFill/>
          </a:ln>
        </p:spPr>
        <p:txBody>
          <a:bodyPr spcFirstLastPara="1" wrap="square" lIns="0" tIns="15100" rIns="0" bIns="0" anchor="t" anchorCtr="0"/>
          <a:lstStyle>
            <a:lvl1pPr marR="0" lvl="0" algn="l" rtl="0">
              <a:lnSpc>
                <a:spcPct val="95000"/>
              </a:lnSpc>
              <a:spcBef>
                <a:spcPts val="0"/>
              </a:spcBef>
              <a:spcAft>
                <a:spcPts val="0"/>
              </a:spcAft>
              <a:buClr>
                <a:srgbClr val="000000"/>
              </a:buClr>
              <a:buSzPts val="3200"/>
              <a:buFont typeface="Times New Roman"/>
              <a:buNone/>
              <a:defRPr sz="3200">
                <a:solidFill>
                  <a:srgbClr val="E6E6E6"/>
                </a:solidFill>
                <a:latin typeface="Times New Roman"/>
                <a:ea typeface="Times New Roman"/>
                <a:cs typeface="Times New Roman"/>
                <a:sym typeface="Times New Roman"/>
              </a:defRPr>
            </a:lvl1pPr>
            <a:lvl2pPr marR="0" lvl="1" algn="l" rtl="0">
              <a:lnSpc>
                <a:spcPct val="95000"/>
              </a:lnSpc>
              <a:spcBef>
                <a:spcPts val="1425"/>
              </a:spcBef>
              <a:spcAft>
                <a:spcPts val="0"/>
              </a:spcAft>
              <a:buClr>
                <a:srgbClr val="000000"/>
              </a:buClr>
              <a:buSzPts val="2800"/>
              <a:buFont typeface="Times New Roman"/>
              <a:buNone/>
              <a:defRPr sz="2800" b="0" i="0" u="none" strike="noStrike" cap="none">
                <a:solidFill>
                  <a:srgbClr val="E6E6E6"/>
                </a:solidFill>
                <a:latin typeface="Times New Roman"/>
                <a:ea typeface="Times New Roman"/>
                <a:cs typeface="Times New Roman"/>
                <a:sym typeface="Times New Roman"/>
              </a:defRPr>
            </a:lvl2pPr>
            <a:lvl3pPr marR="0" lvl="2" algn="l" rtl="0">
              <a:lnSpc>
                <a:spcPct val="95000"/>
              </a:lnSpc>
              <a:spcBef>
                <a:spcPts val="1138"/>
              </a:spcBef>
              <a:spcAft>
                <a:spcPts val="0"/>
              </a:spcAft>
              <a:buClr>
                <a:srgbClr val="000000"/>
              </a:buClr>
              <a:buSzPts val="2400"/>
              <a:buFont typeface="Times New Roman"/>
              <a:buNone/>
              <a:defRPr sz="2400" b="0" i="0" u="none" strike="noStrike" cap="none">
                <a:solidFill>
                  <a:srgbClr val="E6E6E6"/>
                </a:solidFill>
                <a:latin typeface="Times New Roman"/>
                <a:ea typeface="Times New Roman"/>
                <a:cs typeface="Times New Roman"/>
                <a:sym typeface="Times New Roman"/>
              </a:defRPr>
            </a:lvl3pPr>
            <a:lvl4pPr marR="0" lvl="3" algn="l" rtl="0">
              <a:lnSpc>
                <a:spcPct val="95000"/>
              </a:lnSpc>
              <a:spcBef>
                <a:spcPts val="850"/>
              </a:spcBef>
              <a:spcAft>
                <a:spcPts val="0"/>
              </a:spcAft>
              <a:buClr>
                <a:srgbClr val="000000"/>
              </a:buClr>
              <a:buSzPts val="2000"/>
              <a:buFont typeface="Times New Roman"/>
              <a:buNone/>
              <a:defRPr sz="2000" b="0" i="0" u="none" strike="noStrike" cap="none">
                <a:solidFill>
                  <a:srgbClr val="E6E6E6"/>
                </a:solidFill>
                <a:latin typeface="Times New Roman"/>
                <a:ea typeface="Times New Roman"/>
                <a:cs typeface="Times New Roman"/>
                <a:sym typeface="Times New Roman"/>
              </a:defRPr>
            </a:lvl4pPr>
            <a:lvl5pPr marR="0" lvl="4" algn="l" rtl="0">
              <a:lnSpc>
                <a:spcPct val="95000"/>
              </a:lnSpc>
              <a:spcBef>
                <a:spcPts val="575"/>
              </a:spcBef>
              <a:spcAft>
                <a:spcPts val="0"/>
              </a:spcAft>
              <a:buClr>
                <a:srgbClr val="000000"/>
              </a:buClr>
              <a:buSzPts val="2000"/>
              <a:buFont typeface="Times New Roman"/>
              <a:buNone/>
              <a:defRPr sz="2000" b="0" i="0" u="none" strike="noStrike" cap="none">
                <a:solidFill>
                  <a:srgbClr val="E6E6E6"/>
                </a:solidFill>
                <a:latin typeface="Times New Roman"/>
                <a:ea typeface="Times New Roman"/>
                <a:cs typeface="Times New Roman"/>
                <a:sym typeface="Times New Roman"/>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78" name="Google Shape;178;p30"/>
          <p:cNvSpPr txBox="1">
            <a:spLocks noGrp="1"/>
          </p:cNvSpPr>
          <p:nvPr>
            <p:ph type="body" idx="1"/>
          </p:nvPr>
        </p:nvSpPr>
        <p:spPr>
          <a:xfrm>
            <a:off x="693738" y="2268538"/>
            <a:ext cx="3251200" cy="4200525"/>
          </a:xfrm>
          <a:prstGeom prst="rect">
            <a:avLst/>
          </a:prstGeom>
          <a:noFill/>
          <a:ln>
            <a:noFill/>
          </a:ln>
        </p:spPr>
        <p:txBody>
          <a:bodyPr spcFirstLastPara="1" wrap="square" lIns="0" tIns="15100" rIns="0" bIns="0" anchor="t" anchorCtr="0"/>
          <a:lstStyle>
            <a:lvl1pPr marL="457200" marR="0" lvl="0" indent="-228600" algn="l" rtl="0">
              <a:lnSpc>
                <a:spcPct val="95000"/>
              </a:lnSpc>
              <a:spcBef>
                <a:spcPts val="0"/>
              </a:spcBef>
              <a:spcAft>
                <a:spcPts val="0"/>
              </a:spcAft>
              <a:buClr>
                <a:srgbClr val="000000"/>
              </a:buClr>
              <a:buSzPts val="1600"/>
              <a:buFont typeface="Times New Roman"/>
              <a:buNone/>
              <a:defRPr sz="1600">
                <a:solidFill>
                  <a:srgbClr val="E6E6E6"/>
                </a:solidFill>
                <a:latin typeface="Times New Roman"/>
                <a:ea typeface="Times New Roman"/>
                <a:cs typeface="Times New Roman"/>
                <a:sym typeface="Times New Roman"/>
              </a:defRPr>
            </a:lvl1pPr>
            <a:lvl2pPr marL="914400" marR="0" lvl="1" indent="-228600" algn="l" rtl="0">
              <a:lnSpc>
                <a:spcPct val="95000"/>
              </a:lnSpc>
              <a:spcBef>
                <a:spcPts val="1425"/>
              </a:spcBef>
              <a:spcAft>
                <a:spcPts val="0"/>
              </a:spcAft>
              <a:buClr>
                <a:srgbClr val="000000"/>
              </a:buClr>
              <a:buSzPts val="1400"/>
              <a:buFont typeface="Times New Roman"/>
              <a:buNone/>
              <a:defRPr sz="1400" b="0" i="0" u="none" strike="noStrike" cap="none">
                <a:solidFill>
                  <a:srgbClr val="E6E6E6"/>
                </a:solidFill>
                <a:latin typeface="Times New Roman"/>
                <a:ea typeface="Times New Roman"/>
                <a:cs typeface="Times New Roman"/>
                <a:sym typeface="Times New Roman"/>
              </a:defRPr>
            </a:lvl2pPr>
            <a:lvl3pPr marL="1371600" marR="0" lvl="2" indent="-228600" algn="l" rtl="0">
              <a:lnSpc>
                <a:spcPct val="95000"/>
              </a:lnSpc>
              <a:spcBef>
                <a:spcPts val="1138"/>
              </a:spcBef>
              <a:spcAft>
                <a:spcPts val="0"/>
              </a:spcAft>
              <a:buClr>
                <a:srgbClr val="000000"/>
              </a:buClr>
              <a:buSzPts val="1200"/>
              <a:buFont typeface="Times New Roman"/>
              <a:buNone/>
              <a:defRPr sz="1200" b="0" i="0" u="none" strike="noStrike" cap="none">
                <a:solidFill>
                  <a:srgbClr val="E6E6E6"/>
                </a:solidFill>
                <a:latin typeface="Times New Roman"/>
                <a:ea typeface="Times New Roman"/>
                <a:cs typeface="Times New Roman"/>
                <a:sym typeface="Times New Roman"/>
              </a:defRPr>
            </a:lvl3pPr>
            <a:lvl4pPr marL="1828800" marR="0" lvl="3" indent="-228600" algn="l" rtl="0">
              <a:lnSpc>
                <a:spcPct val="95000"/>
              </a:lnSpc>
              <a:spcBef>
                <a:spcPts val="850"/>
              </a:spcBef>
              <a:spcAft>
                <a:spcPts val="0"/>
              </a:spcAft>
              <a:buClr>
                <a:srgbClr val="000000"/>
              </a:buClr>
              <a:buSzPts val="1000"/>
              <a:buFont typeface="Times New Roman"/>
              <a:buNone/>
              <a:defRPr sz="1000" b="0" i="0" u="none" strike="noStrike" cap="none">
                <a:solidFill>
                  <a:srgbClr val="E6E6E6"/>
                </a:solidFill>
                <a:latin typeface="Times New Roman"/>
                <a:ea typeface="Times New Roman"/>
                <a:cs typeface="Times New Roman"/>
                <a:sym typeface="Times New Roman"/>
              </a:defRPr>
            </a:lvl4pPr>
            <a:lvl5pPr marL="2286000" marR="0" lvl="4" indent="-228600" algn="l" rtl="0">
              <a:lnSpc>
                <a:spcPct val="95000"/>
              </a:lnSpc>
              <a:spcBef>
                <a:spcPts val="575"/>
              </a:spcBef>
              <a:spcAft>
                <a:spcPts val="0"/>
              </a:spcAft>
              <a:buClr>
                <a:srgbClr val="000000"/>
              </a:buClr>
              <a:buSzPts val="1000"/>
              <a:buFont typeface="Times New Roman"/>
              <a:buNone/>
              <a:defRPr sz="1000" b="0" i="0" u="none" strike="noStrike" cap="none">
                <a:solidFill>
                  <a:srgbClr val="E6E6E6"/>
                </a:solidFill>
                <a:latin typeface="Times New Roman"/>
                <a:ea typeface="Times New Roman"/>
                <a:cs typeface="Times New Roman"/>
                <a:sym typeface="Times New Roma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Times New Roman"/>
                <a:ea typeface="Times New Roman"/>
                <a:cs typeface="Times New Roman"/>
                <a:sym typeface="Times New Roma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Times New Roman"/>
                <a:ea typeface="Times New Roman"/>
                <a:cs typeface="Times New Roman"/>
                <a:sym typeface="Times New Roma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Times New Roman"/>
                <a:ea typeface="Times New Roman"/>
                <a:cs typeface="Times New Roman"/>
                <a:sym typeface="Times New Roma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693738" y="503238"/>
            <a:ext cx="3251200" cy="1765300"/>
          </a:xfrm>
          <a:prstGeom prst="rect">
            <a:avLst/>
          </a:prstGeom>
          <a:noFill/>
          <a:ln>
            <a:noFill/>
          </a:ln>
        </p:spPr>
        <p:txBody>
          <a:bodyPr spcFirstLastPara="1" wrap="square" lIns="0" tIns="0" rIns="0" bIns="0" anchor="b" anchorCtr="0"/>
          <a:lstStyle>
            <a:lvl1pPr marR="0" lvl="0" algn="l" rtl="0">
              <a:lnSpc>
                <a:spcPct val="93000"/>
              </a:lnSpc>
              <a:spcBef>
                <a:spcPts val="0"/>
              </a:spcBef>
              <a:spcAft>
                <a:spcPts val="0"/>
              </a:spcAft>
              <a:buSzPts val="1400"/>
              <a:buNone/>
              <a:defRPr sz="3200" b="1" i="1" u="none" strike="noStrike" cap="none">
                <a:solidFill>
                  <a:srgbClr val="FF9966"/>
                </a:solidFill>
                <a:latin typeface="Arial"/>
                <a:ea typeface="Arial"/>
                <a:cs typeface="Arial"/>
                <a:sym typeface="Arial"/>
              </a:defRPr>
            </a:lvl1pPr>
            <a:lvl2pPr marR="0" lvl="1"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2pPr>
            <a:lvl3pPr marR="0" lvl="2"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3pPr>
            <a:lvl4pPr marR="0" lvl="3"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4pPr>
            <a:lvl5pPr marR="0" lvl="4"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5pPr>
            <a:lvl6pPr marR="0" lvl="5"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6pPr>
            <a:lvl7pPr marR="0" lvl="6"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7pPr>
            <a:lvl8pPr marR="0" lvl="7"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8pPr>
            <a:lvl9pPr marR="0" lvl="8"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9pPr>
          </a:lstStyle>
          <a:p>
            <a:endParaRPr/>
          </a:p>
        </p:txBody>
      </p:sp>
      <p:sp>
        <p:nvSpPr>
          <p:cNvPr id="181" name="Google Shape;181;p31"/>
          <p:cNvSpPr txBox="1">
            <a:spLocks noGrp="1"/>
          </p:cNvSpPr>
          <p:nvPr>
            <p:ph type="body" idx="1"/>
          </p:nvPr>
        </p:nvSpPr>
        <p:spPr>
          <a:xfrm>
            <a:off x="4286250" y="1089025"/>
            <a:ext cx="5102225" cy="5372100"/>
          </a:xfrm>
          <a:prstGeom prst="rect">
            <a:avLst/>
          </a:prstGeom>
          <a:noFill/>
          <a:ln>
            <a:noFill/>
          </a:ln>
        </p:spPr>
        <p:txBody>
          <a:bodyPr spcFirstLastPara="1" wrap="square" lIns="0" tIns="15100" rIns="0" bIns="0" anchor="t" anchorCtr="0"/>
          <a:lstStyle>
            <a:lvl1pPr marL="457200" marR="0" lvl="0" indent="-228600" algn="l" rtl="0">
              <a:lnSpc>
                <a:spcPct val="95000"/>
              </a:lnSpc>
              <a:spcBef>
                <a:spcPts val="0"/>
              </a:spcBef>
              <a:spcAft>
                <a:spcPts val="0"/>
              </a:spcAft>
              <a:buSzPts val="1400"/>
              <a:buNone/>
              <a:defRPr sz="3200">
                <a:solidFill>
                  <a:srgbClr val="E6E6E6"/>
                </a:solidFill>
                <a:latin typeface="Times New Roman"/>
                <a:ea typeface="Times New Roman"/>
                <a:cs typeface="Times New Roman"/>
                <a:sym typeface="Times New Roman"/>
              </a:defRPr>
            </a:lvl1pPr>
            <a:lvl2pPr marL="914400" marR="0" lvl="1" indent="-228600" algn="l" rtl="0">
              <a:lnSpc>
                <a:spcPct val="95000"/>
              </a:lnSpc>
              <a:spcBef>
                <a:spcPts val="1425"/>
              </a:spcBef>
              <a:spcAft>
                <a:spcPts val="0"/>
              </a:spcAft>
              <a:buSzPts val="1400"/>
              <a:buNone/>
              <a:defRPr sz="2800" b="0" i="0" u="none" strike="noStrike" cap="none">
                <a:solidFill>
                  <a:srgbClr val="E6E6E6"/>
                </a:solidFill>
                <a:latin typeface="Times New Roman"/>
                <a:ea typeface="Times New Roman"/>
                <a:cs typeface="Times New Roman"/>
                <a:sym typeface="Times New Roman"/>
              </a:defRPr>
            </a:lvl2pPr>
            <a:lvl3pPr marL="1371600" marR="0" lvl="2" indent="-228600" algn="l" rtl="0">
              <a:lnSpc>
                <a:spcPct val="95000"/>
              </a:lnSpc>
              <a:spcBef>
                <a:spcPts val="1138"/>
              </a:spcBef>
              <a:spcAft>
                <a:spcPts val="0"/>
              </a:spcAft>
              <a:buSzPts val="1400"/>
              <a:buNone/>
              <a:defRPr sz="2400" b="0" i="0" u="none" strike="noStrike" cap="none">
                <a:solidFill>
                  <a:srgbClr val="E6E6E6"/>
                </a:solidFill>
                <a:latin typeface="Times New Roman"/>
                <a:ea typeface="Times New Roman"/>
                <a:cs typeface="Times New Roman"/>
                <a:sym typeface="Times New Roman"/>
              </a:defRPr>
            </a:lvl3pPr>
            <a:lvl4pPr marL="1828800" marR="0" lvl="3" indent="-228600" algn="l" rtl="0">
              <a:lnSpc>
                <a:spcPct val="95000"/>
              </a:lnSpc>
              <a:spcBef>
                <a:spcPts val="850"/>
              </a:spcBef>
              <a:spcAft>
                <a:spcPts val="0"/>
              </a:spcAft>
              <a:buSzPts val="1400"/>
              <a:buNone/>
              <a:defRPr sz="2000" b="0" i="0" u="none" strike="noStrike" cap="none">
                <a:solidFill>
                  <a:srgbClr val="E6E6E6"/>
                </a:solidFill>
                <a:latin typeface="Times New Roman"/>
                <a:ea typeface="Times New Roman"/>
                <a:cs typeface="Times New Roman"/>
                <a:sym typeface="Times New Roman"/>
              </a:defRPr>
            </a:lvl4pPr>
            <a:lvl5pPr marL="2286000" marR="0" lvl="4" indent="-228600" algn="l" rtl="0">
              <a:lnSpc>
                <a:spcPct val="95000"/>
              </a:lnSpc>
              <a:spcBef>
                <a:spcPts val="575"/>
              </a:spcBef>
              <a:spcAft>
                <a:spcPts val="0"/>
              </a:spcAft>
              <a:buSzPts val="1400"/>
              <a:buNone/>
              <a:defRPr sz="2000" b="0" i="0" u="none" strike="noStrike" cap="none">
                <a:solidFill>
                  <a:srgbClr val="E6E6E6"/>
                </a:solidFill>
                <a:latin typeface="Times New Roman"/>
                <a:ea typeface="Times New Roman"/>
                <a:cs typeface="Times New Roman"/>
                <a:sym typeface="Times New Roman"/>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82" name="Google Shape;182;p31"/>
          <p:cNvSpPr txBox="1">
            <a:spLocks noGrp="1"/>
          </p:cNvSpPr>
          <p:nvPr>
            <p:ph type="body" idx="2"/>
          </p:nvPr>
        </p:nvSpPr>
        <p:spPr>
          <a:xfrm>
            <a:off x="693738" y="2268538"/>
            <a:ext cx="3251200" cy="4200525"/>
          </a:xfrm>
          <a:prstGeom prst="rect">
            <a:avLst/>
          </a:prstGeom>
          <a:noFill/>
          <a:ln>
            <a:noFill/>
          </a:ln>
        </p:spPr>
        <p:txBody>
          <a:bodyPr spcFirstLastPara="1" wrap="square" lIns="0" tIns="15100" rIns="0" bIns="0" anchor="t" anchorCtr="0"/>
          <a:lstStyle>
            <a:lvl1pPr marL="457200" marR="0" lvl="0" indent="-228600" algn="l" rtl="0">
              <a:lnSpc>
                <a:spcPct val="95000"/>
              </a:lnSpc>
              <a:spcBef>
                <a:spcPts val="0"/>
              </a:spcBef>
              <a:spcAft>
                <a:spcPts val="0"/>
              </a:spcAft>
              <a:buClr>
                <a:srgbClr val="000000"/>
              </a:buClr>
              <a:buSzPts val="1600"/>
              <a:buFont typeface="Times New Roman"/>
              <a:buNone/>
              <a:defRPr sz="1600">
                <a:solidFill>
                  <a:srgbClr val="E6E6E6"/>
                </a:solidFill>
                <a:latin typeface="Times New Roman"/>
                <a:ea typeface="Times New Roman"/>
                <a:cs typeface="Times New Roman"/>
                <a:sym typeface="Times New Roman"/>
              </a:defRPr>
            </a:lvl1pPr>
            <a:lvl2pPr marL="914400" marR="0" lvl="1" indent="-228600" algn="l" rtl="0">
              <a:lnSpc>
                <a:spcPct val="95000"/>
              </a:lnSpc>
              <a:spcBef>
                <a:spcPts val="1425"/>
              </a:spcBef>
              <a:spcAft>
                <a:spcPts val="0"/>
              </a:spcAft>
              <a:buClr>
                <a:srgbClr val="000000"/>
              </a:buClr>
              <a:buSzPts val="1400"/>
              <a:buFont typeface="Times New Roman"/>
              <a:buNone/>
              <a:defRPr sz="1400" b="0" i="0" u="none" strike="noStrike" cap="none">
                <a:solidFill>
                  <a:srgbClr val="E6E6E6"/>
                </a:solidFill>
                <a:latin typeface="Times New Roman"/>
                <a:ea typeface="Times New Roman"/>
                <a:cs typeface="Times New Roman"/>
                <a:sym typeface="Times New Roman"/>
              </a:defRPr>
            </a:lvl2pPr>
            <a:lvl3pPr marL="1371600" marR="0" lvl="2" indent="-228600" algn="l" rtl="0">
              <a:lnSpc>
                <a:spcPct val="95000"/>
              </a:lnSpc>
              <a:spcBef>
                <a:spcPts val="1138"/>
              </a:spcBef>
              <a:spcAft>
                <a:spcPts val="0"/>
              </a:spcAft>
              <a:buClr>
                <a:srgbClr val="000000"/>
              </a:buClr>
              <a:buSzPts val="1200"/>
              <a:buFont typeface="Times New Roman"/>
              <a:buNone/>
              <a:defRPr sz="1200" b="0" i="0" u="none" strike="noStrike" cap="none">
                <a:solidFill>
                  <a:srgbClr val="E6E6E6"/>
                </a:solidFill>
                <a:latin typeface="Times New Roman"/>
                <a:ea typeface="Times New Roman"/>
                <a:cs typeface="Times New Roman"/>
                <a:sym typeface="Times New Roman"/>
              </a:defRPr>
            </a:lvl3pPr>
            <a:lvl4pPr marL="1828800" marR="0" lvl="3" indent="-228600" algn="l" rtl="0">
              <a:lnSpc>
                <a:spcPct val="95000"/>
              </a:lnSpc>
              <a:spcBef>
                <a:spcPts val="850"/>
              </a:spcBef>
              <a:spcAft>
                <a:spcPts val="0"/>
              </a:spcAft>
              <a:buClr>
                <a:srgbClr val="000000"/>
              </a:buClr>
              <a:buSzPts val="1000"/>
              <a:buFont typeface="Times New Roman"/>
              <a:buNone/>
              <a:defRPr sz="1000" b="0" i="0" u="none" strike="noStrike" cap="none">
                <a:solidFill>
                  <a:srgbClr val="E6E6E6"/>
                </a:solidFill>
                <a:latin typeface="Times New Roman"/>
                <a:ea typeface="Times New Roman"/>
                <a:cs typeface="Times New Roman"/>
                <a:sym typeface="Times New Roman"/>
              </a:defRPr>
            </a:lvl4pPr>
            <a:lvl5pPr marL="2286000" marR="0" lvl="4" indent="-228600" algn="l" rtl="0">
              <a:lnSpc>
                <a:spcPct val="95000"/>
              </a:lnSpc>
              <a:spcBef>
                <a:spcPts val="575"/>
              </a:spcBef>
              <a:spcAft>
                <a:spcPts val="0"/>
              </a:spcAft>
              <a:buClr>
                <a:srgbClr val="000000"/>
              </a:buClr>
              <a:buSzPts val="1000"/>
              <a:buFont typeface="Times New Roman"/>
              <a:buNone/>
              <a:defRPr sz="1000" b="0" i="0" u="none" strike="noStrike" cap="none">
                <a:solidFill>
                  <a:srgbClr val="E6E6E6"/>
                </a:solidFill>
                <a:latin typeface="Times New Roman"/>
                <a:ea typeface="Times New Roman"/>
                <a:cs typeface="Times New Roman"/>
                <a:sym typeface="Times New Roma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Times New Roman"/>
                <a:ea typeface="Times New Roman"/>
                <a:cs typeface="Times New Roman"/>
                <a:sym typeface="Times New Roma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Times New Roman"/>
                <a:ea typeface="Times New Roman"/>
                <a:cs typeface="Times New Roman"/>
                <a:sym typeface="Times New Roma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Times New Roman"/>
                <a:ea typeface="Times New Roman"/>
                <a:cs typeface="Times New Roman"/>
                <a:sym typeface="Times New Roma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741362" y="282575"/>
            <a:ext cx="8604250" cy="1258887"/>
          </a:xfrm>
          <a:prstGeom prst="rect">
            <a:avLst/>
          </a:prstGeom>
          <a:noFill/>
          <a:ln>
            <a:noFill/>
          </a:ln>
        </p:spPr>
        <p:txBody>
          <a:bodyPr spcFirstLastPara="1" wrap="square" lIns="0" tIns="0" rIns="0" bIns="0" anchor="ctr" anchorCtr="0"/>
          <a:lstStyle>
            <a:lvl1pPr marR="0" lvl="0"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1pPr>
            <a:lvl2pPr marR="0" lvl="1"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2pPr>
            <a:lvl3pPr marR="0" lvl="2"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3pPr>
            <a:lvl4pPr marR="0" lvl="3"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4pPr>
            <a:lvl5pPr marR="0" lvl="4"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5pPr>
            <a:lvl6pPr marR="0" lvl="5"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6pPr>
            <a:lvl7pPr marR="0" lvl="6"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7pPr>
            <a:lvl8pPr marR="0" lvl="7"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8pPr>
            <a:lvl9pPr marR="0" lvl="8"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503237" y="303212"/>
            <a:ext cx="9074150" cy="125888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800" b="0" i="0" u="none" strike="noStrike" cap="none">
                <a:solidFill>
                  <a:schemeClr val="dk1"/>
                </a:solidFill>
                <a:latin typeface="Lato"/>
                <a:ea typeface="Lato"/>
                <a:cs typeface="Lato"/>
                <a:sym typeface="Lato"/>
              </a:defRPr>
            </a:lvl1pPr>
            <a:lvl2pPr marR="0" lvl="1" algn="ctr" rtl="0">
              <a:spcBef>
                <a:spcPts val="0"/>
              </a:spcBef>
              <a:spcAft>
                <a:spcPts val="0"/>
              </a:spcAft>
              <a:buSzPts val="1400"/>
              <a:buNone/>
              <a:defRPr sz="4800" b="0" i="0" u="none" strike="noStrike" cap="none">
                <a:solidFill>
                  <a:schemeClr val="dk1"/>
                </a:solidFill>
                <a:latin typeface="Lato"/>
                <a:ea typeface="Lato"/>
                <a:cs typeface="Lato"/>
                <a:sym typeface="Lato"/>
              </a:defRPr>
            </a:lvl2pPr>
            <a:lvl3pPr marR="0" lvl="2" algn="ctr" rtl="0">
              <a:spcBef>
                <a:spcPts val="0"/>
              </a:spcBef>
              <a:spcAft>
                <a:spcPts val="0"/>
              </a:spcAft>
              <a:buSzPts val="1400"/>
              <a:buNone/>
              <a:defRPr sz="4800" b="0" i="0" u="none" strike="noStrike" cap="none">
                <a:solidFill>
                  <a:schemeClr val="dk1"/>
                </a:solidFill>
                <a:latin typeface="Lato"/>
                <a:ea typeface="Lato"/>
                <a:cs typeface="Lato"/>
                <a:sym typeface="Lato"/>
              </a:defRPr>
            </a:lvl3pPr>
            <a:lvl4pPr marR="0" lvl="3" algn="ctr" rtl="0">
              <a:spcBef>
                <a:spcPts val="0"/>
              </a:spcBef>
              <a:spcAft>
                <a:spcPts val="0"/>
              </a:spcAft>
              <a:buSzPts val="1400"/>
              <a:buNone/>
              <a:defRPr sz="4800" b="0" i="0" u="none" strike="noStrike" cap="none">
                <a:solidFill>
                  <a:schemeClr val="dk1"/>
                </a:solidFill>
                <a:latin typeface="Lato"/>
                <a:ea typeface="Lato"/>
                <a:cs typeface="Lato"/>
                <a:sym typeface="Lato"/>
              </a:defRPr>
            </a:lvl4pPr>
            <a:lvl5pPr marR="0" lvl="4" algn="ctr" rtl="0">
              <a:spcBef>
                <a:spcPts val="0"/>
              </a:spcBef>
              <a:spcAft>
                <a:spcPts val="0"/>
              </a:spcAft>
              <a:buSzPts val="1400"/>
              <a:buNone/>
              <a:defRPr sz="4800" b="0" i="0" u="none" strike="noStrike" cap="none">
                <a:solidFill>
                  <a:schemeClr val="dk1"/>
                </a:solidFill>
                <a:latin typeface="Lato"/>
                <a:ea typeface="Lato"/>
                <a:cs typeface="Lato"/>
                <a:sym typeface="Lato"/>
              </a:defRPr>
            </a:lvl5pPr>
            <a:lvl6pPr marR="0" lvl="5" algn="ctr" rtl="0">
              <a:spcBef>
                <a:spcPts val="0"/>
              </a:spcBef>
              <a:spcAft>
                <a:spcPts val="0"/>
              </a:spcAft>
              <a:buSzPts val="1400"/>
              <a:buNone/>
              <a:defRPr sz="4800" b="0" i="0" u="none" strike="noStrike" cap="none">
                <a:solidFill>
                  <a:schemeClr val="dk1"/>
                </a:solidFill>
                <a:latin typeface="Lato"/>
                <a:ea typeface="Lato"/>
                <a:cs typeface="Lato"/>
                <a:sym typeface="Lato"/>
              </a:defRPr>
            </a:lvl6pPr>
            <a:lvl7pPr marR="0" lvl="6" algn="ctr" rtl="0">
              <a:spcBef>
                <a:spcPts val="0"/>
              </a:spcBef>
              <a:spcAft>
                <a:spcPts val="0"/>
              </a:spcAft>
              <a:buSzPts val="1400"/>
              <a:buNone/>
              <a:defRPr sz="4800" b="0" i="0" u="none" strike="noStrike" cap="none">
                <a:solidFill>
                  <a:schemeClr val="dk1"/>
                </a:solidFill>
                <a:latin typeface="Lato"/>
                <a:ea typeface="Lato"/>
                <a:cs typeface="Lato"/>
                <a:sym typeface="Lato"/>
              </a:defRPr>
            </a:lvl7pPr>
            <a:lvl8pPr marR="0" lvl="7" algn="ctr" rtl="0">
              <a:spcBef>
                <a:spcPts val="0"/>
              </a:spcBef>
              <a:spcAft>
                <a:spcPts val="0"/>
              </a:spcAft>
              <a:buSzPts val="1400"/>
              <a:buNone/>
              <a:defRPr sz="4800" b="0" i="0" u="none" strike="noStrike" cap="none">
                <a:solidFill>
                  <a:schemeClr val="dk1"/>
                </a:solidFill>
                <a:latin typeface="Lato"/>
                <a:ea typeface="Lato"/>
                <a:cs typeface="Lato"/>
                <a:sym typeface="Lato"/>
              </a:defRPr>
            </a:lvl8pPr>
            <a:lvl9pPr marR="0" lvl="8" algn="ctr" rtl="0">
              <a:spcBef>
                <a:spcPts val="0"/>
              </a:spcBef>
              <a:spcAft>
                <a:spcPts val="0"/>
              </a:spcAft>
              <a:buSzPts val="1400"/>
              <a:buNone/>
              <a:defRPr sz="4800" b="0" i="0" u="none" strike="noStrike" cap="none">
                <a:solidFill>
                  <a:schemeClr val="dk1"/>
                </a:solidFill>
                <a:latin typeface="Lato"/>
                <a:ea typeface="Lato"/>
                <a:cs typeface="Lato"/>
                <a:sym typeface="Lato"/>
              </a:defRPr>
            </a:lvl9pPr>
          </a:lstStyle>
          <a:p>
            <a:endParaRPr/>
          </a:p>
        </p:txBody>
      </p:sp>
      <p:sp>
        <p:nvSpPr>
          <p:cNvPr id="28" name="Google Shape;28;p4"/>
          <p:cNvSpPr txBox="1">
            <a:spLocks noGrp="1"/>
          </p:cNvSpPr>
          <p:nvPr>
            <p:ph type="body" idx="1"/>
          </p:nvPr>
        </p:nvSpPr>
        <p:spPr>
          <a:xfrm rot="5400000">
            <a:off x="2545556" y="-278607"/>
            <a:ext cx="4989512" cy="9074150"/>
          </a:xfrm>
          <a:prstGeom prst="rect">
            <a:avLst/>
          </a:prstGeom>
          <a:noFill/>
          <a:ln>
            <a:noFill/>
          </a:ln>
        </p:spPr>
        <p:txBody>
          <a:bodyPr spcFirstLastPara="1" wrap="square" lIns="91425" tIns="45700" rIns="91425" bIns="45700" anchor="t" anchorCtr="0"/>
          <a:lstStyle>
            <a:lvl1pPr marL="457200" marR="0" lvl="0" indent="-450850" algn="l" rtl="0">
              <a:spcBef>
                <a:spcPts val="700"/>
              </a:spcBef>
              <a:spcAft>
                <a:spcPts val="0"/>
              </a:spcAft>
              <a:buClr>
                <a:schemeClr val="dk1"/>
              </a:buClr>
              <a:buSzPts val="3500"/>
              <a:buFont typeface="Arial"/>
              <a:buChar char="•"/>
              <a:defRPr sz="3500" b="0" i="0" u="none" strike="noStrike" cap="none">
                <a:solidFill>
                  <a:schemeClr val="dk1"/>
                </a:solidFill>
                <a:latin typeface="Lato"/>
                <a:ea typeface="Lato"/>
                <a:cs typeface="Lato"/>
                <a:sym typeface="Lato"/>
              </a:defRPr>
            </a:lvl1pPr>
            <a:lvl2pPr marL="914400" marR="0" lvl="1" indent="-419100" algn="l" rtl="0">
              <a:spcBef>
                <a:spcPts val="600"/>
              </a:spcBef>
              <a:spcAft>
                <a:spcPts val="0"/>
              </a:spcAft>
              <a:buClr>
                <a:schemeClr val="dk1"/>
              </a:buClr>
              <a:buSzPts val="3000"/>
              <a:buFont typeface="Arial"/>
              <a:buChar char="–"/>
              <a:defRPr sz="3000" b="0" i="0" u="none" strike="noStrike" cap="none">
                <a:solidFill>
                  <a:schemeClr val="dk1"/>
                </a:solidFill>
                <a:latin typeface="Lato"/>
                <a:ea typeface="Lato"/>
                <a:cs typeface="Lato"/>
                <a:sym typeface="Lato"/>
              </a:defRPr>
            </a:lvl2pPr>
            <a:lvl3pPr marL="1371600" marR="0" lvl="2" indent="-393700" algn="l" rtl="0">
              <a:spcBef>
                <a:spcPts val="520"/>
              </a:spcBef>
              <a:spcAft>
                <a:spcPts val="0"/>
              </a:spcAft>
              <a:buClr>
                <a:schemeClr val="dk1"/>
              </a:buClr>
              <a:buSzPts val="2600"/>
              <a:buFont typeface="Arial"/>
              <a:buChar char="•"/>
              <a:defRPr sz="2600" b="0" i="0" u="none" strike="noStrike" cap="none">
                <a:solidFill>
                  <a:schemeClr val="dk1"/>
                </a:solidFill>
                <a:latin typeface="Lato"/>
                <a:ea typeface="Lato"/>
                <a:cs typeface="Lato"/>
                <a:sym typeface="Lato"/>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Lato"/>
                <a:ea typeface="Lato"/>
                <a:cs typeface="Lato"/>
                <a:sym typeface="Lato"/>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Lato"/>
                <a:ea typeface="Lato"/>
                <a:cs typeface="Lato"/>
                <a:sym typeface="Lato"/>
              </a:defRPr>
            </a:lvl5pPr>
            <a:lvl6pPr marL="2743200" marR="0" lvl="5" indent="-368617" algn="l" rtl="0">
              <a:spcBef>
                <a:spcPts val="441"/>
              </a:spcBef>
              <a:spcAft>
                <a:spcPts val="0"/>
              </a:spcAft>
              <a:buClr>
                <a:schemeClr val="dk1"/>
              </a:buClr>
              <a:buSzPts val="2205"/>
              <a:buFont typeface="Arial"/>
              <a:buChar char="•"/>
              <a:defRPr sz="2205" b="0" i="0" u="none" strike="noStrike" cap="none">
                <a:solidFill>
                  <a:schemeClr val="dk1"/>
                </a:solidFill>
                <a:latin typeface="Lato"/>
                <a:ea typeface="Lato"/>
                <a:cs typeface="Lato"/>
                <a:sym typeface="Lato"/>
              </a:defRPr>
            </a:lvl6pPr>
            <a:lvl7pPr marL="3200400" marR="0" lvl="6" indent="-368617" algn="l" rtl="0">
              <a:spcBef>
                <a:spcPts val="441"/>
              </a:spcBef>
              <a:spcAft>
                <a:spcPts val="0"/>
              </a:spcAft>
              <a:buClr>
                <a:schemeClr val="dk1"/>
              </a:buClr>
              <a:buSzPts val="2205"/>
              <a:buFont typeface="Arial"/>
              <a:buChar char="•"/>
              <a:defRPr sz="2205" b="0" i="0" u="none" strike="noStrike" cap="none">
                <a:solidFill>
                  <a:schemeClr val="dk1"/>
                </a:solidFill>
                <a:latin typeface="Lato"/>
                <a:ea typeface="Lato"/>
                <a:cs typeface="Lato"/>
                <a:sym typeface="Lato"/>
              </a:defRPr>
            </a:lvl7pPr>
            <a:lvl8pPr marL="3657600" marR="0" lvl="7" indent="-368617" algn="l" rtl="0">
              <a:spcBef>
                <a:spcPts val="441"/>
              </a:spcBef>
              <a:spcAft>
                <a:spcPts val="0"/>
              </a:spcAft>
              <a:buClr>
                <a:schemeClr val="dk1"/>
              </a:buClr>
              <a:buSzPts val="2205"/>
              <a:buFont typeface="Arial"/>
              <a:buChar char="•"/>
              <a:defRPr sz="2205" b="0" i="0" u="none" strike="noStrike" cap="none">
                <a:solidFill>
                  <a:schemeClr val="dk1"/>
                </a:solidFill>
                <a:latin typeface="Lato"/>
                <a:ea typeface="Lato"/>
                <a:cs typeface="Lato"/>
                <a:sym typeface="Lato"/>
              </a:defRPr>
            </a:lvl8pPr>
            <a:lvl9pPr marL="4114800" marR="0" lvl="8" indent="-368617" algn="l" rtl="0">
              <a:spcBef>
                <a:spcPts val="441"/>
              </a:spcBef>
              <a:spcAft>
                <a:spcPts val="0"/>
              </a:spcAft>
              <a:buClr>
                <a:schemeClr val="dk1"/>
              </a:buClr>
              <a:buSzPts val="2205"/>
              <a:buFont typeface="Arial"/>
              <a:buChar char="•"/>
              <a:defRPr sz="2205" b="0" i="0" u="none" strike="noStrike" cap="none">
                <a:solidFill>
                  <a:schemeClr val="dk1"/>
                </a:solidFill>
                <a:latin typeface="Lato"/>
                <a:ea typeface="Lato"/>
                <a:cs typeface="Lato"/>
                <a:sym typeface="Lato"/>
              </a:defRPr>
            </a:lvl9pPr>
          </a:lstStyle>
          <a:p>
            <a:endParaRPr/>
          </a:p>
        </p:txBody>
      </p:sp>
      <p:sp>
        <p:nvSpPr>
          <p:cNvPr id="29" name="Google Shape;29;p4"/>
          <p:cNvSpPr txBox="1">
            <a:spLocks noGrp="1"/>
          </p:cNvSpPr>
          <p:nvPr>
            <p:ph type="dt" idx="10"/>
          </p:nvPr>
        </p:nvSpPr>
        <p:spPr>
          <a:xfrm>
            <a:off x="503237" y="7007225"/>
            <a:ext cx="2352675" cy="401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300" b="0"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0" name="Google Shape;30;p4"/>
          <p:cNvSpPr txBox="1">
            <a:spLocks noGrp="1"/>
          </p:cNvSpPr>
          <p:nvPr>
            <p:ph type="ftr" idx="11"/>
          </p:nvPr>
        </p:nvSpPr>
        <p:spPr>
          <a:xfrm>
            <a:off x="3444875" y="7007225"/>
            <a:ext cx="3190875" cy="401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1" name="Google Shape;31;p4"/>
          <p:cNvSpPr txBox="1">
            <a:spLocks noGrp="1"/>
          </p:cNvSpPr>
          <p:nvPr>
            <p:ph type="sldNum" idx="12"/>
          </p:nvPr>
        </p:nvSpPr>
        <p:spPr>
          <a:xfrm>
            <a:off x="7224712" y="7007225"/>
            <a:ext cx="2352675" cy="401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9pPr>
          </a:lstStyle>
          <a:p>
            <a:pPr marL="0" lvl="0" indent="0">
              <a:spcBef>
                <a:spcPts val="0"/>
              </a:spcBef>
              <a:spcAft>
                <a:spcPts val="0"/>
              </a:spcAft>
              <a:buNone/>
            </a:pPr>
            <a:fld id="{00000000-1234-1234-1234-123412341234}" type="slidenum">
              <a:rPr lang="es-AR"/>
              <a:pPr marL="0" lvl="0" indent="0">
                <a:spcBef>
                  <a:spcPts val="0"/>
                </a:spcBef>
                <a:spcAft>
                  <a:spcPts val="0"/>
                </a:spcAft>
                <a:buNone/>
              </a:pPr>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85"/>
        <p:cNvGrpSpPr/>
        <p:nvPr/>
      </p:nvGrpSpPr>
      <p:grpSpPr>
        <a:xfrm>
          <a:off x="0" y="0"/>
          <a:ext cx="0" cy="0"/>
          <a:chOff x="0" y="0"/>
          <a:chExt cx="0" cy="0"/>
        </a:xfrm>
      </p:grpSpPr>
      <p:sp>
        <p:nvSpPr>
          <p:cNvPr id="186" name="Google Shape;186;p33"/>
          <p:cNvSpPr txBox="1">
            <a:spLocks noGrp="1"/>
          </p:cNvSpPr>
          <p:nvPr>
            <p:ph type="title"/>
          </p:nvPr>
        </p:nvSpPr>
        <p:spPr>
          <a:xfrm>
            <a:off x="693738" y="403225"/>
            <a:ext cx="8694737" cy="1460500"/>
          </a:xfrm>
          <a:prstGeom prst="rect">
            <a:avLst/>
          </a:prstGeom>
          <a:noFill/>
          <a:ln>
            <a:noFill/>
          </a:ln>
        </p:spPr>
        <p:txBody>
          <a:bodyPr spcFirstLastPara="1" wrap="square" lIns="0" tIns="0" rIns="0" bIns="0" anchor="ctr" anchorCtr="0"/>
          <a:lstStyle>
            <a:lvl1pPr marR="0" lvl="0"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1pPr>
            <a:lvl2pPr marR="0" lvl="1"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2pPr>
            <a:lvl3pPr marR="0" lvl="2"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3pPr>
            <a:lvl4pPr marR="0" lvl="3"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4pPr>
            <a:lvl5pPr marR="0" lvl="4"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5pPr>
            <a:lvl6pPr marR="0" lvl="5"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6pPr>
            <a:lvl7pPr marR="0" lvl="6"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7pPr>
            <a:lvl8pPr marR="0" lvl="7"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8pPr>
            <a:lvl9pPr marR="0" lvl="8"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9pPr>
          </a:lstStyle>
          <a:p>
            <a:endParaRPr/>
          </a:p>
        </p:txBody>
      </p:sp>
      <p:sp>
        <p:nvSpPr>
          <p:cNvPr id="187" name="Google Shape;187;p33"/>
          <p:cNvSpPr txBox="1">
            <a:spLocks noGrp="1"/>
          </p:cNvSpPr>
          <p:nvPr>
            <p:ph type="body" idx="1"/>
          </p:nvPr>
        </p:nvSpPr>
        <p:spPr>
          <a:xfrm>
            <a:off x="693738" y="1852613"/>
            <a:ext cx="4265612" cy="908050"/>
          </a:xfrm>
          <a:prstGeom prst="rect">
            <a:avLst/>
          </a:prstGeom>
          <a:noFill/>
          <a:ln>
            <a:noFill/>
          </a:ln>
        </p:spPr>
        <p:txBody>
          <a:bodyPr spcFirstLastPara="1" wrap="square" lIns="0" tIns="15100" rIns="0" bIns="0" anchor="b" anchorCtr="0"/>
          <a:lstStyle>
            <a:lvl1pPr marL="457200" marR="0" lvl="0" indent="-228600" algn="l" rtl="0">
              <a:lnSpc>
                <a:spcPct val="95000"/>
              </a:lnSpc>
              <a:spcBef>
                <a:spcPts val="0"/>
              </a:spcBef>
              <a:spcAft>
                <a:spcPts val="0"/>
              </a:spcAft>
              <a:buClr>
                <a:srgbClr val="000000"/>
              </a:buClr>
              <a:buSzPts val="2400"/>
              <a:buFont typeface="Times New Roman"/>
              <a:buNone/>
              <a:defRPr sz="2400" b="1">
                <a:solidFill>
                  <a:srgbClr val="E6E6E6"/>
                </a:solidFill>
                <a:latin typeface="Times New Roman"/>
                <a:ea typeface="Times New Roman"/>
                <a:cs typeface="Times New Roman"/>
                <a:sym typeface="Times New Roman"/>
              </a:defRPr>
            </a:lvl1pPr>
            <a:lvl2pPr marL="914400" marR="0" lvl="1" indent="-228600" algn="l" rtl="0">
              <a:lnSpc>
                <a:spcPct val="95000"/>
              </a:lnSpc>
              <a:spcBef>
                <a:spcPts val="1425"/>
              </a:spcBef>
              <a:spcAft>
                <a:spcPts val="0"/>
              </a:spcAft>
              <a:buClr>
                <a:srgbClr val="000000"/>
              </a:buClr>
              <a:buSzPts val="2000"/>
              <a:buFont typeface="Times New Roman"/>
              <a:buNone/>
              <a:defRPr sz="2000" b="1" i="0" u="none" strike="noStrike" cap="none">
                <a:solidFill>
                  <a:srgbClr val="E6E6E6"/>
                </a:solidFill>
                <a:latin typeface="Times New Roman"/>
                <a:ea typeface="Times New Roman"/>
                <a:cs typeface="Times New Roman"/>
                <a:sym typeface="Times New Roman"/>
              </a:defRPr>
            </a:lvl2pPr>
            <a:lvl3pPr marL="1371600" marR="0" lvl="2" indent="-228600" algn="l" rtl="0">
              <a:lnSpc>
                <a:spcPct val="95000"/>
              </a:lnSpc>
              <a:spcBef>
                <a:spcPts val="1138"/>
              </a:spcBef>
              <a:spcAft>
                <a:spcPts val="0"/>
              </a:spcAft>
              <a:buClr>
                <a:srgbClr val="000000"/>
              </a:buClr>
              <a:buSzPts val="1800"/>
              <a:buFont typeface="Times New Roman"/>
              <a:buNone/>
              <a:defRPr sz="1800" b="1" i="0" u="none" strike="noStrike" cap="none">
                <a:solidFill>
                  <a:srgbClr val="E6E6E6"/>
                </a:solidFill>
                <a:latin typeface="Times New Roman"/>
                <a:ea typeface="Times New Roman"/>
                <a:cs typeface="Times New Roman"/>
                <a:sym typeface="Times New Roman"/>
              </a:defRPr>
            </a:lvl3pPr>
            <a:lvl4pPr marL="1828800" marR="0" lvl="3" indent="-228600" algn="l" rtl="0">
              <a:lnSpc>
                <a:spcPct val="95000"/>
              </a:lnSpc>
              <a:spcBef>
                <a:spcPts val="850"/>
              </a:spcBef>
              <a:spcAft>
                <a:spcPts val="0"/>
              </a:spcAft>
              <a:buClr>
                <a:srgbClr val="000000"/>
              </a:buClr>
              <a:buSzPts val="1600"/>
              <a:buFont typeface="Times New Roman"/>
              <a:buNone/>
              <a:defRPr sz="1600" b="1" i="0" u="none" strike="noStrike" cap="none">
                <a:solidFill>
                  <a:srgbClr val="E6E6E6"/>
                </a:solidFill>
                <a:latin typeface="Times New Roman"/>
                <a:ea typeface="Times New Roman"/>
                <a:cs typeface="Times New Roman"/>
                <a:sym typeface="Times New Roman"/>
              </a:defRPr>
            </a:lvl4pPr>
            <a:lvl5pPr marL="2286000" marR="0" lvl="4" indent="-228600" algn="l" rtl="0">
              <a:lnSpc>
                <a:spcPct val="95000"/>
              </a:lnSpc>
              <a:spcBef>
                <a:spcPts val="575"/>
              </a:spcBef>
              <a:spcAft>
                <a:spcPts val="0"/>
              </a:spcAft>
              <a:buClr>
                <a:srgbClr val="000000"/>
              </a:buClr>
              <a:buSzPts val="1600"/>
              <a:buFont typeface="Times New Roman"/>
              <a:buNone/>
              <a:defRPr sz="1600" b="1" i="0" u="none" strike="noStrike" cap="none">
                <a:solidFill>
                  <a:srgbClr val="E6E6E6"/>
                </a:solidFill>
                <a:latin typeface="Times New Roman"/>
                <a:ea typeface="Times New Roman"/>
                <a:cs typeface="Times New Roman"/>
                <a:sym typeface="Times New Roma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Times New Roman"/>
                <a:ea typeface="Times New Roman"/>
                <a:cs typeface="Times New Roman"/>
                <a:sym typeface="Times New Roma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Times New Roman"/>
                <a:ea typeface="Times New Roman"/>
                <a:cs typeface="Times New Roman"/>
                <a:sym typeface="Times New Roma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Times New Roman"/>
                <a:ea typeface="Times New Roman"/>
                <a:cs typeface="Times New Roman"/>
                <a:sym typeface="Times New Roma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188" name="Google Shape;188;p33"/>
          <p:cNvSpPr txBox="1">
            <a:spLocks noGrp="1"/>
          </p:cNvSpPr>
          <p:nvPr>
            <p:ph type="body" idx="2"/>
          </p:nvPr>
        </p:nvSpPr>
        <p:spPr>
          <a:xfrm>
            <a:off x="693738" y="2760663"/>
            <a:ext cx="4265612" cy="4062412"/>
          </a:xfrm>
          <a:prstGeom prst="rect">
            <a:avLst/>
          </a:prstGeom>
          <a:noFill/>
          <a:ln>
            <a:noFill/>
          </a:ln>
        </p:spPr>
        <p:txBody>
          <a:bodyPr spcFirstLastPara="1" wrap="square" lIns="0" tIns="15100" rIns="0" bIns="0" anchor="t" anchorCtr="0"/>
          <a:lstStyle>
            <a:lvl1pPr marL="457200" marR="0" lvl="0" indent="-228600" algn="l" rtl="0">
              <a:lnSpc>
                <a:spcPct val="95000"/>
              </a:lnSpc>
              <a:spcBef>
                <a:spcPts val="0"/>
              </a:spcBef>
              <a:spcAft>
                <a:spcPts val="0"/>
              </a:spcAft>
              <a:buSzPts val="1400"/>
              <a:buNone/>
              <a:defRPr sz="2400">
                <a:solidFill>
                  <a:srgbClr val="E6E6E6"/>
                </a:solidFill>
                <a:latin typeface="Times New Roman"/>
                <a:ea typeface="Times New Roman"/>
                <a:cs typeface="Times New Roman"/>
                <a:sym typeface="Times New Roman"/>
              </a:defRPr>
            </a:lvl1pPr>
            <a:lvl2pPr marL="914400" marR="0" lvl="1" indent="-228600" algn="l" rtl="0">
              <a:lnSpc>
                <a:spcPct val="95000"/>
              </a:lnSpc>
              <a:spcBef>
                <a:spcPts val="1425"/>
              </a:spcBef>
              <a:spcAft>
                <a:spcPts val="0"/>
              </a:spcAft>
              <a:buSzPts val="1400"/>
              <a:buNone/>
              <a:defRPr sz="2800" b="0" i="0" u="none" strike="noStrike" cap="none">
                <a:solidFill>
                  <a:srgbClr val="E6E6E6"/>
                </a:solidFill>
                <a:latin typeface="Times New Roman"/>
                <a:ea typeface="Times New Roman"/>
                <a:cs typeface="Times New Roman"/>
                <a:sym typeface="Times New Roman"/>
              </a:defRPr>
            </a:lvl2pPr>
            <a:lvl3pPr marL="1371600" marR="0" lvl="2" indent="-228600" algn="l" rtl="0">
              <a:lnSpc>
                <a:spcPct val="95000"/>
              </a:lnSpc>
              <a:spcBef>
                <a:spcPts val="1138"/>
              </a:spcBef>
              <a:spcAft>
                <a:spcPts val="0"/>
              </a:spcAft>
              <a:buSzPts val="1400"/>
              <a:buNone/>
              <a:defRPr sz="2400" b="0" i="0" u="none" strike="noStrike" cap="none">
                <a:solidFill>
                  <a:srgbClr val="E6E6E6"/>
                </a:solidFill>
                <a:latin typeface="Times New Roman"/>
                <a:ea typeface="Times New Roman"/>
                <a:cs typeface="Times New Roman"/>
                <a:sym typeface="Times New Roman"/>
              </a:defRPr>
            </a:lvl3pPr>
            <a:lvl4pPr marL="1828800" marR="0" lvl="3" indent="-228600" algn="l" rtl="0">
              <a:lnSpc>
                <a:spcPct val="95000"/>
              </a:lnSpc>
              <a:spcBef>
                <a:spcPts val="850"/>
              </a:spcBef>
              <a:spcAft>
                <a:spcPts val="0"/>
              </a:spcAft>
              <a:buSzPts val="1400"/>
              <a:buNone/>
              <a:defRPr sz="2000" b="0" i="0" u="none" strike="noStrike" cap="none">
                <a:solidFill>
                  <a:srgbClr val="E6E6E6"/>
                </a:solidFill>
                <a:latin typeface="Times New Roman"/>
                <a:ea typeface="Times New Roman"/>
                <a:cs typeface="Times New Roman"/>
                <a:sym typeface="Times New Roman"/>
              </a:defRPr>
            </a:lvl4pPr>
            <a:lvl5pPr marL="2286000" marR="0" lvl="4" indent="-228600" algn="l" rtl="0">
              <a:lnSpc>
                <a:spcPct val="95000"/>
              </a:lnSpc>
              <a:spcBef>
                <a:spcPts val="575"/>
              </a:spcBef>
              <a:spcAft>
                <a:spcPts val="0"/>
              </a:spcAft>
              <a:buSzPts val="1400"/>
              <a:buNone/>
              <a:defRPr sz="2000" b="0" i="0" u="none" strike="noStrike" cap="none">
                <a:solidFill>
                  <a:srgbClr val="E6E6E6"/>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89" name="Google Shape;189;p33"/>
          <p:cNvSpPr txBox="1">
            <a:spLocks noGrp="1"/>
          </p:cNvSpPr>
          <p:nvPr>
            <p:ph type="body" idx="3"/>
          </p:nvPr>
        </p:nvSpPr>
        <p:spPr>
          <a:xfrm>
            <a:off x="5103813" y="1852613"/>
            <a:ext cx="4284662" cy="908050"/>
          </a:xfrm>
          <a:prstGeom prst="rect">
            <a:avLst/>
          </a:prstGeom>
          <a:noFill/>
          <a:ln>
            <a:noFill/>
          </a:ln>
        </p:spPr>
        <p:txBody>
          <a:bodyPr spcFirstLastPara="1" wrap="square" lIns="0" tIns="15100" rIns="0" bIns="0" anchor="b" anchorCtr="0"/>
          <a:lstStyle>
            <a:lvl1pPr marL="457200" marR="0" lvl="0" indent="-228600" algn="l" rtl="0">
              <a:lnSpc>
                <a:spcPct val="95000"/>
              </a:lnSpc>
              <a:spcBef>
                <a:spcPts val="0"/>
              </a:spcBef>
              <a:spcAft>
                <a:spcPts val="0"/>
              </a:spcAft>
              <a:buClr>
                <a:srgbClr val="000000"/>
              </a:buClr>
              <a:buSzPts val="2400"/>
              <a:buFont typeface="Times New Roman"/>
              <a:buNone/>
              <a:defRPr sz="2400" b="1">
                <a:solidFill>
                  <a:srgbClr val="E6E6E6"/>
                </a:solidFill>
                <a:latin typeface="Times New Roman"/>
                <a:ea typeface="Times New Roman"/>
                <a:cs typeface="Times New Roman"/>
                <a:sym typeface="Times New Roman"/>
              </a:defRPr>
            </a:lvl1pPr>
            <a:lvl2pPr marL="914400" marR="0" lvl="1" indent="-228600" algn="l" rtl="0">
              <a:lnSpc>
                <a:spcPct val="95000"/>
              </a:lnSpc>
              <a:spcBef>
                <a:spcPts val="1425"/>
              </a:spcBef>
              <a:spcAft>
                <a:spcPts val="0"/>
              </a:spcAft>
              <a:buClr>
                <a:srgbClr val="000000"/>
              </a:buClr>
              <a:buSzPts val="2000"/>
              <a:buFont typeface="Times New Roman"/>
              <a:buNone/>
              <a:defRPr sz="2000" b="1" i="0" u="none" strike="noStrike" cap="none">
                <a:solidFill>
                  <a:srgbClr val="E6E6E6"/>
                </a:solidFill>
                <a:latin typeface="Times New Roman"/>
                <a:ea typeface="Times New Roman"/>
                <a:cs typeface="Times New Roman"/>
                <a:sym typeface="Times New Roman"/>
              </a:defRPr>
            </a:lvl2pPr>
            <a:lvl3pPr marL="1371600" marR="0" lvl="2" indent="-228600" algn="l" rtl="0">
              <a:lnSpc>
                <a:spcPct val="95000"/>
              </a:lnSpc>
              <a:spcBef>
                <a:spcPts val="1138"/>
              </a:spcBef>
              <a:spcAft>
                <a:spcPts val="0"/>
              </a:spcAft>
              <a:buClr>
                <a:srgbClr val="000000"/>
              </a:buClr>
              <a:buSzPts val="1800"/>
              <a:buFont typeface="Times New Roman"/>
              <a:buNone/>
              <a:defRPr sz="1800" b="1" i="0" u="none" strike="noStrike" cap="none">
                <a:solidFill>
                  <a:srgbClr val="E6E6E6"/>
                </a:solidFill>
                <a:latin typeface="Times New Roman"/>
                <a:ea typeface="Times New Roman"/>
                <a:cs typeface="Times New Roman"/>
                <a:sym typeface="Times New Roman"/>
              </a:defRPr>
            </a:lvl3pPr>
            <a:lvl4pPr marL="1828800" marR="0" lvl="3" indent="-228600" algn="l" rtl="0">
              <a:lnSpc>
                <a:spcPct val="95000"/>
              </a:lnSpc>
              <a:spcBef>
                <a:spcPts val="850"/>
              </a:spcBef>
              <a:spcAft>
                <a:spcPts val="0"/>
              </a:spcAft>
              <a:buClr>
                <a:srgbClr val="000000"/>
              </a:buClr>
              <a:buSzPts val="1600"/>
              <a:buFont typeface="Times New Roman"/>
              <a:buNone/>
              <a:defRPr sz="1600" b="1" i="0" u="none" strike="noStrike" cap="none">
                <a:solidFill>
                  <a:srgbClr val="E6E6E6"/>
                </a:solidFill>
                <a:latin typeface="Times New Roman"/>
                <a:ea typeface="Times New Roman"/>
                <a:cs typeface="Times New Roman"/>
                <a:sym typeface="Times New Roman"/>
              </a:defRPr>
            </a:lvl4pPr>
            <a:lvl5pPr marL="2286000" marR="0" lvl="4" indent="-228600" algn="l" rtl="0">
              <a:lnSpc>
                <a:spcPct val="95000"/>
              </a:lnSpc>
              <a:spcBef>
                <a:spcPts val="575"/>
              </a:spcBef>
              <a:spcAft>
                <a:spcPts val="0"/>
              </a:spcAft>
              <a:buClr>
                <a:srgbClr val="000000"/>
              </a:buClr>
              <a:buSzPts val="1600"/>
              <a:buFont typeface="Times New Roman"/>
              <a:buNone/>
              <a:defRPr sz="1600" b="1" i="0" u="none" strike="noStrike" cap="none">
                <a:solidFill>
                  <a:srgbClr val="E6E6E6"/>
                </a:solidFill>
                <a:latin typeface="Times New Roman"/>
                <a:ea typeface="Times New Roman"/>
                <a:cs typeface="Times New Roman"/>
                <a:sym typeface="Times New Roma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Times New Roman"/>
                <a:ea typeface="Times New Roman"/>
                <a:cs typeface="Times New Roman"/>
                <a:sym typeface="Times New Roma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Times New Roman"/>
                <a:ea typeface="Times New Roman"/>
                <a:cs typeface="Times New Roman"/>
                <a:sym typeface="Times New Roma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Times New Roman"/>
                <a:ea typeface="Times New Roman"/>
                <a:cs typeface="Times New Roman"/>
                <a:sym typeface="Times New Roma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190" name="Google Shape;190;p33"/>
          <p:cNvSpPr txBox="1">
            <a:spLocks noGrp="1"/>
          </p:cNvSpPr>
          <p:nvPr>
            <p:ph type="body" idx="4"/>
          </p:nvPr>
        </p:nvSpPr>
        <p:spPr>
          <a:xfrm>
            <a:off x="5103813" y="2760663"/>
            <a:ext cx="4284662" cy="4062412"/>
          </a:xfrm>
          <a:prstGeom prst="rect">
            <a:avLst/>
          </a:prstGeom>
          <a:noFill/>
          <a:ln>
            <a:noFill/>
          </a:ln>
        </p:spPr>
        <p:txBody>
          <a:bodyPr spcFirstLastPara="1" wrap="square" lIns="0" tIns="15100" rIns="0" bIns="0" anchor="t" anchorCtr="0"/>
          <a:lstStyle>
            <a:lvl1pPr marL="457200" marR="0" lvl="0" indent="-228600" algn="l" rtl="0">
              <a:lnSpc>
                <a:spcPct val="95000"/>
              </a:lnSpc>
              <a:spcBef>
                <a:spcPts val="0"/>
              </a:spcBef>
              <a:spcAft>
                <a:spcPts val="0"/>
              </a:spcAft>
              <a:buSzPts val="1400"/>
              <a:buNone/>
              <a:defRPr sz="2400">
                <a:solidFill>
                  <a:srgbClr val="E6E6E6"/>
                </a:solidFill>
                <a:latin typeface="Times New Roman"/>
                <a:ea typeface="Times New Roman"/>
                <a:cs typeface="Times New Roman"/>
                <a:sym typeface="Times New Roman"/>
              </a:defRPr>
            </a:lvl1pPr>
            <a:lvl2pPr marL="914400" marR="0" lvl="1" indent="-228600" algn="l" rtl="0">
              <a:lnSpc>
                <a:spcPct val="95000"/>
              </a:lnSpc>
              <a:spcBef>
                <a:spcPts val="1425"/>
              </a:spcBef>
              <a:spcAft>
                <a:spcPts val="0"/>
              </a:spcAft>
              <a:buSzPts val="1400"/>
              <a:buNone/>
              <a:defRPr sz="2800" b="0" i="0" u="none" strike="noStrike" cap="none">
                <a:solidFill>
                  <a:srgbClr val="E6E6E6"/>
                </a:solidFill>
                <a:latin typeface="Times New Roman"/>
                <a:ea typeface="Times New Roman"/>
                <a:cs typeface="Times New Roman"/>
                <a:sym typeface="Times New Roman"/>
              </a:defRPr>
            </a:lvl2pPr>
            <a:lvl3pPr marL="1371600" marR="0" lvl="2" indent="-228600" algn="l" rtl="0">
              <a:lnSpc>
                <a:spcPct val="95000"/>
              </a:lnSpc>
              <a:spcBef>
                <a:spcPts val="1138"/>
              </a:spcBef>
              <a:spcAft>
                <a:spcPts val="0"/>
              </a:spcAft>
              <a:buSzPts val="1400"/>
              <a:buNone/>
              <a:defRPr sz="2400" b="0" i="0" u="none" strike="noStrike" cap="none">
                <a:solidFill>
                  <a:srgbClr val="E6E6E6"/>
                </a:solidFill>
                <a:latin typeface="Times New Roman"/>
                <a:ea typeface="Times New Roman"/>
                <a:cs typeface="Times New Roman"/>
                <a:sym typeface="Times New Roman"/>
              </a:defRPr>
            </a:lvl3pPr>
            <a:lvl4pPr marL="1828800" marR="0" lvl="3" indent="-228600" algn="l" rtl="0">
              <a:lnSpc>
                <a:spcPct val="95000"/>
              </a:lnSpc>
              <a:spcBef>
                <a:spcPts val="850"/>
              </a:spcBef>
              <a:spcAft>
                <a:spcPts val="0"/>
              </a:spcAft>
              <a:buSzPts val="1400"/>
              <a:buNone/>
              <a:defRPr sz="2000" b="0" i="0" u="none" strike="noStrike" cap="none">
                <a:solidFill>
                  <a:srgbClr val="E6E6E6"/>
                </a:solidFill>
                <a:latin typeface="Times New Roman"/>
                <a:ea typeface="Times New Roman"/>
                <a:cs typeface="Times New Roman"/>
                <a:sym typeface="Times New Roman"/>
              </a:defRPr>
            </a:lvl4pPr>
            <a:lvl5pPr marL="2286000" marR="0" lvl="4" indent="-228600" algn="l" rtl="0">
              <a:lnSpc>
                <a:spcPct val="95000"/>
              </a:lnSpc>
              <a:spcBef>
                <a:spcPts val="575"/>
              </a:spcBef>
              <a:spcAft>
                <a:spcPts val="0"/>
              </a:spcAft>
              <a:buSzPts val="1400"/>
              <a:buNone/>
              <a:defRPr sz="2000" b="0" i="0" u="none" strike="noStrike" cap="none">
                <a:solidFill>
                  <a:srgbClr val="E6E6E6"/>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91"/>
        <p:cNvGrpSpPr/>
        <p:nvPr/>
      </p:nvGrpSpPr>
      <p:grpSpPr>
        <a:xfrm>
          <a:off x="0" y="0"/>
          <a:ext cx="0" cy="0"/>
          <a:chOff x="0" y="0"/>
          <a:chExt cx="0" cy="0"/>
        </a:xfrm>
      </p:grpSpPr>
      <p:sp>
        <p:nvSpPr>
          <p:cNvPr id="192" name="Google Shape;192;p34"/>
          <p:cNvSpPr txBox="1">
            <a:spLocks noGrp="1"/>
          </p:cNvSpPr>
          <p:nvPr>
            <p:ph type="title"/>
          </p:nvPr>
        </p:nvSpPr>
        <p:spPr>
          <a:xfrm>
            <a:off x="741362" y="282575"/>
            <a:ext cx="8604250" cy="1258887"/>
          </a:xfrm>
          <a:prstGeom prst="rect">
            <a:avLst/>
          </a:prstGeom>
          <a:noFill/>
          <a:ln>
            <a:noFill/>
          </a:ln>
        </p:spPr>
        <p:txBody>
          <a:bodyPr spcFirstLastPara="1" wrap="square" lIns="0" tIns="0" rIns="0" bIns="0" anchor="ctr" anchorCtr="0"/>
          <a:lstStyle>
            <a:lvl1pPr marR="0" lvl="0"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1pPr>
            <a:lvl2pPr marR="0" lvl="1"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2pPr>
            <a:lvl3pPr marR="0" lvl="2"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3pPr>
            <a:lvl4pPr marR="0" lvl="3"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4pPr>
            <a:lvl5pPr marR="0" lvl="4"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5pPr>
            <a:lvl6pPr marR="0" lvl="5"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6pPr>
            <a:lvl7pPr marR="0" lvl="6"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7pPr>
            <a:lvl8pPr marR="0" lvl="7"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8pPr>
            <a:lvl9pPr marR="0" lvl="8"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9pPr>
          </a:lstStyle>
          <a:p>
            <a:endParaRPr/>
          </a:p>
        </p:txBody>
      </p:sp>
      <p:sp>
        <p:nvSpPr>
          <p:cNvPr id="193" name="Google Shape;193;p34"/>
          <p:cNvSpPr txBox="1">
            <a:spLocks noGrp="1"/>
          </p:cNvSpPr>
          <p:nvPr>
            <p:ph type="body" idx="1"/>
          </p:nvPr>
        </p:nvSpPr>
        <p:spPr>
          <a:xfrm>
            <a:off x="741363" y="1963738"/>
            <a:ext cx="4308475" cy="4933950"/>
          </a:xfrm>
          <a:prstGeom prst="rect">
            <a:avLst/>
          </a:prstGeom>
          <a:noFill/>
          <a:ln>
            <a:noFill/>
          </a:ln>
        </p:spPr>
        <p:txBody>
          <a:bodyPr spcFirstLastPara="1" wrap="square" lIns="0" tIns="15100" rIns="0" bIns="0" anchor="t" anchorCtr="0"/>
          <a:lstStyle>
            <a:lvl1pPr marL="457200" marR="0" lvl="0" indent="-228600" algn="l" rtl="0">
              <a:lnSpc>
                <a:spcPct val="95000"/>
              </a:lnSpc>
              <a:spcBef>
                <a:spcPts val="0"/>
              </a:spcBef>
              <a:spcAft>
                <a:spcPts val="0"/>
              </a:spcAft>
              <a:buSzPts val="1400"/>
              <a:buNone/>
              <a:defRPr sz="2400">
                <a:solidFill>
                  <a:srgbClr val="E6E6E6"/>
                </a:solidFill>
                <a:latin typeface="Times New Roman"/>
                <a:ea typeface="Times New Roman"/>
                <a:cs typeface="Times New Roman"/>
                <a:sym typeface="Times New Roman"/>
              </a:defRPr>
            </a:lvl1pPr>
            <a:lvl2pPr marL="914400" marR="0" lvl="1" indent="-228600" algn="l" rtl="0">
              <a:lnSpc>
                <a:spcPct val="95000"/>
              </a:lnSpc>
              <a:spcBef>
                <a:spcPts val="1425"/>
              </a:spcBef>
              <a:spcAft>
                <a:spcPts val="0"/>
              </a:spcAft>
              <a:buSzPts val="1400"/>
              <a:buNone/>
              <a:defRPr sz="2800" b="0" i="0" u="none" strike="noStrike" cap="none">
                <a:solidFill>
                  <a:srgbClr val="E6E6E6"/>
                </a:solidFill>
                <a:latin typeface="Times New Roman"/>
                <a:ea typeface="Times New Roman"/>
                <a:cs typeface="Times New Roman"/>
                <a:sym typeface="Times New Roman"/>
              </a:defRPr>
            </a:lvl2pPr>
            <a:lvl3pPr marL="1371600" marR="0" lvl="2" indent="-228600" algn="l" rtl="0">
              <a:lnSpc>
                <a:spcPct val="95000"/>
              </a:lnSpc>
              <a:spcBef>
                <a:spcPts val="1138"/>
              </a:spcBef>
              <a:spcAft>
                <a:spcPts val="0"/>
              </a:spcAft>
              <a:buSzPts val="1400"/>
              <a:buNone/>
              <a:defRPr sz="2400" b="0" i="0" u="none" strike="noStrike" cap="none">
                <a:solidFill>
                  <a:srgbClr val="E6E6E6"/>
                </a:solidFill>
                <a:latin typeface="Times New Roman"/>
                <a:ea typeface="Times New Roman"/>
                <a:cs typeface="Times New Roman"/>
                <a:sym typeface="Times New Roman"/>
              </a:defRPr>
            </a:lvl3pPr>
            <a:lvl4pPr marL="1828800" marR="0" lvl="3" indent="-228600" algn="l" rtl="0">
              <a:lnSpc>
                <a:spcPct val="95000"/>
              </a:lnSpc>
              <a:spcBef>
                <a:spcPts val="850"/>
              </a:spcBef>
              <a:spcAft>
                <a:spcPts val="0"/>
              </a:spcAft>
              <a:buSzPts val="1400"/>
              <a:buNone/>
              <a:defRPr sz="2000" b="0" i="0" u="none" strike="noStrike" cap="none">
                <a:solidFill>
                  <a:srgbClr val="E6E6E6"/>
                </a:solidFill>
                <a:latin typeface="Times New Roman"/>
                <a:ea typeface="Times New Roman"/>
                <a:cs typeface="Times New Roman"/>
                <a:sym typeface="Times New Roman"/>
              </a:defRPr>
            </a:lvl4pPr>
            <a:lvl5pPr marL="2286000" marR="0" lvl="4" indent="-228600" algn="l" rtl="0">
              <a:lnSpc>
                <a:spcPct val="95000"/>
              </a:lnSpc>
              <a:spcBef>
                <a:spcPts val="575"/>
              </a:spcBef>
              <a:spcAft>
                <a:spcPts val="0"/>
              </a:spcAft>
              <a:buSzPts val="1400"/>
              <a:buNone/>
              <a:defRPr sz="2000" b="0" i="0" u="none" strike="noStrike" cap="none">
                <a:solidFill>
                  <a:srgbClr val="E6E6E6"/>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94" name="Google Shape;194;p34"/>
          <p:cNvSpPr txBox="1">
            <a:spLocks noGrp="1"/>
          </p:cNvSpPr>
          <p:nvPr>
            <p:ph type="body" idx="2"/>
          </p:nvPr>
        </p:nvSpPr>
        <p:spPr>
          <a:xfrm>
            <a:off x="5202238" y="1963738"/>
            <a:ext cx="4308475" cy="4933950"/>
          </a:xfrm>
          <a:prstGeom prst="rect">
            <a:avLst/>
          </a:prstGeom>
          <a:noFill/>
          <a:ln>
            <a:noFill/>
          </a:ln>
        </p:spPr>
        <p:txBody>
          <a:bodyPr spcFirstLastPara="1" wrap="square" lIns="0" tIns="15100" rIns="0" bIns="0" anchor="t" anchorCtr="0"/>
          <a:lstStyle>
            <a:lvl1pPr marL="457200" marR="0" lvl="0" indent="-228600" algn="l" rtl="0">
              <a:lnSpc>
                <a:spcPct val="95000"/>
              </a:lnSpc>
              <a:spcBef>
                <a:spcPts val="0"/>
              </a:spcBef>
              <a:spcAft>
                <a:spcPts val="0"/>
              </a:spcAft>
              <a:buSzPts val="1400"/>
              <a:buNone/>
              <a:defRPr sz="2400">
                <a:solidFill>
                  <a:srgbClr val="E6E6E6"/>
                </a:solidFill>
                <a:latin typeface="Times New Roman"/>
                <a:ea typeface="Times New Roman"/>
                <a:cs typeface="Times New Roman"/>
                <a:sym typeface="Times New Roman"/>
              </a:defRPr>
            </a:lvl1pPr>
            <a:lvl2pPr marL="914400" marR="0" lvl="1" indent="-228600" algn="l" rtl="0">
              <a:lnSpc>
                <a:spcPct val="95000"/>
              </a:lnSpc>
              <a:spcBef>
                <a:spcPts val="1425"/>
              </a:spcBef>
              <a:spcAft>
                <a:spcPts val="0"/>
              </a:spcAft>
              <a:buSzPts val="1400"/>
              <a:buNone/>
              <a:defRPr sz="2800" b="0" i="0" u="none" strike="noStrike" cap="none">
                <a:solidFill>
                  <a:srgbClr val="E6E6E6"/>
                </a:solidFill>
                <a:latin typeface="Times New Roman"/>
                <a:ea typeface="Times New Roman"/>
                <a:cs typeface="Times New Roman"/>
                <a:sym typeface="Times New Roman"/>
              </a:defRPr>
            </a:lvl2pPr>
            <a:lvl3pPr marL="1371600" marR="0" lvl="2" indent="-228600" algn="l" rtl="0">
              <a:lnSpc>
                <a:spcPct val="95000"/>
              </a:lnSpc>
              <a:spcBef>
                <a:spcPts val="1138"/>
              </a:spcBef>
              <a:spcAft>
                <a:spcPts val="0"/>
              </a:spcAft>
              <a:buSzPts val="1400"/>
              <a:buNone/>
              <a:defRPr sz="2400" b="0" i="0" u="none" strike="noStrike" cap="none">
                <a:solidFill>
                  <a:srgbClr val="E6E6E6"/>
                </a:solidFill>
                <a:latin typeface="Times New Roman"/>
                <a:ea typeface="Times New Roman"/>
                <a:cs typeface="Times New Roman"/>
                <a:sym typeface="Times New Roman"/>
              </a:defRPr>
            </a:lvl3pPr>
            <a:lvl4pPr marL="1828800" marR="0" lvl="3" indent="-228600" algn="l" rtl="0">
              <a:lnSpc>
                <a:spcPct val="95000"/>
              </a:lnSpc>
              <a:spcBef>
                <a:spcPts val="850"/>
              </a:spcBef>
              <a:spcAft>
                <a:spcPts val="0"/>
              </a:spcAft>
              <a:buSzPts val="1400"/>
              <a:buNone/>
              <a:defRPr sz="2000" b="0" i="0" u="none" strike="noStrike" cap="none">
                <a:solidFill>
                  <a:srgbClr val="E6E6E6"/>
                </a:solidFill>
                <a:latin typeface="Times New Roman"/>
                <a:ea typeface="Times New Roman"/>
                <a:cs typeface="Times New Roman"/>
                <a:sym typeface="Times New Roman"/>
              </a:defRPr>
            </a:lvl4pPr>
            <a:lvl5pPr marL="2286000" marR="0" lvl="4" indent="-228600" algn="l" rtl="0">
              <a:lnSpc>
                <a:spcPct val="95000"/>
              </a:lnSpc>
              <a:spcBef>
                <a:spcPts val="575"/>
              </a:spcBef>
              <a:spcAft>
                <a:spcPts val="0"/>
              </a:spcAft>
              <a:buSzPts val="1400"/>
              <a:buNone/>
              <a:defRPr sz="2000" b="0" i="0" u="none" strike="noStrike" cap="none">
                <a:solidFill>
                  <a:srgbClr val="E6E6E6"/>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95"/>
        <p:cNvGrpSpPr/>
        <p:nvPr/>
      </p:nvGrpSpPr>
      <p:grpSpPr>
        <a:xfrm>
          <a:off x="0" y="0"/>
          <a:ext cx="0" cy="0"/>
          <a:chOff x="0" y="0"/>
          <a:chExt cx="0" cy="0"/>
        </a:xfrm>
      </p:grpSpPr>
      <p:sp>
        <p:nvSpPr>
          <p:cNvPr id="196" name="Google Shape;196;p35"/>
          <p:cNvSpPr txBox="1">
            <a:spLocks noGrp="1"/>
          </p:cNvSpPr>
          <p:nvPr>
            <p:ph type="title"/>
          </p:nvPr>
        </p:nvSpPr>
        <p:spPr>
          <a:xfrm>
            <a:off x="687388" y="1884363"/>
            <a:ext cx="8694737" cy="3144837"/>
          </a:xfrm>
          <a:prstGeom prst="rect">
            <a:avLst/>
          </a:prstGeom>
          <a:noFill/>
          <a:ln>
            <a:noFill/>
          </a:ln>
        </p:spPr>
        <p:txBody>
          <a:bodyPr spcFirstLastPara="1" wrap="square" lIns="0" tIns="0" rIns="0" bIns="0" anchor="b" anchorCtr="0"/>
          <a:lstStyle>
            <a:lvl1pPr marR="0" lvl="0" algn="l" rtl="0">
              <a:lnSpc>
                <a:spcPct val="93000"/>
              </a:lnSpc>
              <a:spcBef>
                <a:spcPts val="0"/>
              </a:spcBef>
              <a:spcAft>
                <a:spcPts val="0"/>
              </a:spcAft>
              <a:buSzPts val="1400"/>
              <a:buNone/>
              <a:defRPr sz="6000" b="1" i="1" u="none" strike="noStrike" cap="none">
                <a:solidFill>
                  <a:srgbClr val="FF9966"/>
                </a:solidFill>
                <a:latin typeface="Arial"/>
                <a:ea typeface="Arial"/>
                <a:cs typeface="Arial"/>
                <a:sym typeface="Arial"/>
              </a:defRPr>
            </a:lvl1pPr>
            <a:lvl2pPr marR="0" lvl="1"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2pPr>
            <a:lvl3pPr marR="0" lvl="2"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3pPr>
            <a:lvl4pPr marR="0" lvl="3"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4pPr>
            <a:lvl5pPr marR="0" lvl="4"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5pPr>
            <a:lvl6pPr marR="0" lvl="5"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6pPr>
            <a:lvl7pPr marR="0" lvl="6"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7pPr>
            <a:lvl8pPr marR="0" lvl="7"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8pPr>
            <a:lvl9pPr marR="0" lvl="8"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9pPr>
          </a:lstStyle>
          <a:p>
            <a:endParaRPr/>
          </a:p>
        </p:txBody>
      </p:sp>
      <p:sp>
        <p:nvSpPr>
          <p:cNvPr id="197" name="Google Shape;197;p35"/>
          <p:cNvSpPr txBox="1">
            <a:spLocks noGrp="1"/>
          </p:cNvSpPr>
          <p:nvPr>
            <p:ph type="body" idx="1"/>
          </p:nvPr>
        </p:nvSpPr>
        <p:spPr>
          <a:xfrm>
            <a:off x="687388" y="5059363"/>
            <a:ext cx="8694737" cy="1652587"/>
          </a:xfrm>
          <a:prstGeom prst="rect">
            <a:avLst/>
          </a:prstGeom>
          <a:noFill/>
          <a:ln>
            <a:noFill/>
          </a:ln>
        </p:spPr>
        <p:txBody>
          <a:bodyPr spcFirstLastPara="1" wrap="square" lIns="0" tIns="15100" rIns="0" bIns="0" anchor="t" anchorCtr="0"/>
          <a:lstStyle>
            <a:lvl1pPr marL="457200" marR="0" lvl="0" indent="-228600" algn="l" rtl="0">
              <a:lnSpc>
                <a:spcPct val="95000"/>
              </a:lnSpc>
              <a:spcBef>
                <a:spcPts val="0"/>
              </a:spcBef>
              <a:spcAft>
                <a:spcPts val="0"/>
              </a:spcAft>
              <a:buClr>
                <a:srgbClr val="000000"/>
              </a:buClr>
              <a:buSzPts val="2400"/>
              <a:buFont typeface="Times New Roman"/>
              <a:buNone/>
              <a:defRPr sz="2400">
                <a:solidFill>
                  <a:srgbClr val="E6E6E6"/>
                </a:solidFill>
                <a:latin typeface="Times New Roman"/>
                <a:ea typeface="Times New Roman"/>
                <a:cs typeface="Times New Roman"/>
                <a:sym typeface="Times New Roman"/>
              </a:defRPr>
            </a:lvl1pPr>
            <a:lvl2pPr marL="914400" marR="0" lvl="1" indent="-228600" algn="l" rtl="0">
              <a:lnSpc>
                <a:spcPct val="95000"/>
              </a:lnSpc>
              <a:spcBef>
                <a:spcPts val="1425"/>
              </a:spcBef>
              <a:spcAft>
                <a:spcPts val="0"/>
              </a:spcAft>
              <a:buClr>
                <a:srgbClr val="000000"/>
              </a:buClr>
              <a:buSzPts val="2000"/>
              <a:buFont typeface="Times New Roman"/>
              <a:buNone/>
              <a:defRPr sz="2000" b="0" i="0" u="none" strike="noStrike" cap="none">
                <a:solidFill>
                  <a:srgbClr val="E6E6E6"/>
                </a:solidFill>
                <a:latin typeface="Times New Roman"/>
                <a:ea typeface="Times New Roman"/>
                <a:cs typeface="Times New Roman"/>
                <a:sym typeface="Times New Roman"/>
              </a:defRPr>
            </a:lvl2pPr>
            <a:lvl3pPr marL="1371600" marR="0" lvl="2" indent="-228600" algn="l" rtl="0">
              <a:lnSpc>
                <a:spcPct val="95000"/>
              </a:lnSpc>
              <a:spcBef>
                <a:spcPts val="1138"/>
              </a:spcBef>
              <a:spcAft>
                <a:spcPts val="0"/>
              </a:spcAft>
              <a:buClr>
                <a:srgbClr val="000000"/>
              </a:buClr>
              <a:buSzPts val="1800"/>
              <a:buFont typeface="Times New Roman"/>
              <a:buNone/>
              <a:defRPr sz="1800" b="0" i="0" u="none" strike="noStrike" cap="none">
                <a:solidFill>
                  <a:srgbClr val="E6E6E6"/>
                </a:solidFill>
                <a:latin typeface="Times New Roman"/>
                <a:ea typeface="Times New Roman"/>
                <a:cs typeface="Times New Roman"/>
                <a:sym typeface="Times New Roman"/>
              </a:defRPr>
            </a:lvl3pPr>
            <a:lvl4pPr marL="1828800" marR="0" lvl="3" indent="-228600" algn="l" rtl="0">
              <a:lnSpc>
                <a:spcPct val="95000"/>
              </a:lnSpc>
              <a:spcBef>
                <a:spcPts val="850"/>
              </a:spcBef>
              <a:spcAft>
                <a:spcPts val="0"/>
              </a:spcAft>
              <a:buClr>
                <a:srgbClr val="000000"/>
              </a:buClr>
              <a:buSzPts val="1600"/>
              <a:buFont typeface="Times New Roman"/>
              <a:buNone/>
              <a:defRPr sz="1600" b="0" i="0" u="none" strike="noStrike" cap="none">
                <a:solidFill>
                  <a:srgbClr val="E6E6E6"/>
                </a:solidFill>
                <a:latin typeface="Times New Roman"/>
                <a:ea typeface="Times New Roman"/>
                <a:cs typeface="Times New Roman"/>
                <a:sym typeface="Times New Roman"/>
              </a:defRPr>
            </a:lvl4pPr>
            <a:lvl5pPr marL="2286000" marR="0" lvl="4" indent="-228600" algn="l" rtl="0">
              <a:lnSpc>
                <a:spcPct val="95000"/>
              </a:lnSpc>
              <a:spcBef>
                <a:spcPts val="575"/>
              </a:spcBef>
              <a:spcAft>
                <a:spcPts val="0"/>
              </a:spcAft>
              <a:buClr>
                <a:srgbClr val="000000"/>
              </a:buClr>
              <a:buSzPts val="1600"/>
              <a:buFont typeface="Times New Roman"/>
              <a:buNone/>
              <a:defRPr sz="1600" b="0" i="0" u="none" strike="noStrike" cap="none">
                <a:solidFill>
                  <a:srgbClr val="E6E6E6"/>
                </a:solidFill>
                <a:latin typeface="Times New Roman"/>
                <a:ea typeface="Times New Roman"/>
                <a:cs typeface="Times New Roman"/>
                <a:sym typeface="Times New Roman"/>
              </a:defRPr>
            </a:lvl5pPr>
            <a:lvl6pPr marL="2743200" marR="0" lvl="5"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6pPr>
            <a:lvl7pPr marL="3200400" marR="0" lvl="6"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7pPr>
            <a:lvl8pPr marL="3657600" marR="0" lvl="7"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8pPr>
            <a:lvl9pPr marL="4114800" marR="0" lvl="8"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98"/>
        <p:cNvGrpSpPr/>
        <p:nvPr/>
      </p:nvGrpSpPr>
      <p:grpSpPr>
        <a:xfrm>
          <a:off x="0" y="0"/>
          <a:ext cx="0" cy="0"/>
          <a:chOff x="0" y="0"/>
          <a:chExt cx="0" cy="0"/>
        </a:xfrm>
      </p:grpSpPr>
      <p:sp>
        <p:nvSpPr>
          <p:cNvPr id="199" name="Google Shape;199;p36"/>
          <p:cNvSpPr txBox="1">
            <a:spLocks noGrp="1"/>
          </p:cNvSpPr>
          <p:nvPr>
            <p:ph type="ctrTitle"/>
          </p:nvPr>
        </p:nvSpPr>
        <p:spPr>
          <a:xfrm>
            <a:off x="1260475" y="1236663"/>
            <a:ext cx="7559675" cy="2632075"/>
          </a:xfrm>
          <a:prstGeom prst="rect">
            <a:avLst/>
          </a:prstGeom>
          <a:noFill/>
          <a:ln>
            <a:noFill/>
          </a:ln>
        </p:spPr>
        <p:txBody>
          <a:bodyPr spcFirstLastPara="1" wrap="square" lIns="0" tIns="0" rIns="0" bIns="0" anchor="b" anchorCtr="0"/>
          <a:lstStyle>
            <a:lvl1pPr marR="0" lvl="0" algn="ctr" rtl="0">
              <a:lnSpc>
                <a:spcPct val="93000"/>
              </a:lnSpc>
              <a:spcBef>
                <a:spcPts val="0"/>
              </a:spcBef>
              <a:spcAft>
                <a:spcPts val="0"/>
              </a:spcAft>
              <a:buSzPts val="1400"/>
              <a:buNone/>
              <a:defRPr sz="6000" b="1" i="1" u="none" strike="noStrike" cap="none">
                <a:solidFill>
                  <a:srgbClr val="FF9966"/>
                </a:solidFill>
                <a:latin typeface="Arial"/>
                <a:ea typeface="Arial"/>
                <a:cs typeface="Arial"/>
                <a:sym typeface="Arial"/>
              </a:defRPr>
            </a:lvl1pPr>
            <a:lvl2pPr marR="0" lvl="1"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2pPr>
            <a:lvl3pPr marR="0" lvl="2"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3pPr>
            <a:lvl4pPr marR="0" lvl="3"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4pPr>
            <a:lvl5pPr marR="0" lvl="4"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5pPr>
            <a:lvl6pPr marR="0" lvl="5"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6pPr>
            <a:lvl7pPr marR="0" lvl="6"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7pPr>
            <a:lvl8pPr marR="0" lvl="7"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8pPr>
            <a:lvl9pPr marR="0" lvl="8"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9pPr>
          </a:lstStyle>
          <a:p>
            <a:endParaRPr/>
          </a:p>
        </p:txBody>
      </p:sp>
      <p:sp>
        <p:nvSpPr>
          <p:cNvPr id="200" name="Google Shape;200;p36"/>
          <p:cNvSpPr txBox="1">
            <a:spLocks noGrp="1"/>
          </p:cNvSpPr>
          <p:nvPr>
            <p:ph type="subTitle" idx="1"/>
          </p:nvPr>
        </p:nvSpPr>
        <p:spPr>
          <a:xfrm>
            <a:off x="1260475" y="3970338"/>
            <a:ext cx="7559675" cy="1825625"/>
          </a:xfrm>
          <a:prstGeom prst="rect">
            <a:avLst/>
          </a:prstGeom>
          <a:noFill/>
          <a:ln>
            <a:noFill/>
          </a:ln>
        </p:spPr>
        <p:txBody>
          <a:bodyPr spcFirstLastPara="1" wrap="square" lIns="0" tIns="15100" rIns="0" bIns="0" anchor="t" anchorCtr="0"/>
          <a:lstStyle>
            <a:lvl1pPr marR="0" lvl="0" algn="ctr" rtl="0">
              <a:lnSpc>
                <a:spcPct val="95000"/>
              </a:lnSpc>
              <a:spcBef>
                <a:spcPts val="0"/>
              </a:spcBef>
              <a:spcAft>
                <a:spcPts val="0"/>
              </a:spcAft>
              <a:buClr>
                <a:srgbClr val="000000"/>
              </a:buClr>
              <a:buSzPts val="2400"/>
              <a:buFont typeface="Times New Roman"/>
              <a:buNone/>
              <a:defRPr sz="2400">
                <a:solidFill>
                  <a:srgbClr val="E6E6E6"/>
                </a:solidFill>
                <a:latin typeface="Times New Roman"/>
                <a:ea typeface="Times New Roman"/>
                <a:cs typeface="Times New Roman"/>
                <a:sym typeface="Times New Roman"/>
              </a:defRPr>
            </a:lvl1pPr>
            <a:lvl2pPr marR="0" lvl="1" algn="ctr" rtl="0">
              <a:lnSpc>
                <a:spcPct val="95000"/>
              </a:lnSpc>
              <a:spcBef>
                <a:spcPts val="1425"/>
              </a:spcBef>
              <a:spcAft>
                <a:spcPts val="0"/>
              </a:spcAft>
              <a:buClr>
                <a:srgbClr val="000000"/>
              </a:buClr>
              <a:buSzPts val="2000"/>
              <a:buFont typeface="Times New Roman"/>
              <a:buNone/>
              <a:defRPr sz="2000" b="0" i="0" u="none" strike="noStrike" cap="none">
                <a:solidFill>
                  <a:srgbClr val="E6E6E6"/>
                </a:solidFill>
                <a:latin typeface="Times New Roman"/>
                <a:ea typeface="Times New Roman"/>
                <a:cs typeface="Times New Roman"/>
                <a:sym typeface="Times New Roman"/>
              </a:defRPr>
            </a:lvl2pPr>
            <a:lvl3pPr marR="0" lvl="2" algn="ctr" rtl="0">
              <a:lnSpc>
                <a:spcPct val="95000"/>
              </a:lnSpc>
              <a:spcBef>
                <a:spcPts val="1138"/>
              </a:spcBef>
              <a:spcAft>
                <a:spcPts val="0"/>
              </a:spcAft>
              <a:buClr>
                <a:srgbClr val="000000"/>
              </a:buClr>
              <a:buSzPts val="1800"/>
              <a:buFont typeface="Times New Roman"/>
              <a:buNone/>
              <a:defRPr sz="1800" b="0" i="0" u="none" strike="noStrike" cap="none">
                <a:solidFill>
                  <a:srgbClr val="E6E6E6"/>
                </a:solidFill>
                <a:latin typeface="Times New Roman"/>
                <a:ea typeface="Times New Roman"/>
                <a:cs typeface="Times New Roman"/>
                <a:sym typeface="Times New Roman"/>
              </a:defRPr>
            </a:lvl3pPr>
            <a:lvl4pPr marR="0" lvl="3" algn="ctr" rtl="0">
              <a:lnSpc>
                <a:spcPct val="95000"/>
              </a:lnSpc>
              <a:spcBef>
                <a:spcPts val="850"/>
              </a:spcBef>
              <a:spcAft>
                <a:spcPts val="0"/>
              </a:spcAft>
              <a:buClr>
                <a:srgbClr val="000000"/>
              </a:buClr>
              <a:buSzPts val="1600"/>
              <a:buFont typeface="Times New Roman"/>
              <a:buNone/>
              <a:defRPr sz="1600" b="0" i="0" u="none" strike="noStrike" cap="none">
                <a:solidFill>
                  <a:srgbClr val="E6E6E6"/>
                </a:solidFill>
                <a:latin typeface="Times New Roman"/>
                <a:ea typeface="Times New Roman"/>
                <a:cs typeface="Times New Roman"/>
                <a:sym typeface="Times New Roman"/>
              </a:defRPr>
            </a:lvl4pPr>
            <a:lvl5pPr marR="0" lvl="4" algn="ctr" rtl="0">
              <a:lnSpc>
                <a:spcPct val="95000"/>
              </a:lnSpc>
              <a:spcBef>
                <a:spcPts val="575"/>
              </a:spcBef>
              <a:spcAft>
                <a:spcPts val="0"/>
              </a:spcAft>
              <a:buClr>
                <a:srgbClr val="000000"/>
              </a:buClr>
              <a:buSzPts val="1600"/>
              <a:buFont typeface="Times New Roman"/>
              <a:buNone/>
              <a:defRPr sz="1600" b="0" i="0" u="none" strike="noStrike" cap="none">
                <a:solidFill>
                  <a:srgbClr val="E6E6E6"/>
                </a:solidFill>
                <a:latin typeface="Times New Roman"/>
                <a:ea typeface="Times New Roman"/>
                <a:cs typeface="Times New Roman"/>
                <a:sym typeface="Times New Roman"/>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1975873" y="5291772"/>
            <a:ext cx="6048375" cy="62472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205" b="1" i="0" u="none" strike="noStrike" cap="none">
                <a:solidFill>
                  <a:schemeClr val="dk1"/>
                </a:solidFill>
                <a:latin typeface="Lato"/>
                <a:ea typeface="Lato"/>
                <a:cs typeface="Lato"/>
                <a:sym typeface="Lato"/>
              </a:defRPr>
            </a:lvl1pPr>
            <a:lvl2pPr marR="0" lvl="1" algn="ctr" rtl="0">
              <a:spcBef>
                <a:spcPts val="0"/>
              </a:spcBef>
              <a:spcAft>
                <a:spcPts val="0"/>
              </a:spcAft>
              <a:buSzPts val="1400"/>
              <a:buNone/>
              <a:defRPr sz="4800" b="0" i="0" u="none" strike="noStrike" cap="none">
                <a:solidFill>
                  <a:schemeClr val="dk1"/>
                </a:solidFill>
                <a:latin typeface="Lato"/>
                <a:ea typeface="Lato"/>
                <a:cs typeface="Lato"/>
                <a:sym typeface="Lato"/>
              </a:defRPr>
            </a:lvl2pPr>
            <a:lvl3pPr marR="0" lvl="2" algn="ctr" rtl="0">
              <a:spcBef>
                <a:spcPts val="0"/>
              </a:spcBef>
              <a:spcAft>
                <a:spcPts val="0"/>
              </a:spcAft>
              <a:buSzPts val="1400"/>
              <a:buNone/>
              <a:defRPr sz="4800" b="0" i="0" u="none" strike="noStrike" cap="none">
                <a:solidFill>
                  <a:schemeClr val="dk1"/>
                </a:solidFill>
                <a:latin typeface="Lato"/>
                <a:ea typeface="Lato"/>
                <a:cs typeface="Lato"/>
                <a:sym typeface="Lato"/>
              </a:defRPr>
            </a:lvl3pPr>
            <a:lvl4pPr marR="0" lvl="3" algn="ctr" rtl="0">
              <a:spcBef>
                <a:spcPts val="0"/>
              </a:spcBef>
              <a:spcAft>
                <a:spcPts val="0"/>
              </a:spcAft>
              <a:buSzPts val="1400"/>
              <a:buNone/>
              <a:defRPr sz="4800" b="0" i="0" u="none" strike="noStrike" cap="none">
                <a:solidFill>
                  <a:schemeClr val="dk1"/>
                </a:solidFill>
                <a:latin typeface="Lato"/>
                <a:ea typeface="Lato"/>
                <a:cs typeface="Lato"/>
                <a:sym typeface="Lato"/>
              </a:defRPr>
            </a:lvl4pPr>
            <a:lvl5pPr marR="0" lvl="4" algn="ctr" rtl="0">
              <a:spcBef>
                <a:spcPts val="0"/>
              </a:spcBef>
              <a:spcAft>
                <a:spcPts val="0"/>
              </a:spcAft>
              <a:buSzPts val="1400"/>
              <a:buNone/>
              <a:defRPr sz="4800" b="0" i="0" u="none" strike="noStrike" cap="none">
                <a:solidFill>
                  <a:schemeClr val="dk1"/>
                </a:solidFill>
                <a:latin typeface="Lato"/>
                <a:ea typeface="Lato"/>
                <a:cs typeface="Lato"/>
                <a:sym typeface="Lato"/>
              </a:defRPr>
            </a:lvl5pPr>
            <a:lvl6pPr marR="0" lvl="5" algn="ctr" rtl="0">
              <a:spcBef>
                <a:spcPts val="0"/>
              </a:spcBef>
              <a:spcAft>
                <a:spcPts val="0"/>
              </a:spcAft>
              <a:buSzPts val="1400"/>
              <a:buNone/>
              <a:defRPr sz="4800" b="0" i="0" u="none" strike="noStrike" cap="none">
                <a:solidFill>
                  <a:schemeClr val="dk1"/>
                </a:solidFill>
                <a:latin typeface="Lato"/>
                <a:ea typeface="Lato"/>
                <a:cs typeface="Lato"/>
                <a:sym typeface="Lato"/>
              </a:defRPr>
            </a:lvl6pPr>
            <a:lvl7pPr marR="0" lvl="6" algn="ctr" rtl="0">
              <a:spcBef>
                <a:spcPts val="0"/>
              </a:spcBef>
              <a:spcAft>
                <a:spcPts val="0"/>
              </a:spcAft>
              <a:buSzPts val="1400"/>
              <a:buNone/>
              <a:defRPr sz="4800" b="0" i="0" u="none" strike="noStrike" cap="none">
                <a:solidFill>
                  <a:schemeClr val="dk1"/>
                </a:solidFill>
                <a:latin typeface="Lato"/>
                <a:ea typeface="Lato"/>
                <a:cs typeface="Lato"/>
                <a:sym typeface="Lato"/>
              </a:defRPr>
            </a:lvl7pPr>
            <a:lvl8pPr marR="0" lvl="7" algn="ctr" rtl="0">
              <a:spcBef>
                <a:spcPts val="0"/>
              </a:spcBef>
              <a:spcAft>
                <a:spcPts val="0"/>
              </a:spcAft>
              <a:buSzPts val="1400"/>
              <a:buNone/>
              <a:defRPr sz="4800" b="0" i="0" u="none" strike="noStrike" cap="none">
                <a:solidFill>
                  <a:schemeClr val="dk1"/>
                </a:solidFill>
                <a:latin typeface="Lato"/>
                <a:ea typeface="Lato"/>
                <a:cs typeface="Lato"/>
                <a:sym typeface="Lato"/>
              </a:defRPr>
            </a:lvl8pPr>
            <a:lvl9pPr marR="0" lvl="8" algn="ctr" rtl="0">
              <a:spcBef>
                <a:spcPts val="0"/>
              </a:spcBef>
              <a:spcAft>
                <a:spcPts val="0"/>
              </a:spcAft>
              <a:buSzPts val="1400"/>
              <a:buNone/>
              <a:defRPr sz="4800" b="0" i="0" u="none" strike="noStrike" cap="none">
                <a:solidFill>
                  <a:schemeClr val="dk1"/>
                </a:solidFill>
                <a:latin typeface="Lato"/>
                <a:ea typeface="Lato"/>
                <a:cs typeface="Lato"/>
                <a:sym typeface="Lato"/>
              </a:defRPr>
            </a:lvl9pPr>
          </a:lstStyle>
          <a:p>
            <a:endParaRPr/>
          </a:p>
        </p:txBody>
      </p:sp>
      <p:sp>
        <p:nvSpPr>
          <p:cNvPr id="34" name="Google Shape;34;p5"/>
          <p:cNvSpPr>
            <a:spLocks noGrp="1"/>
          </p:cNvSpPr>
          <p:nvPr>
            <p:ph type="pic" idx="2"/>
          </p:nvPr>
        </p:nvSpPr>
        <p:spPr>
          <a:xfrm>
            <a:off x="1975873" y="675471"/>
            <a:ext cx="6048375" cy="4535805"/>
          </a:xfrm>
          <a:prstGeom prst="rect">
            <a:avLst/>
          </a:prstGeom>
          <a:noFill/>
          <a:ln>
            <a:noFill/>
          </a:ln>
        </p:spPr>
        <p:txBody>
          <a:bodyPr spcFirstLastPara="1" wrap="square" lIns="91425" tIns="45700" rIns="91425" bIns="45700" anchor="t" anchorCtr="0"/>
          <a:lstStyle>
            <a:lvl1pPr marR="0" lvl="0" algn="l" rtl="0">
              <a:spcBef>
                <a:spcPts val="705"/>
              </a:spcBef>
              <a:spcAft>
                <a:spcPts val="0"/>
              </a:spcAft>
              <a:buClr>
                <a:schemeClr val="dk1"/>
              </a:buClr>
              <a:buSzPts val="3527"/>
              <a:buFont typeface="Arial"/>
              <a:buNone/>
              <a:defRPr sz="3527" b="0" i="0" u="none" strike="noStrike" cap="none">
                <a:solidFill>
                  <a:schemeClr val="dk1"/>
                </a:solidFill>
                <a:latin typeface="Lato"/>
                <a:ea typeface="Lato"/>
                <a:cs typeface="Lato"/>
                <a:sym typeface="Lato"/>
              </a:defRPr>
            </a:lvl1pPr>
            <a:lvl2pPr marR="0" lvl="1" algn="l" rtl="0">
              <a:spcBef>
                <a:spcPts val="617"/>
              </a:spcBef>
              <a:spcAft>
                <a:spcPts val="0"/>
              </a:spcAft>
              <a:buClr>
                <a:schemeClr val="dk1"/>
              </a:buClr>
              <a:buSzPts val="3086"/>
              <a:buFont typeface="Arial"/>
              <a:buNone/>
              <a:defRPr sz="3086" b="0" i="0" u="none" strike="noStrike" cap="none">
                <a:solidFill>
                  <a:schemeClr val="dk1"/>
                </a:solidFill>
                <a:latin typeface="Lato"/>
                <a:ea typeface="Lato"/>
                <a:cs typeface="Lato"/>
                <a:sym typeface="Lato"/>
              </a:defRPr>
            </a:lvl2pPr>
            <a:lvl3pPr marR="0" lvl="2" algn="l" rtl="0">
              <a:spcBef>
                <a:spcPts val="529"/>
              </a:spcBef>
              <a:spcAft>
                <a:spcPts val="0"/>
              </a:spcAft>
              <a:buClr>
                <a:schemeClr val="dk1"/>
              </a:buClr>
              <a:buSzPts val="2646"/>
              <a:buFont typeface="Arial"/>
              <a:buNone/>
              <a:defRPr sz="2646" b="0" i="0" u="none" strike="noStrike" cap="none">
                <a:solidFill>
                  <a:schemeClr val="dk1"/>
                </a:solidFill>
                <a:latin typeface="Lato"/>
                <a:ea typeface="Lato"/>
                <a:cs typeface="Lato"/>
                <a:sym typeface="Lato"/>
              </a:defRPr>
            </a:lvl3pPr>
            <a:lvl4pPr marR="0" lvl="3" algn="l" rtl="0">
              <a:spcBef>
                <a:spcPts val="441"/>
              </a:spcBef>
              <a:spcAft>
                <a:spcPts val="0"/>
              </a:spcAft>
              <a:buClr>
                <a:schemeClr val="dk1"/>
              </a:buClr>
              <a:buSzPts val="2205"/>
              <a:buFont typeface="Arial"/>
              <a:buNone/>
              <a:defRPr sz="2205" b="0" i="0" u="none" strike="noStrike" cap="none">
                <a:solidFill>
                  <a:schemeClr val="dk1"/>
                </a:solidFill>
                <a:latin typeface="Lato"/>
                <a:ea typeface="Lato"/>
                <a:cs typeface="Lato"/>
                <a:sym typeface="Lato"/>
              </a:defRPr>
            </a:lvl4pPr>
            <a:lvl5pPr marR="0" lvl="4" algn="l" rtl="0">
              <a:spcBef>
                <a:spcPts val="441"/>
              </a:spcBef>
              <a:spcAft>
                <a:spcPts val="0"/>
              </a:spcAft>
              <a:buClr>
                <a:schemeClr val="dk1"/>
              </a:buClr>
              <a:buSzPts val="2205"/>
              <a:buFont typeface="Arial"/>
              <a:buNone/>
              <a:defRPr sz="2205" b="0" i="0" u="none" strike="noStrike" cap="none">
                <a:solidFill>
                  <a:schemeClr val="dk1"/>
                </a:solidFill>
                <a:latin typeface="Lato"/>
                <a:ea typeface="Lato"/>
                <a:cs typeface="Lato"/>
                <a:sym typeface="Lato"/>
              </a:defRPr>
            </a:lvl5pPr>
            <a:lvl6pPr marR="0" lvl="5" algn="l" rtl="0">
              <a:spcBef>
                <a:spcPts val="441"/>
              </a:spcBef>
              <a:spcAft>
                <a:spcPts val="0"/>
              </a:spcAft>
              <a:buClr>
                <a:schemeClr val="dk1"/>
              </a:buClr>
              <a:buSzPts val="2205"/>
              <a:buFont typeface="Arial"/>
              <a:buNone/>
              <a:defRPr sz="2205" b="0" i="0" u="none" strike="noStrike" cap="none">
                <a:solidFill>
                  <a:schemeClr val="dk1"/>
                </a:solidFill>
                <a:latin typeface="Lato"/>
                <a:ea typeface="Lato"/>
                <a:cs typeface="Lato"/>
                <a:sym typeface="Lato"/>
              </a:defRPr>
            </a:lvl6pPr>
            <a:lvl7pPr marR="0" lvl="6" algn="l" rtl="0">
              <a:spcBef>
                <a:spcPts val="441"/>
              </a:spcBef>
              <a:spcAft>
                <a:spcPts val="0"/>
              </a:spcAft>
              <a:buClr>
                <a:schemeClr val="dk1"/>
              </a:buClr>
              <a:buSzPts val="2205"/>
              <a:buFont typeface="Arial"/>
              <a:buNone/>
              <a:defRPr sz="2205" b="0" i="0" u="none" strike="noStrike" cap="none">
                <a:solidFill>
                  <a:schemeClr val="dk1"/>
                </a:solidFill>
                <a:latin typeface="Lato"/>
                <a:ea typeface="Lato"/>
                <a:cs typeface="Lato"/>
                <a:sym typeface="Lato"/>
              </a:defRPr>
            </a:lvl7pPr>
            <a:lvl8pPr marR="0" lvl="7" algn="l" rtl="0">
              <a:spcBef>
                <a:spcPts val="441"/>
              </a:spcBef>
              <a:spcAft>
                <a:spcPts val="0"/>
              </a:spcAft>
              <a:buClr>
                <a:schemeClr val="dk1"/>
              </a:buClr>
              <a:buSzPts val="2205"/>
              <a:buFont typeface="Arial"/>
              <a:buNone/>
              <a:defRPr sz="2205" b="0" i="0" u="none" strike="noStrike" cap="none">
                <a:solidFill>
                  <a:schemeClr val="dk1"/>
                </a:solidFill>
                <a:latin typeface="Lato"/>
                <a:ea typeface="Lato"/>
                <a:cs typeface="Lato"/>
                <a:sym typeface="Lato"/>
              </a:defRPr>
            </a:lvl8pPr>
            <a:lvl9pPr marR="0" lvl="8" algn="l" rtl="0">
              <a:spcBef>
                <a:spcPts val="441"/>
              </a:spcBef>
              <a:spcAft>
                <a:spcPts val="0"/>
              </a:spcAft>
              <a:buClr>
                <a:schemeClr val="dk1"/>
              </a:buClr>
              <a:buSzPts val="2205"/>
              <a:buFont typeface="Arial"/>
              <a:buNone/>
              <a:defRPr sz="2205" b="0" i="0" u="none" strike="noStrike" cap="none">
                <a:solidFill>
                  <a:schemeClr val="dk1"/>
                </a:solidFill>
                <a:latin typeface="Lato"/>
                <a:ea typeface="Lato"/>
                <a:cs typeface="Lato"/>
                <a:sym typeface="Lato"/>
              </a:defRPr>
            </a:lvl9pPr>
          </a:lstStyle>
          <a:p>
            <a:endParaRPr/>
          </a:p>
        </p:txBody>
      </p:sp>
      <p:sp>
        <p:nvSpPr>
          <p:cNvPr id="35" name="Google Shape;35;p5"/>
          <p:cNvSpPr txBox="1">
            <a:spLocks noGrp="1"/>
          </p:cNvSpPr>
          <p:nvPr>
            <p:ph type="body" idx="1"/>
          </p:nvPr>
        </p:nvSpPr>
        <p:spPr>
          <a:xfrm>
            <a:off x="1975873" y="5916496"/>
            <a:ext cx="6048375" cy="887211"/>
          </a:xfrm>
          <a:prstGeom prst="rect">
            <a:avLst/>
          </a:prstGeom>
          <a:noFill/>
          <a:ln>
            <a:noFill/>
          </a:ln>
        </p:spPr>
        <p:txBody>
          <a:bodyPr spcFirstLastPara="1" wrap="square" lIns="91425" tIns="45700" rIns="91425" bIns="45700" anchor="t" anchorCtr="0"/>
          <a:lstStyle>
            <a:lvl1pPr marL="457200" marR="0" lvl="0" indent="-228600" algn="l" rtl="0">
              <a:spcBef>
                <a:spcPts val="309"/>
              </a:spcBef>
              <a:spcAft>
                <a:spcPts val="0"/>
              </a:spcAft>
              <a:buClr>
                <a:schemeClr val="dk1"/>
              </a:buClr>
              <a:buSzPts val="1543"/>
              <a:buFont typeface="Arial"/>
              <a:buNone/>
              <a:defRPr sz="1543" b="0" i="0" u="none" strike="noStrike" cap="none">
                <a:solidFill>
                  <a:schemeClr val="dk1"/>
                </a:solidFill>
                <a:latin typeface="Lato"/>
                <a:ea typeface="Lato"/>
                <a:cs typeface="Lato"/>
                <a:sym typeface="Lato"/>
              </a:defRPr>
            </a:lvl1pPr>
            <a:lvl2pPr marL="914400" marR="0" lvl="1" indent="-228600" algn="l" rtl="0">
              <a:spcBef>
                <a:spcPts val="265"/>
              </a:spcBef>
              <a:spcAft>
                <a:spcPts val="0"/>
              </a:spcAft>
              <a:buClr>
                <a:schemeClr val="dk1"/>
              </a:buClr>
              <a:buSzPts val="1323"/>
              <a:buFont typeface="Arial"/>
              <a:buNone/>
              <a:defRPr sz="1323" b="0" i="0" u="none" strike="noStrike" cap="none">
                <a:solidFill>
                  <a:schemeClr val="dk1"/>
                </a:solidFill>
                <a:latin typeface="Lato"/>
                <a:ea typeface="Lato"/>
                <a:cs typeface="Lato"/>
                <a:sym typeface="Lato"/>
              </a:defRPr>
            </a:lvl2pPr>
            <a:lvl3pPr marL="1371600" marR="0" lvl="2" indent="-228600" algn="l" rtl="0">
              <a:spcBef>
                <a:spcPts val="220"/>
              </a:spcBef>
              <a:spcAft>
                <a:spcPts val="0"/>
              </a:spcAft>
              <a:buClr>
                <a:schemeClr val="dk1"/>
              </a:buClr>
              <a:buSzPts val="1102"/>
              <a:buFont typeface="Arial"/>
              <a:buNone/>
              <a:defRPr sz="1102" b="0" i="0" u="none" strike="noStrike" cap="none">
                <a:solidFill>
                  <a:schemeClr val="dk1"/>
                </a:solidFill>
                <a:latin typeface="Lato"/>
                <a:ea typeface="Lato"/>
                <a:cs typeface="Lato"/>
                <a:sym typeface="Lato"/>
              </a:defRPr>
            </a:lvl3pPr>
            <a:lvl4pPr marL="1828800" marR="0" lvl="3" indent="-228600" algn="l" rtl="0">
              <a:spcBef>
                <a:spcPts val="198"/>
              </a:spcBef>
              <a:spcAft>
                <a:spcPts val="0"/>
              </a:spcAft>
              <a:buClr>
                <a:schemeClr val="dk1"/>
              </a:buClr>
              <a:buSzPts val="992"/>
              <a:buFont typeface="Arial"/>
              <a:buNone/>
              <a:defRPr sz="992" b="0" i="0" u="none" strike="noStrike" cap="none">
                <a:solidFill>
                  <a:schemeClr val="dk1"/>
                </a:solidFill>
                <a:latin typeface="Lato"/>
                <a:ea typeface="Lato"/>
                <a:cs typeface="Lato"/>
                <a:sym typeface="Lato"/>
              </a:defRPr>
            </a:lvl4pPr>
            <a:lvl5pPr marL="2286000" marR="0" lvl="4" indent="-228600" algn="l" rtl="0">
              <a:spcBef>
                <a:spcPts val="198"/>
              </a:spcBef>
              <a:spcAft>
                <a:spcPts val="0"/>
              </a:spcAft>
              <a:buClr>
                <a:schemeClr val="dk1"/>
              </a:buClr>
              <a:buSzPts val="992"/>
              <a:buFont typeface="Arial"/>
              <a:buNone/>
              <a:defRPr sz="992" b="0" i="0" u="none" strike="noStrike" cap="none">
                <a:solidFill>
                  <a:schemeClr val="dk1"/>
                </a:solidFill>
                <a:latin typeface="Lato"/>
                <a:ea typeface="Lato"/>
                <a:cs typeface="Lato"/>
                <a:sym typeface="Lato"/>
              </a:defRPr>
            </a:lvl5pPr>
            <a:lvl6pPr marL="2743200" marR="0" lvl="5" indent="-228600" algn="l" rtl="0">
              <a:spcBef>
                <a:spcPts val="198"/>
              </a:spcBef>
              <a:spcAft>
                <a:spcPts val="0"/>
              </a:spcAft>
              <a:buClr>
                <a:schemeClr val="dk1"/>
              </a:buClr>
              <a:buSzPts val="992"/>
              <a:buFont typeface="Arial"/>
              <a:buNone/>
              <a:defRPr sz="992" b="0" i="0" u="none" strike="noStrike" cap="none">
                <a:solidFill>
                  <a:schemeClr val="dk1"/>
                </a:solidFill>
                <a:latin typeface="Lato"/>
                <a:ea typeface="Lato"/>
                <a:cs typeface="Lato"/>
                <a:sym typeface="Lato"/>
              </a:defRPr>
            </a:lvl6pPr>
            <a:lvl7pPr marL="3200400" marR="0" lvl="6" indent="-228600" algn="l" rtl="0">
              <a:spcBef>
                <a:spcPts val="198"/>
              </a:spcBef>
              <a:spcAft>
                <a:spcPts val="0"/>
              </a:spcAft>
              <a:buClr>
                <a:schemeClr val="dk1"/>
              </a:buClr>
              <a:buSzPts val="992"/>
              <a:buFont typeface="Arial"/>
              <a:buNone/>
              <a:defRPr sz="992" b="0" i="0" u="none" strike="noStrike" cap="none">
                <a:solidFill>
                  <a:schemeClr val="dk1"/>
                </a:solidFill>
                <a:latin typeface="Lato"/>
                <a:ea typeface="Lato"/>
                <a:cs typeface="Lato"/>
                <a:sym typeface="Lato"/>
              </a:defRPr>
            </a:lvl7pPr>
            <a:lvl8pPr marL="3657600" marR="0" lvl="7" indent="-228600" algn="l" rtl="0">
              <a:spcBef>
                <a:spcPts val="198"/>
              </a:spcBef>
              <a:spcAft>
                <a:spcPts val="0"/>
              </a:spcAft>
              <a:buClr>
                <a:schemeClr val="dk1"/>
              </a:buClr>
              <a:buSzPts val="992"/>
              <a:buFont typeface="Arial"/>
              <a:buNone/>
              <a:defRPr sz="992" b="0" i="0" u="none" strike="noStrike" cap="none">
                <a:solidFill>
                  <a:schemeClr val="dk1"/>
                </a:solidFill>
                <a:latin typeface="Lato"/>
                <a:ea typeface="Lato"/>
                <a:cs typeface="Lato"/>
                <a:sym typeface="Lato"/>
              </a:defRPr>
            </a:lvl8pPr>
            <a:lvl9pPr marL="4114800" marR="0" lvl="8" indent="-228600" algn="l" rtl="0">
              <a:spcBef>
                <a:spcPts val="198"/>
              </a:spcBef>
              <a:spcAft>
                <a:spcPts val="0"/>
              </a:spcAft>
              <a:buClr>
                <a:schemeClr val="dk1"/>
              </a:buClr>
              <a:buSzPts val="992"/>
              <a:buFont typeface="Arial"/>
              <a:buNone/>
              <a:defRPr sz="992" b="0" i="0" u="none" strike="noStrike" cap="none">
                <a:solidFill>
                  <a:schemeClr val="dk1"/>
                </a:solidFill>
                <a:latin typeface="Lato"/>
                <a:ea typeface="Lato"/>
                <a:cs typeface="Lato"/>
                <a:sym typeface="Lato"/>
              </a:defRPr>
            </a:lvl9pPr>
          </a:lstStyle>
          <a:p>
            <a:endParaRPr/>
          </a:p>
        </p:txBody>
      </p:sp>
      <p:sp>
        <p:nvSpPr>
          <p:cNvPr id="36" name="Google Shape;36;p5"/>
          <p:cNvSpPr txBox="1">
            <a:spLocks noGrp="1"/>
          </p:cNvSpPr>
          <p:nvPr>
            <p:ph type="dt" idx="10"/>
          </p:nvPr>
        </p:nvSpPr>
        <p:spPr>
          <a:xfrm>
            <a:off x="503237" y="7007225"/>
            <a:ext cx="2352675" cy="401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300" b="0"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7" name="Google Shape;37;p5"/>
          <p:cNvSpPr txBox="1">
            <a:spLocks noGrp="1"/>
          </p:cNvSpPr>
          <p:nvPr>
            <p:ph type="ftr" idx="11"/>
          </p:nvPr>
        </p:nvSpPr>
        <p:spPr>
          <a:xfrm>
            <a:off x="3444875" y="7007225"/>
            <a:ext cx="3190875" cy="401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8" name="Google Shape;38;p5"/>
          <p:cNvSpPr txBox="1">
            <a:spLocks noGrp="1"/>
          </p:cNvSpPr>
          <p:nvPr>
            <p:ph type="sldNum" idx="12"/>
          </p:nvPr>
        </p:nvSpPr>
        <p:spPr>
          <a:xfrm>
            <a:off x="7224712" y="7007225"/>
            <a:ext cx="2352675" cy="401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9pPr>
          </a:lstStyle>
          <a:p>
            <a:pPr marL="0" lvl="0" indent="0">
              <a:spcBef>
                <a:spcPts val="0"/>
              </a:spcBef>
              <a:spcAft>
                <a:spcPts val="0"/>
              </a:spcAft>
              <a:buNone/>
            </a:pPr>
            <a:fld id="{00000000-1234-1234-1234-123412341234}" type="slidenum">
              <a:rPr lang="es-AR"/>
              <a:pPr marL="0" lvl="0" indent="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504032" y="300987"/>
            <a:ext cx="3316456" cy="128094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205" b="1" i="0" u="none" strike="noStrike" cap="none">
                <a:solidFill>
                  <a:schemeClr val="dk1"/>
                </a:solidFill>
                <a:latin typeface="Lato"/>
                <a:ea typeface="Lato"/>
                <a:cs typeface="Lato"/>
                <a:sym typeface="Lato"/>
              </a:defRPr>
            </a:lvl1pPr>
            <a:lvl2pPr marR="0" lvl="1" algn="ctr" rtl="0">
              <a:spcBef>
                <a:spcPts val="0"/>
              </a:spcBef>
              <a:spcAft>
                <a:spcPts val="0"/>
              </a:spcAft>
              <a:buSzPts val="1400"/>
              <a:buNone/>
              <a:defRPr sz="4800" b="0" i="0" u="none" strike="noStrike" cap="none">
                <a:solidFill>
                  <a:schemeClr val="dk1"/>
                </a:solidFill>
                <a:latin typeface="Lato"/>
                <a:ea typeface="Lato"/>
                <a:cs typeface="Lato"/>
                <a:sym typeface="Lato"/>
              </a:defRPr>
            </a:lvl2pPr>
            <a:lvl3pPr marR="0" lvl="2" algn="ctr" rtl="0">
              <a:spcBef>
                <a:spcPts val="0"/>
              </a:spcBef>
              <a:spcAft>
                <a:spcPts val="0"/>
              </a:spcAft>
              <a:buSzPts val="1400"/>
              <a:buNone/>
              <a:defRPr sz="4800" b="0" i="0" u="none" strike="noStrike" cap="none">
                <a:solidFill>
                  <a:schemeClr val="dk1"/>
                </a:solidFill>
                <a:latin typeface="Lato"/>
                <a:ea typeface="Lato"/>
                <a:cs typeface="Lato"/>
                <a:sym typeface="Lato"/>
              </a:defRPr>
            </a:lvl3pPr>
            <a:lvl4pPr marR="0" lvl="3" algn="ctr" rtl="0">
              <a:spcBef>
                <a:spcPts val="0"/>
              </a:spcBef>
              <a:spcAft>
                <a:spcPts val="0"/>
              </a:spcAft>
              <a:buSzPts val="1400"/>
              <a:buNone/>
              <a:defRPr sz="4800" b="0" i="0" u="none" strike="noStrike" cap="none">
                <a:solidFill>
                  <a:schemeClr val="dk1"/>
                </a:solidFill>
                <a:latin typeface="Lato"/>
                <a:ea typeface="Lato"/>
                <a:cs typeface="Lato"/>
                <a:sym typeface="Lato"/>
              </a:defRPr>
            </a:lvl4pPr>
            <a:lvl5pPr marR="0" lvl="4" algn="ctr" rtl="0">
              <a:spcBef>
                <a:spcPts val="0"/>
              </a:spcBef>
              <a:spcAft>
                <a:spcPts val="0"/>
              </a:spcAft>
              <a:buSzPts val="1400"/>
              <a:buNone/>
              <a:defRPr sz="4800" b="0" i="0" u="none" strike="noStrike" cap="none">
                <a:solidFill>
                  <a:schemeClr val="dk1"/>
                </a:solidFill>
                <a:latin typeface="Lato"/>
                <a:ea typeface="Lato"/>
                <a:cs typeface="Lato"/>
                <a:sym typeface="Lato"/>
              </a:defRPr>
            </a:lvl5pPr>
            <a:lvl6pPr marR="0" lvl="5" algn="ctr" rtl="0">
              <a:spcBef>
                <a:spcPts val="0"/>
              </a:spcBef>
              <a:spcAft>
                <a:spcPts val="0"/>
              </a:spcAft>
              <a:buSzPts val="1400"/>
              <a:buNone/>
              <a:defRPr sz="4800" b="0" i="0" u="none" strike="noStrike" cap="none">
                <a:solidFill>
                  <a:schemeClr val="dk1"/>
                </a:solidFill>
                <a:latin typeface="Lato"/>
                <a:ea typeface="Lato"/>
                <a:cs typeface="Lato"/>
                <a:sym typeface="Lato"/>
              </a:defRPr>
            </a:lvl6pPr>
            <a:lvl7pPr marR="0" lvl="6" algn="ctr" rtl="0">
              <a:spcBef>
                <a:spcPts val="0"/>
              </a:spcBef>
              <a:spcAft>
                <a:spcPts val="0"/>
              </a:spcAft>
              <a:buSzPts val="1400"/>
              <a:buNone/>
              <a:defRPr sz="4800" b="0" i="0" u="none" strike="noStrike" cap="none">
                <a:solidFill>
                  <a:schemeClr val="dk1"/>
                </a:solidFill>
                <a:latin typeface="Lato"/>
                <a:ea typeface="Lato"/>
                <a:cs typeface="Lato"/>
                <a:sym typeface="Lato"/>
              </a:defRPr>
            </a:lvl7pPr>
            <a:lvl8pPr marR="0" lvl="7" algn="ctr" rtl="0">
              <a:spcBef>
                <a:spcPts val="0"/>
              </a:spcBef>
              <a:spcAft>
                <a:spcPts val="0"/>
              </a:spcAft>
              <a:buSzPts val="1400"/>
              <a:buNone/>
              <a:defRPr sz="4800" b="0" i="0" u="none" strike="noStrike" cap="none">
                <a:solidFill>
                  <a:schemeClr val="dk1"/>
                </a:solidFill>
                <a:latin typeface="Lato"/>
                <a:ea typeface="Lato"/>
                <a:cs typeface="Lato"/>
                <a:sym typeface="Lato"/>
              </a:defRPr>
            </a:lvl8pPr>
            <a:lvl9pPr marR="0" lvl="8" algn="ctr" rtl="0">
              <a:spcBef>
                <a:spcPts val="0"/>
              </a:spcBef>
              <a:spcAft>
                <a:spcPts val="0"/>
              </a:spcAft>
              <a:buSzPts val="1400"/>
              <a:buNone/>
              <a:defRPr sz="4800" b="0" i="0" u="none" strike="noStrike" cap="none">
                <a:solidFill>
                  <a:schemeClr val="dk1"/>
                </a:solidFill>
                <a:latin typeface="Lato"/>
                <a:ea typeface="Lato"/>
                <a:cs typeface="Lato"/>
                <a:sym typeface="Lato"/>
              </a:defRPr>
            </a:lvl9pPr>
          </a:lstStyle>
          <a:p>
            <a:endParaRPr/>
          </a:p>
        </p:txBody>
      </p:sp>
      <p:sp>
        <p:nvSpPr>
          <p:cNvPr id="41" name="Google Shape;41;p6"/>
          <p:cNvSpPr txBox="1">
            <a:spLocks noGrp="1"/>
          </p:cNvSpPr>
          <p:nvPr>
            <p:ph type="body" idx="1"/>
          </p:nvPr>
        </p:nvSpPr>
        <p:spPr>
          <a:xfrm>
            <a:off x="3941245" y="300988"/>
            <a:ext cx="5635349" cy="6451973"/>
          </a:xfrm>
          <a:prstGeom prst="rect">
            <a:avLst/>
          </a:prstGeom>
          <a:noFill/>
          <a:ln>
            <a:noFill/>
          </a:ln>
        </p:spPr>
        <p:txBody>
          <a:bodyPr spcFirstLastPara="1" wrap="square" lIns="91425" tIns="45700" rIns="91425" bIns="45700" anchor="t" anchorCtr="0"/>
          <a:lstStyle>
            <a:lvl1pPr marL="457200" marR="0" lvl="0" indent="-452564" algn="l" rtl="0">
              <a:spcBef>
                <a:spcPts val="705"/>
              </a:spcBef>
              <a:spcAft>
                <a:spcPts val="0"/>
              </a:spcAft>
              <a:buClr>
                <a:schemeClr val="dk1"/>
              </a:buClr>
              <a:buSzPts val="3527"/>
              <a:buFont typeface="Arial"/>
              <a:buChar char="•"/>
              <a:defRPr sz="3527" b="0" i="0" u="none" strike="noStrike" cap="none">
                <a:solidFill>
                  <a:schemeClr val="dk1"/>
                </a:solidFill>
                <a:latin typeface="Lato"/>
                <a:ea typeface="Lato"/>
                <a:cs typeface="Lato"/>
                <a:sym typeface="Lato"/>
              </a:defRPr>
            </a:lvl1pPr>
            <a:lvl2pPr marL="914400" marR="0" lvl="1" indent="-424561" algn="l" rtl="0">
              <a:spcBef>
                <a:spcPts val="617"/>
              </a:spcBef>
              <a:spcAft>
                <a:spcPts val="0"/>
              </a:spcAft>
              <a:buClr>
                <a:schemeClr val="dk1"/>
              </a:buClr>
              <a:buSzPts val="3086"/>
              <a:buFont typeface="Arial"/>
              <a:buChar char="–"/>
              <a:defRPr sz="3086" b="0" i="0" u="none" strike="noStrike" cap="none">
                <a:solidFill>
                  <a:schemeClr val="dk1"/>
                </a:solidFill>
                <a:latin typeface="Lato"/>
                <a:ea typeface="Lato"/>
                <a:cs typeface="Lato"/>
                <a:sym typeface="Lato"/>
              </a:defRPr>
            </a:lvl2pPr>
            <a:lvl3pPr marL="1371600" marR="0" lvl="2" indent="-396620" algn="l" rtl="0">
              <a:spcBef>
                <a:spcPts val="529"/>
              </a:spcBef>
              <a:spcAft>
                <a:spcPts val="0"/>
              </a:spcAft>
              <a:buClr>
                <a:schemeClr val="dk1"/>
              </a:buClr>
              <a:buSzPts val="2646"/>
              <a:buFont typeface="Arial"/>
              <a:buChar char="•"/>
              <a:defRPr sz="2646" b="0" i="0" u="none" strike="noStrike" cap="none">
                <a:solidFill>
                  <a:schemeClr val="dk1"/>
                </a:solidFill>
                <a:latin typeface="Lato"/>
                <a:ea typeface="Lato"/>
                <a:cs typeface="Lato"/>
                <a:sym typeface="Lato"/>
              </a:defRPr>
            </a:lvl3pPr>
            <a:lvl4pPr marL="1828800" marR="0" lvl="3" indent="-368617" algn="l" rtl="0">
              <a:spcBef>
                <a:spcPts val="441"/>
              </a:spcBef>
              <a:spcAft>
                <a:spcPts val="0"/>
              </a:spcAft>
              <a:buClr>
                <a:schemeClr val="dk1"/>
              </a:buClr>
              <a:buSzPts val="2205"/>
              <a:buFont typeface="Arial"/>
              <a:buChar char="–"/>
              <a:defRPr sz="2205" b="0" i="0" u="none" strike="noStrike" cap="none">
                <a:solidFill>
                  <a:schemeClr val="dk1"/>
                </a:solidFill>
                <a:latin typeface="Lato"/>
                <a:ea typeface="Lato"/>
                <a:cs typeface="Lato"/>
                <a:sym typeface="Lato"/>
              </a:defRPr>
            </a:lvl4pPr>
            <a:lvl5pPr marL="2286000" marR="0" lvl="4" indent="-368617" algn="l" rtl="0">
              <a:spcBef>
                <a:spcPts val="441"/>
              </a:spcBef>
              <a:spcAft>
                <a:spcPts val="0"/>
              </a:spcAft>
              <a:buClr>
                <a:schemeClr val="dk1"/>
              </a:buClr>
              <a:buSzPts val="2205"/>
              <a:buFont typeface="Arial"/>
              <a:buChar char="»"/>
              <a:defRPr sz="2205" b="0" i="0" u="none" strike="noStrike" cap="none">
                <a:solidFill>
                  <a:schemeClr val="dk1"/>
                </a:solidFill>
                <a:latin typeface="Lato"/>
                <a:ea typeface="Lato"/>
                <a:cs typeface="Lato"/>
                <a:sym typeface="Lato"/>
              </a:defRPr>
            </a:lvl5pPr>
            <a:lvl6pPr marL="2743200" marR="0" lvl="5" indent="-368617" algn="l" rtl="0">
              <a:spcBef>
                <a:spcPts val="441"/>
              </a:spcBef>
              <a:spcAft>
                <a:spcPts val="0"/>
              </a:spcAft>
              <a:buClr>
                <a:schemeClr val="dk1"/>
              </a:buClr>
              <a:buSzPts val="2205"/>
              <a:buFont typeface="Arial"/>
              <a:buChar char="•"/>
              <a:defRPr sz="2205" b="0" i="0" u="none" strike="noStrike" cap="none">
                <a:solidFill>
                  <a:schemeClr val="dk1"/>
                </a:solidFill>
                <a:latin typeface="Lato"/>
                <a:ea typeface="Lato"/>
                <a:cs typeface="Lato"/>
                <a:sym typeface="Lato"/>
              </a:defRPr>
            </a:lvl6pPr>
            <a:lvl7pPr marL="3200400" marR="0" lvl="6" indent="-368617" algn="l" rtl="0">
              <a:spcBef>
                <a:spcPts val="441"/>
              </a:spcBef>
              <a:spcAft>
                <a:spcPts val="0"/>
              </a:spcAft>
              <a:buClr>
                <a:schemeClr val="dk1"/>
              </a:buClr>
              <a:buSzPts val="2205"/>
              <a:buFont typeface="Arial"/>
              <a:buChar char="•"/>
              <a:defRPr sz="2205" b="0" i="0" u="none" strike="noStrike" cap="none">
                <a:solidFill>
                  <a:schemeClr val="dk1"/>
                </a:solidFill>
                <a:latin typeface="Lato"/>
                <a:ea typeface="Lato"/>
                <a:cs typeface="Lato"/>
                <a:sym typeface="Lato"/>
              </a:defRPr>
            </a:lvl7pPr>
            <a:lvl8pPr marL="3657600" marR="0" lvl="7" indent="-368617" algn="l" rtl="0">
              <a:spcBef>
                <a:spcPts val="441"/>
              </a:spcBef>
              <a:spcAft>
                <a:spcPts val="0"/>
              </a:spcAft>
              <a:buClr>
                <a:schemeClr val="dk1"/>
              </a:buClr>
              <a:buSzPts val="2205"/>
              <a:buFont typeface="Arial"/>
              <a:buChar char="•"/>
              <a:defRPr sz="2205" b="0" i="0" u="none" strike="noStrike" cap="none">
                <a:solidFill>
                  <a:schemeClr val="dk1"/>
                </a:solidFill>
                <a:latin typeface="Lato"/>
                <a:ea typeface="Lato"/>
                <a:cs typeface="Lato"/>
                <a:sym typeface="Lato"/>
              </a:defRPr>
            </a:lvl8pPr>
            <a:lvl9pPr marL="4114800" marR="0" lvl="8" indent="-368617" algn="l" rtl="0">
              <a:spcBef>
                <a:spcPts val="441"/>
              </a:spcBef>
              <a:spcAft>
                <a:spcPts val="0"/>
              </a:spcAft>
              <a:buClr>
                <a:schemeClr val="dk1"/>
              </a:buClr>
              <a:buSzPts val="2205"/>
              <a:buFont typeface="Arial"/>
              <a:buChar char="•"/>
              <a:defRPr sz="2205" b="0" i="0" u="none" strike="noStrike" cap="none">
                <a:solidFill>
                  <a:schemeClr val="dk1"/>
                </a:solidFill>
                <a:latin typeface="Lato"/>
                <a:ea typeface="Lato"/>
                <a:cs typeface="Lato"/>
                <a:sym typeface="Lato"/>
              </a:defRPr>
            </a:lvl9pPr>
          </a:lstStyle>
          <a:p>
            <a:endParaRPr/>
          </a:p>
        </p:txBody>
      </p:sp>
      <p:sp>
        <p:nvSpPr>
          <p:cNvPr id="42" name="Google Shape;42;p6"/>
          <p:cNvSpPr txBox="1">
            <a:spLocks noGrp="1"/>
          </p:cNvSpPr>
          <p:nvPr>
            <p:ph type="body" idx="2"/>
          </p:nvPr>
        </p:nvSpPr>
        <p:spPr>
          <a:xfrm>
            <a:off x="504032" y="1581933"/>
            <a:ext cx="3316456" cy="5171028"/>
          </a:xfrm>
          <a:prstGeom prst="rect">
            <a:avLst/>
          </a:prstGeom>
          <a:noFill/>
          <a:ln>
            <a:noFill/>
          </a:ln>
        </p:spPr>
        <p:txBody>
          <a:bodyPr spcFirstLastPara="1" wrap="square" lIns="91425" tIns="45700" rIns="91425" bIns="45700" anchor="t" anchorCtr="0"/>
          <a:lstStyle>
            <a:lvl1pPr marL="457200" marR="0" lvl="0" indent="-228600" algn="l" rtl="0">
              <a:spcBef>
                <a:spcPts val="309"/>
              </a:spcBef>
              <a:spcAft>
                <a:spcPts val="0"/>
              </a:spcAft>
              <a:buClr>
                <a:schemeClr val="dk1"/>
              </a:buClr>
              <a:buSzPts val="1543"/>
              <a:buFont typeface="Arial"/>
              <a:buNone/>
              <a:defRPr sz="1543" b="0" i="0" u="none" strike="noStrike" cap="none">
                <a:solidFill>
                  <a:schemeClr val="dk1"/>
                </a:solidFill>
                <a:latin typeface="Lato"/>
                <a:ea typeface="Lato"/>
                <a:cs typeface="Lato"/>
                <a:sym typeface="Lato"/>
              </a:defRPr>
            </a:lvl1pPr>
            <a:lvl2pPr marL="914400" marR="0" lvl="1" indent="-228600" algn="l" rtl="0">
              <a:spcBef>
                <a:spcPts val="265"/>
              </a:spcBef>
              <a:spcAft>
                <a:spcPts val="0"/>
              </a:spcAft>
              <a:buClr>
                <a:schemeClr val="dk1"/>
              </a:buClr>
              <a:buSzPts val="1323"/>
              <a:buFont typeface="Arial"/>
              <a:buNone/>
              <a:defRPr sz="1323" b="0" i="0" u="none" strike="noStrike" cap="none">
                <a:solidFill>
                  <a:schemeClr val="dk1"/>
                </a:solidFill>
                <a:latin typeface="Lato"/>
                <a:ea typeface="Lato"/>
                <a:cs typeface="Lato"/>
                <a:sym typeface="Lato"/>
              </a:defRPr>
            </a:lvl2pPr>
            <a:lvl3pPr marL="1371600" marR="0" lvl="2" indent="-228600" algn="l" rtl="0">
              <a:spcBef>
                <a:spcPts val="220"/>
              </a:spcBef>
              <a:spcAft>
                <a:spcPts val="0"/>
              </a:spcAft>
              <a:buClr>
                <a:schemeClr val="dk1"/>
              </a:buClr>
              <a:buSzPts val="1102"/>
              <a:buFont typeface="Arial"/>
              <a:buNone/>
              <a:defRPr sz="1102" b="0" i="0" u="none" strike="noStrike" cap="none">
                <a:solidFill>
                  <a:schemeClr val="dk1"/>
                </a:solidFill>
                <a:latin typeface="Lato"/>
                <a:ea typeface="Lato"/>
                <a:cs typeface="Lato"/>
                <a:sym typeface="Lato"/>
              </a:defRPr>
            </a:lvl3pPr>
            <a:lvl4pPr marL="1828800" marR="0" lvl="3" indent="-228600" algn="l" rtl="0">
              <a:spcBef>
                <a:spcPts val="198"/>
              </a:spcBef>
              <a:spcAft>
                <a:spcPts val="0"/>
              </a:spcAft>
              <a:buClr>
                <a:schemeClr val="dk1"/>
              </a:buClr>
              <a:buSzPts val="992"/>
              <a:buFont typeface="Arial"/>
              <a:buNone/>
              <a:defRPr sz="992" b="0" i="0" u="none" strike="noStrike" cap="none">
                <a:solidFill>
                  <a:schemeClr val="dk1"/>
                </a:solidFill>
                <a:latin typeface="Lato"/>
                <a:ea typeface="Lato"/>
                <a:cs typeface="Lato"/>
                <a:sym typeface="Lato"/>
              </a:defRPr>
            </a:lvl4pPr>
            <a:lvl5pPr marL="2286000" marR="0" lvl="4" indent="-228600" algn="l" rtl="0">
              <a:spcBef>
                <a:spcPts val="198"/>
              </a:spcBef>
              <a:spcAft>
                <a:spcPts val="0"/>
              </a:spcAft>
              <a:buClr>
                <a:schemeClr val="dk1"/>
              </a:buClr>
              <a:buSzPts val="992"/>
              <a:buFont typeface="Arial"/>
              <a:buNone/>
              <a:defRPr sz="992" b="0" i="0" u="none" strike="noStrike" cap="none">
                <a:solidFill>
                  <a:schemeClr val="dk1"/>
                </a:solidFill>
                <a:latin typeface="Lato"/>
                <a:ea typeface="Lato"/>
                <a:cs typeface="Lato"/>
                <a:sym typeface="Lato"/>
              </a:defRPr>
            </a:lvl5pPr>
            <a:lvl6pPr marL="2743200" marR="0" lvl="5" indent="-228600" algn="l" rtl="0">
              <a:spcBef>
                <a:spcPts val="198"/>
              </a:spcBef>
              <a:spcAft>
                <a:spcPts val="0"/>
              </a:spcAft>
              <a:buClr>
                <a:schemeClr val="dk1"/>
              </a:buClr>
              <a:buSzPts val="992"/>
              <a:buFont typeface="Arial"/>
              <a:buNone/>
              <a:defRPr sz="992" b="0" i="0" u="none" strike="noStrike" cap="none">
                <a:solidFill>
                  <a:schemeClr val="dk1"/>
                </a:solidFill>
                <a:latin typeface="Lato"/>
                <a:ea typeface="Lato"/>
                <a:cs typeface="Lato"/>
                <a:sym typeface="Lato"/>
              </a:defRPr>
            </a:lvl6pPr>
            <a:lvl7pPr marL="3200400" marR="0" lvl="6" indent="-228600" algn="l" rtl="0">
              <a:spcBef>
                <a:spcPts val="198"/>
              </a:spcBef>
              <a:spcAft>
                <a:spcPts val="0"/>
              </a:spcAft>
              <a:buClr>
                <a:schemeClr val="dk1"/>
              </a:buClr>
              <a:buSzPts val="992"/>
              <a:buFont typeface="Arial"/>
              <a:buNone/>
              <a:defRPr sz="992" b="0" i="0" u="none" strike="noStrike" cap="none">
                <a:solidFill>
                  <a:schemeClr val="dk1"/>
                </a:solidFill>
                <a:latin typeface="Lato"/>
                <a:ea typeface="Lato"/>
                <a:cs typeface="Lato"/>
                <a:sym typeface="Lato"/>
              </a:defRPr>
            </a:lvl7pPr>
            <a:lvl8pPr marL="3657600" marR="0" lvl="7" indent="-228600" algn="l" rtl="0">
              <a:spcBef>
                <a:spcPts val="198"/>
              </a:spcBef>
              <a:spcAft>
                <a:spcPts val="0"/>
              </a:spcAft>
              <a:buClr>
                <a:schemeClr val="dk1"/>
              </a:buClr>
              <a:buSzPts val="992"/>
              <a:buFont typeface="Arial"/>
              <a:buNone/>
              <a:defRPr sz="992" b="0" i="0" u="none" strike="noStrike" cap="none">
                <a:solidFill>
                  <a:schemeClr val="dk1"/>
                </a:solidFill>
                <a:latin typeface="Lato"/>
                <a:ea typeface="Lato"/>
                <a:cs typeface="Lato"/>
                <a:sym typeface="Lato"/>
              </a:defRPr>
            </a:lvl8pPr>
            <a:lvl9pPr marL="4114800" marR="0" lvl="8" indent="-228600" algn="l" rtl="0">
              <a:spcBef>
                <a:spcPts val="198"/>
              </a:spcBef>
              <a:spcAft>
                <a:spcPts val="0"/>
              </a:spcAft>
              <a:buClr>
                <a:schemeClr val="dk1"/>
              </a:buClr>
              <a:buSzPts val="992"/>
              <a:buFont typeface="Arial"/>
              <a:buNone/>
              <a:defRPr sz="992" b="0" i="0" u="none" strike="noStrike" cap="none">
                <a:solidFill>
                  <a:schemeClr val="dk1"/>
                </a:solidFill>
                <a:latin typeface="Lato"/>
                <a:ea typeface="Lato"/>
                <a:cs typeface="Lato"/>
                <a:sym typeface="Lato"/>
              </a:defRPr>
            </a:lvl9pPr>
          </a:lstStyle>
          <a:p>
            <a:endParaRPr/>
          </a:p>
        </p:txBody>
      </p:sp>
      <p:sp>
        <p:nvSpPr>
          <p:cNvPr id="43" name="Google Shape;43;p6"/>
          <p:cNvSpPr txBox="1">
            <a:spLocks noGrp="1"/>
          </p:cNvSpPr>
          <p:nvPr>
            <p:ph type="dt" idx="10"/>
          </p:nvPr>
        </p:nvSpPr>
        <p:spPr>
          <a:xfrm>
            <a:off x="503237" y="7007225"/>
            <a:ext cx="2352675" cy="401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300" b="0"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44" name="Google Shape;44;p6"/>
          <p:cNvSpPr txBox="1">
            <a:spLocks noGrp="1"/>
          </p:cNvSpPr>
          <p:nvPr>
            <p:ph type="ftr" idx="11"/>
          </p:nvPr>
        </p:nvSpPr>
        <p:spPr>
          <a:xfrm>
            <a:off x="3444875" y="7007225"/>
            <a:ext cx="3190875" cy="401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45" name="Google Shape;45;p6"/>
          <p:cNvSpPr txBox="1">
            <a:spLocks noGrp="1"/>
          </p:cNvSpPr>
          <p:nvPr>
            <p:ph type="sldNum" idx="12"/>
          </p:nvPr>
        </p:nvSpPr>
        <p:spPr>
          <a:xfrm>
            <a:off x="7224712" y="7007225"/>
            <a:ext cx="2352675" cy="401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9pPr>
          </a:lstStyle>
          <a:p>
            <a:pPr marL="0" lvl="0" indent="0">
              <a:spcBef>
                <a:spcPts val="0"/>
              </a:spcBef>
              <a:spcAft>
                <a:spcPts val="0"/>
              </a:spcAft>
              <a:buNone/>
            </a:pPr>
            <a:fld id="{00000000-1234-1234-1234-123412341234}" type="slidenum">
              <a:rPr lang="es-AR"/>
              <a:pPr marL="0" lvl="0" indent="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503237" y="303212"/>
            <a:ext cx="9074150" cy="125888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800" b="0" i="0" u="none" strike="noStrike" cap="none">
                <a:solidFill>
                  <a:schemeClr val="dk1"/>
                </a:solidFill>
                <a:latin typeface="Lato"/>
                <a:ea typeface="Lato"/>
                <a:cs typeface="Lato"/>
                <a:sym typeface="Lato"/>
              </a:defRPr>
            </a:lvl1pPr>
            <a:lvl2pPr marR="0" lvl="1" algn="ctr" rtl="0">
              <a:spcBef>
                <a:spcPts val="0"/>
              </a:spcBef>
              <a:spcAft>
                <a:spcPts val="0"/>
              </a:spcAft>
              <a:buSzPts val="1400"/>
              <a:buNone/>
              <a:defRPr sz="4800" b="0" i="0" u="none" strike="noStrike" cap="none">
                <a:solidFill>
                  <a:schemeClr val="dk1"/>
                </a:solidFill>
                <a:latin typeface="Lato"/>
                <a:ea typeface="Lato"/>
                <a:cs typeface="Lato"/>
                <a:sym typeface="Lato"/>
              </a:defRPr>
            </a:lvl2pPr>
            <a:lvl3pPr marR="0" lvl="2" algn="ctr" rtl="0">
              <a:spcBef>
                <a:spcPts val="0"/>
              </a:spcBef>
              <a:spcAft>
                <a:spcPts val="0"/>
              </a:spcAft>
              <a:buSzPts val="1400"/>
              <a:buNone/>
              <a:defRPr sz="4800" b="0" i="0" u="none" strike="noStrike" cap="none">
                <a:solidFill>
                  <a:schemeClr val="dk1"/>
                </a:solidFill>
                <a:latin typeface="Lato"/>
                <a:ea typeface="Lato"/>
                <a:cs typeface="Lato"/>
                <a:sym typeface="Lato"/>
              </a:defRPr>
            </a:lvl3pPr>
            <a:lvl4pPr marR="0" lvl="3" algn="ctr" rtl="0">
              <a:spcBef>
                <a:spcPts val="0"/>
              </a:spcBef>
              <a:spcAft>
                <a:spcPts val="0"/>
              </a:spcAft>
              <a:buSzPts val="1400"/>
              <a:buNone/>
              <a:defRPr sz="4800" b="0" i="0" u="none" strike="noStrike" cap="none">
                <a:solidFill>
                  <a:schemeClr val="dk1"/>
                </a:solidFill>
                <a:latin typeface="Lato"/>
                <a:ea typeface="Lato"/>
                <a:cs typeface="Lato"/>
                <a:sym typeface="Lato"/>
              </a:defRPr>
            </a:lvl4pPr>
            <a:lvl5pPr marR="0" lvl="4" algn="ctr" rtl="0">
              <a:spcBef>
                <a:spcPts val="0"/>
              </a:spcBef>
              <a:spcAft>
                <a:spcPts val="0"/>
              </a:spcAft>
              <a:buSzPts val="1400"/>
              <a:buNone/>
              <a:defRPr sz="4800" b="0" i="0" u="none" strike="noStrike" cap="none">
                <a:solidFill>
                  <a:schemeClr val="dk1"/>
                </a:solidFill>
                <a:latin typeface="Lato"/>
                <a:ea typeface="Lato"/>
                <a:cs typeface="Lato"/>
                <a:sym typeface="Lato"/>
              </a:defRPr>
            </a:lvl5pPr>
            <a:lvl6pPr marR="0" lvl="5" algn="ctr" rtl="0">
              <a:spcBef>
                <a:spcPts val="0"/>
              </a:spcBef>
              <a:spcAft>
                <a:spcPts val="0"/>
              </a:spcAft>
              <a:buSzPts val="1400"/>
              <a:buNone/>
              <a:defRPr sz="4800" b="0" i="0" u="none" strike="noStrike" cap="none">
                <a:solidFill>
                  <a:schemeClr val="dk1"/>
                </a:solidFill>
                <a:latin typeface="Lato"/>
                <a:ea typeface="Lato"/>
                <a:cs typeface="Lato"/>
                <a:sym typeface="Lato"/>
              </a:defRPr>
            </a:lvl6pPr>
            <a:lvl7pPr marR="0" lvl="6" algn="ctr" rtl="0">
              <a:spcBef>
                <a:spcPts val="0"/>
              </a:spcBef>
              <a:spcAft>
                <a:spcPts val="0"/>
              </a:spcAft>
              <a:buSzPts val="1400"/>
              <a:buNone/>
              <a:defRPr sz="4800" b="0" i="0" u="none" strike="noStrike" cap="none">
                <a:solidFill>
                  <a:schemeClr val="dk1"/>
                </a:solidFill>
                <a:latin typeface="Lato"/>
                <a:ea typeface="Lato"/>
                <a:cs typeface="Lato"/>
                <a:sym typeface="Lato"/>
              </a:defRPr>
            </a:lvl7pPr>
            <a:lvl8pPr marR="0" lvl="7" algn="ctr" rtl="0">
              <a:spcBef>
                <a:spcPts val="0"/>
              </a:spcBef>
              <a:spcAft>
                <a:spcPts val="0"/>
              </a:spcAft>
              <a:buSzPts val="1400"/>
              <a:buNone/>
              <a:defRPr sz="4800" b="0" i="0" u="none" strike="noStrike" cap="none">
                <a:solidFill>
                  <a:schemeClr val="dk1"/>
                </a:solidFill>
                <a:latin typeface="Lato"/>
                <a:ea typeface="Lato"/>
                <a:cs typeface="Lato"/>
                <a:sym typeface="Lato"/>
              </a:defRPr>
            </a:lvl8pPr>
            <a:lvl9pPr marR="0" lvl="8" algn="ctr" rtl="0">
              <a:spcBef>
                <a:spcPts val="0"/>
              </a:spcBef>
              <a:spcAft>
                <a:spcPts val="0"/>
              </a:spcAft>
              <a:buSzPts val="1400"/>
              <a:buNone/>
              <a:defRPr sz="4800" b="0" i="0" u="none" strike="noStrike" cap="none">
                <a:solidFill>
                  <a:schemeClr val="dk1"/>
                </a:solidFill>
                <a:latin typeface="Lato"/>
                <a:ea typeface="Lato"/>
                <a:cs typeface="Lato"/>
                <a:sym typeface="Lato"/>
              </a:defRPr>
            </a:lvl9pPr>
          </a:lstStyle>
          <a:p>
            <a:endParaRPr/>
          </a:p>
        </p:txBody>
      </p:sp>
      <p:sp>
        <p:nvSpPr>
          <p:cNvPr id="48" name="Google Shape;48;p7"/>
          <p:cNvSpPr txBox="1">
            <a:spLocks noGrp="1"/>
          </p:cNvSpPr>
          <p:nvPr>
            <p:ph type="dt" idx="10"/>
          </p:nvPr>
        </p:nvSpPr>
        <p:spPr>
          <a:xfrm>
            <a:off x="503237" y="7007225"/>
            <a:ext cx="2352675" cy="401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300" b="0"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49" name="Google Shape;49;p7"/>
          <p:cNvSpPr txBox="1">
            <a:spLocks noGrp="1"/>
          </p:cNvSpPr>
          <p:nvPr>
            <p:ph type="ftr" idx="11"/>
          </p:nvPr>
        </p:nvSpPr>
        <p:spPr>
          <a:xfrm>
            <a:off x="3444875" y="7007225"/>
            <a:ext cx="3190875" cy="401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50" name="Google Shape;50;p7"/>
          <p:cNvSpPr txBox="1">
            <a:spLocks noGrp="1"/>
          </p:cNvSpPr>
          <p:nvPr>
            <p:ph type="sldNum" idx="12"/>
          </p:nvPr>
        </p:nvSpPr>
        <p:spPr>
          <a:xfrm>
            <a:off x="7224712" y="7007225"/>
            <a:ext cx="2352675" cy="401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9pPr>
          </a:lstStyle>
          <a:p>
            <a:pPr marL="0" lvl="0" indent="0">
              <a:spcBef>
                <a:spcPts val="0"/>
              </a:spcBef>
              <a:spcAft>
                <a:spcPts val="0"/>
              </a:spcAft>
              <a:buNone/>
            </a:pPr>
            <a:fld id="{00000000-1234-1234-1234-123412341234}" type="slidenum">
              <a:rPr lang="es-AR"/>
              <a:pPr marL="0" lvl="0" indent="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503237" y="303212"/>
            <a:ext cx="9074150" cy="125888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800" b="0" i="0" u="none" strike="noStrike" cap="none">
                <a:solidFill>
                  <a:schemeClr val="dk1"/>
                </a:solidFill>
                <a:latin typeface="Lato"/>
                <a:ea typeface="Lato"/>
                <a:cs typeface="Lato"/>
                <a:sym typeface="Lato"/>
              </a:defRPr>
            </a:lvl1pPr>
            <a:lvl2pPr marR="0" lvl="1" algn="ctr" rtl="0">
              <a:spcBef>
                <a:spcPts val="0"/>
              </a:spcBef>
              <a:spcAft>
                <a:spcPts val="0"/>
              </a:spcAft>
              <a:buSzPts val="1400"/>
              <a:buNone/>
              <a:defRPr sz="4800" b="0" i="0" u="none" strike="noStrike" cap="none">
                <a:solidFill>
                  <a:schemeClr val="dk1"/>
                </a:solidFill>
                <a:latin typeface="Lato"/>
                <a:ea typeface="Lato"/>
                <a:cs typeface="Lato"/>
                <a:sym typeface="Lato"/>
              </a:defRPr>
            </a:lvl2pPr>
            <a:lvl3pPr marR="0" lvl="2" algn="ctr" rtl="0">
              <a:spcBef>
                <a:spcPts val="0"/>
              </a:spcBef>
              <a:spcAft>
                <a:spcPts val="0"/>
              </a:spcAft>
              <a:buSzPts val="1400"/>
              <a:buNone/>
              <a:defRPr sz="4800" b="0" i="0" u="none" strike="noStrike" cap="none">
                <a:solidFill>
                  <a:schemeClr val="dk1"/>
                </a:solidFill>
                <a:latin typeface="Lato"/>
                <a:ea typeface="Lato"/>
                <a:cs typeface="Lato"/>
                <a:sym typeface="Lato"/>
              </a:defRPr>
            </a:lvl3pPr>
            <a:lvl4pPr marR="0" lvl="3" algn="ctr" rtl="0">
              <a:spcBef>
                <a:spcPts val="0"/>
              </a:spcBef>
              <a:spcAft>
                <a:spcPts val="0"/>
              </a:spcAft>
              <a:buSzPts val="1400"/>
              <a:buNone/>
              <a:defRPr sz="4800" b="0" i="0" u="none" strike="noStrike" cap="none">
                <a:solidFill>
                  <a:schemeClr val="dk1"/>
                </a:solidFill>
                <a:latin typeface="Lato"/>
                <a:ea typeface="Lato"/>
                <a:cs typeface="Lato"/>
                <a:sym typeface="Lato"/>
              </a:defRPr>
            </a:lvl4pPr>
            <a:lvl5pPr marR="0" lvl="4" algn="ctr" rtl="0">
              <a:spcBef>
                <a:spcPts val="0"/>
              </a:spcBef>
              <a:spcAft>
                <a:spcPts val="0"/>
              </a:spcAft>
              <a:buSzPts val="1400"/>
              <a:buNone/>
              <a:defRPr sz="4800" b="0" i="0" u="none" strike="noStrike" cap="none">
                <a:solidFill>
                  <a:schemeClr val="dk1"/>
                </a:solidFill>
                <a:latin typeface="Lato"/>
                <a:ea typeface="Lato"/>
                <a:cs typeface="Lato"/>
                <a:sym typeface="Lato"/>
              </a:defRPr>
            </a:lvl5pPr>
            <a:lvl6pPr marR="0" lvl="5" algn="ctr" rtl="0">
              <a:spcBef>
                <a:spcPts val="0"/>
              </a:spcBef>
              <a:spcAft>
                <a:spcPts val="0"/>
              </a:spcAft>
              <a:buSzPts val="1400"/>
              <a:buNone/>
              <a:defRPr sz="4800" b="0" i="0" u="none" strike="noStrike" cap="none">
                <a:solidFill>
                  <a:schemeClr val="dk1"/>
                </a:solidFill>
                <a:latin typeface="Lato"/>
                <a:ea typeface="Lato"/>
                <a:cs typeface="Lato"/>
                <a:sym typeface="Lato"/>
              </a:defRPr>
            </a:lvl6pPr>
            <a:lvl7pPr marR="0" lvl="6" algn="ctr" rtl="0">
              <a:spcBef>
                <a:spcPts val="0"/>
              </a:spcBef>
              <a:spcAft>
                <a:spcPts val="0"/>
              </a:spcAft>
              <a:buSzPts val="1400"/>
              <a:buNone/>
              <a:defRPr sz="4800" b="0" i="0" u="none" strike="noStrike" cap="none">
                <a:solidFill>
                  <a:schemeClr val="dk1"/>
                </a:solidFill>
                <a:latin typeface="Lato"/>
                <a:ea typeface="Lato"/>
                <a:cs typeface="Lato"/>
                <a:sym typeface="Lato"/>
              </a:defRPr>
            </a:lvl7pPr>
            <a:lvl8pPr marR="0" lvl="7" algn="ctr" rtl="0">
              <a:spcBef>
                <a:spcPts val="0"/>
              </a:spcBef>
              <a:spcAft>
                <a:spcPts val="0"/>
              </a:spcAft>
              <a:buSzPts val="1400"/>
              <a:buNone/>
              <a:defRPr sz="4800" b="0" i="0" u="none" strike="noStrike" cap="none">
                <a:solidFill>
                  <a:schemeClr val="dk1"/>
                </a:solidFill>
                <a:latin typeface="Lato"/>
                <a:ea typeface="Lato"/>
                <a:cs typeface="Lato"/>
                <a:sym typeface="Lato"/>
              </a:defRPr>
            </a:lvl8pPr>
            <a:lvl9pPr marR="0" lvl="8" algn="ctr" rtl="0">
              <a:spcBef>
                <a:spcPts val="0"/>
              </a:spcBef>
              <a:spcAft>
                <a:spcPts val="0"/>
              </a:spcAft>
              <a:buSzPts val="1400"/>
              <a:buNone/>
              <a:defRPr sz="4800" b="0" i="0" u="none" strike="noStrike" cap="none">
                <a:solidFill>
                  <a:schemeClr val="dk1"/>
                </a:solidFill>
                <a:latin typeface="Lato"/>
                <a:ea typeface="Lato"/>
                <a:cs typeface="Lato"/>
                <a:sym typeface="Lato"/>
              </a:defRPr>
            </a:lvl9pPr>
          </a:lstStyle>
          <a:p>
            <a:endParaRPr/>
          </a:p>
        </p:txBody>
      </p:sp>
      <p:sp>
        <p:nvSpPr>
          <p:cNvPr id="53" name="Google Shape;53;p8"/>
          <p:cNvSpPr txBox="1">
            <a:spLocks noGrp="1"/>
          </p:cNvSpPr>
          <p:nvPr>
            <p:ph type="body" idx="1"/>
          </p:nvPr>
        </p:nvSpPr>
        <p:spPr>
          <a:xfrm>
            <a:off x="504031" y="1692178"/>
            <a:ext cx="4454027" cy="705219"/>
          </a:xfrm>
          <a:prstGeom prst="rect">
            <a:avLst/>
          </a:prstGeom>
          <a:noFill/>
          <a:ln>
            <a:noFill/>
          </a:ln>
        </p:spPr>
        <p:txBody>
          <a:bodyPr spcFirstLastPara="1" wrap="square" lIns="91425" tIns="45700" rIns="91425" bIns="45700" anchor="b" anchorCtr="0"/>
          <a:lstStyle>
            <a:lvl1pPr marL="457200" marR="0" lvl="0" indent="-228600" algn="l" rtl="0">
              <a:spcBef>
                <a:spcPts val="529"/>
              </a:spcBef>
              <a:spcAft>
                <a:spcPts val="0"/>
              </a:spcAft>
              <a:buClr>
                <a:schemeClr val="dk1"/>
              </a:buClr>
              <a:buSzPts val="2646"/>
              <a:buFont typeface="Arial"/>
              <a:buNone/>
              <a:defRPr sz="2646" b="1" i="0" u="none" strike="noStrike" cap="none">
                <a:solidFill>
                  <a:schemeClr val="dk1"/>
                </a:solidFill>
                <a:latin typeface="Lato"/>
                <a:ea typeface="Lato"/>
                <a:cs typeface="Lato"/>
                <a:sym typeface="Lato"/>
              </a:defRPr>
            </a:lvl1pPr>
            <a:lvl2pPr marL="914400" marR="0" lvl="1" indent="-228600" algn="l" rtl="0">
              <a:spcBef>
                <a:spcPts val="441"/>
              </a:spcBef>
              <a:spcAft>
                <a:spcPts val="0"/>
              </a:spcAft>
              <a:buClr>
                <a:schemeClr val="dk1"/>
              </a:buClr>
              <a:buSzPts val="2205"/>
              <a:buFont typeface="Arial"/>
              <a:buNone/>
              <a:defRPr sz="2205" b="1" i="0" u="none" strike="noStrike" cap="none">
                <a:solidFill>
                  <a:schemeClr val="dk1"/>
                </a:solidFill>
                <a:latin typeface="Lato"/>
                <a:ea typeface="Lato"/>
                <a:cs typeface="Lato"/>
                <a:sym typeface="Lato"/>
              </a:defRPr>
            </a:lvl2pPr>
            <a:lvl3pPr marL="1371600" marR="0" lvl="2" indent="-228600" algn="l" rtl="0">
              <a:spcBef>
                <a:spcPts val="397"/>
              </a:spcBef>
              <a:spcAft>
                <a:spcPts val="0"/>
              </a:spcAft>
              <a:buClr>
                <a:schemeClr val="dk1"/>
              </a:buClr>
              <a:buSzPts val="1984"/>
              <a:buFont typeface="Arial"/>
              <a:buNone/>
              <a:defRPr sz="1984" b="1" i="0" u="none" strike="noStrike" cap="none">
                <a:solidFill>
                  <a:schemeClr val="dk1"/>
                </a:solidFill>
                <a:latin typeface="Lato"/>
                <a:ea typeface="Lato"/>
                <a:cs typeface="Lato"/>
                <a:sym typeface="Lato"/>
              </a:defRPr>
            </a:lvl3pPr>
            <a:lvl4pPr marL="1828800" marR="0" lvl="3" indent="-228600" algn="l" rtl="0">
              <a:spcBef>
                <a:spcPts val="353"/>
              </a:spcBef>
              <a:spcAft>
                <a:spcPts val="0"/>
              </a:spcAft>
              <a:buClr>
                <a:schemeClr val="dk1"/>
              </a:buClr>
              <a:buSzPts val="1764"/>
              <a:buFont typeface="Arial"/>
              <a:buNone/>
              <a:defRPr sz="1764" b="1" i="0" u="none" strike="noStrike" cap="none">
                <a:solidFill>
                  <a:schemeClr val="dk1"/>
                </a:solidFill>
                <a:latin typeface="Lato"/>
                <a:ea typeface="Lato"/>
                <a:cs typeface="Lato"/>
                <a:sym typeface="Lato"/>
              </a:defRPr>
            </a:lvl4pPr>
            <a:lvl5pPr marL="2286000" marR="0" lvl="4" indent="-228600" algn="l" rtl="0">
              <a:spcBef>
                <a:spcPts val="353"/>
              </a:spcBef>
              <a:spcAft>
                <a:spcPts val="0"/>
              </a:spcAft>
              <a:buClr>
                <a:schemeClr val="dk1"/>
              </a:buClr>
              <a:buSzPts val="1764"/>
              <a:buFont typeface="Arial"/>
              <a:buNone/>
              <a:defRPr sz="1764" b="1" i="0" u="none" strike="noStrike" cap="none">
                <a:solidFill>
                  <a:schemeClr val="dk1"/>
                </a:solidFill>
                <a:latin typeface="Lato"/>
                <a:ea typeface="Lato"/>
                <a:cs typeface="Lato"/>
                <a:sym typeface="Lato"/>
              </a:defRPr>
            </a:lvl5pPr>
            <a:lvl6pPr marL="2743200" marR="0" lvl="5" indent="-228600" algn="l" rtl="0">
              <a:spcBef>
                <a:spcPts val="353"/>
              </a:spcBef>
              <a:spcAft>
                <a:spcPts val="0"/>
              </a:spcAft>
              <a:buClr>
                <a:schemeClr val="dk1"/>
              </a:buClr>
              <a:buSzPts val="1764"/>
              <a:buFont typeface="Arial"/>
              <a:buNone/>
              <a:defRPr sz="1764" b="1" i="0" u="none" strike="noStrike" cap="none">
                <a:solidFill>
                  <a:schemeClr val="dk1"/>
                </a:solidFill>
                <a:latin typeface="Lato"/>
                <a:ea typeface="Lato"/>
                <a:cs typeface="Lato"/>
                <a:sym typeface="Lato"/>
              </a:defRPr>
            </a:lvl6pPr>
            <a:lvl7pPr marL="3200400" marR="0" lvl="6" indent="-228600" algn="l" rtl="0">
              <a:spcBef>
                <a:spcPts val="353"/>
              </a:spcBef>
              <a:spcAft>
                <a:spcPts val="0"/>
              </a:spcAft>
              <a:buClr>
                <a:schemeClr val="dk1"/>
              </a:buClr>
              <a:buSzPts val="1764"/>
              <a:buFont typeface="Arial"/>
              <a:buNone/>
              <a:defRPr sz="1764" b="1" i="0" u="none" strike="noStrike" cap="none">
                <a:solidFill>
                  <a:schemeClr val="dk1"/>
                </a:solidFill>
                <a:latin typeface="Lato"/>
                <a:ea typeface="Lato"/>
                <a:cs typeface="Lato"/>
                <a:sym typeface="Lato"/>
              </a:defRPr>
            </a:lvl7pPr>
            <a:lvl8pPr marL="3657600" marR="0" lvl="7" indent="-228600" algn="l" rtl="0">
              <a:spcBef>
                <a:spcPts val="353"/>
              </a:spcBef>
              <a:spcAft>
                <a:spcPts val="0"/>
              </a:spcAft>
              <a:buClr>
                <a:schemeClr val="dk1"/>
              </a:buClr>
              <a:buSzPts val="1764"/>
              <a:buFont typeface="Arial"/>
              <a:buNone/>
              <a:defRPr sz="1764" b="1" i="0" u="none" strike="noStrike" cap="none">
                <a:solidFill>
                  <a:schemeClr val="dk1"/>
                </a:solidFill>
                <a:latin typeface="Lato"/>
                <a:ea typeface="Lato"/>
                <a:cs typeface="Lato"/>
                <a:sym typeface="Lato"/>
              </a:defRPr>
            </a:lvl8pPr>
            <a:lvl9pPr marL="4114800" marR="0" lvl="8" indent="-228600" algn="l" rtl="0">
              <a:spcBef>
                <a:spcPts val="353"/>
              </a:spcBef>
              <a:spcAft>
                <a:spcPts val="0"/>
              </a:spcAft>
              <a:buClr>
                <a:schemeClr val="dk1"/>
              </a:buClr>
              <a:buSzPts val="1764"/>
              <a:buFont typeface="Arial"/>
              <a:buNone/>
              <a:defRPr sz="1764" b="1" i="0" u="none" strike="noStrike" cap="none">
                <a:solidFill>
                  <a:schemeClr val="dk1"/>
                </a:solidFill>
                <a:latin typeface="Lato"/>
                <a:ea typeface="Lato"/>
                <a:cs typeface="Lato"/>
                <a:sym typeface="Lato"/>
              </a:defRPr>
            </a:lvl9pPr>
          </a:lstStyle>
          <a:p>
            <a:endParaRPr/>
          </a:p>
        </p:txBody>
      </p:sp>
      <p:sp>
        <p:nvSpPr>
          <p:cNvPr id="54" name="Google Shape;54;p8"/>
          <p:cNvSpPr txBox="1">
            <a:spLocks noGrp="1"/>
          </p:cNvSpPr>
          <p:nvPr>
            <p:ph type="body" idx="2"/>
          </p:nvPr>
        </p:nvSpPr>
        <p:spPr>
          <a:xfrm>
            <a:off x="504031" y="2397397"/>
            <a:ext cx="4454027" cy="4355563"/>
          </a:xfrm>
          <a:prstGeom prst="rect">
            <a:avLst/>
          </a:prstGeom>
          <a:noFill/>
          <a:ln>
            <a:noFill/>
          </a:ln>
        </p:spPr>
        <p:txBody>
          <a:bodyPr spcFirstLastPara="1" wrap="square" lIns="91425" tIns="45700" rIns="91425" bIns="45700" anchor="t" anchorCtr="0"/>
          <a:lstStyle>
            <a:lvl1pPr marL="457200" marR="0" lvl="0" indent="-396621" algn="l" rtl="0">
              <a:spcBef>
                <a:spcPts val="529"/>
              </a:spcBef>
              <a:spcAft>
                <a:spcPts val="0"/>
              </a:spcAft>
              <a:buClr>
                <a:schemeClr val="dk1"/>
              </a:buClr>
              <a:buSzPts val="2646"/>
              <a:buFont typeface="Arial"/>
              <a:buChar char="•"/>
              <a:defRPr sz="2646" b="0" i="0" u="none" strike="noStrike" cap="none">
                <a:solidFill>
                  <a:schemeClr val="dk1"/>
                </a:solidFill>
                <a:latin typeface="Lato"/>
                <a:ea typeface="Lato"/>
                <a:cs typeface="Lato"/>
                <a:sym typeface="Lato"/>
              </a:defRPr>
            </a:lvl1pPr>
            <a:lvl2pPr marL="914400" marR="0" lvl="1" indent="-368617" algn="l" rtl="0">
              <a:spcBef>
                <a:spcPts val="441"/>
              </a:spcBef>
              <a:spcAft>
                <a:spcPts val="0"/>
              </a:spcAft>
              <a:buClr>
                <a:schemeClr val="dk1"/>
              </a:buClr>
              <a:buSzPts val="2205"/>
              <a:buFont typeface="Arial"/>
              <a:buChar char="–"/>
              <a:defRPr sz="2205" b="0" i="0" u="none" strike="noStrike" cap="none">
                <a:solidFill>
                  <a:schemeClr val="dk1"/>
                </a:solidFill>
                <a:latin typeface="Lato"/>
                <a:ea typeface="Lato"/>
                <a:cs typeface="Lato"/>
                <a:sym typeface="Lato"/>
              </a:defRPr>
            </a:lvl2pPr>
            <a:lvl3pPr marL="1371600" marR="0" lvl="2" indent="-354583" algn="l" rtl="0">
              <a:spcBef>
                <a:spcPts val="397"/>
              </a:spcBef>
              <a:spcAft>
                <a:spcPts val="0"/>
              </a:spcAft>
              <a:buClr>
                <a:schemeClr val="dk1"/>
              </a:buClr>
              <a:buSzPts val="1984"/>
              <a:buFont typeface="Arial"/>
              <a:buChar char="•"/>
              <a:defRPr sz="1984" b="0" i="0" u="none" strike="noStrike" cap="none">
                <a:solidFill>
                  <a:schemeClr val="dk1"/>
                </a:solidFill>
                <a:latin typeface="Lato"/>
                <a:ea typeface="Lato"/>
                <a:cs typeface="Lato"/>
                <a:sym typeface="Lato"/>
              </a:defRPr>
            </a:lvl3pPr>
            <a:lvl4pPr marL="1828800" marR="0" lvl="3" indent="-340614" algn="l" rtl="0">
              <a:spcBef>
                <a:spcPts val="353"/>
              </a:spcBef>
              <a:spcAft>
                <a:spcPts val="0"/>
              </a:spcAft>
              <a:buClr>
                <a:schemeClr val="dk1"/>
              </a:buClr>
              <a:buSzPts val="1764"/>
              <a:buFont typeface="Arial"/>
              <a:buChar char="–"/>
              <a:defRPr sz="1764" b="0" i="0" u="none" strike="noStrike" cap="none">
                <a:solidFill>
                  <a:schemeClr val="dk1"/>
                </a:solidFill>
                <a:latin typeface="Lato"/>
                <a:ea typeface="Lato"/>
                <a:cs typeface="Lato"/>
                <a:sym typeface="Lato"/>
              </a:defRPr>
            </a:lvl4pPr>
            <a:lvl5pPr marL="2286000" marR="0" lvl="4" indent="-340614" algn="l" rtl="0">
              <a:spcBef>
                <a:spcPts val="353"/>
              </a:spcBef>
              <a:spcAft>
                <a:spcPts val="0"/>
              </a:spcAft>
              <a:buClr>
                <a:schemeClr val="dk1"/>
              </a:buClr>
              <a:buSzPts val="1764"/>
              <a:buFont typeface="Arial"/>
              <a:buChar char="»"/>
              <a:defRPr sz="1764" b="0" i="0" u="none" strike="noStrike" cap="none">
                <a:solidFill>
                  <a:schemeClr val="dk1"/>
                </a:solidFill>
                <a:latin typeface="Lato"/>
                <a:ea typeface="Lato"/>
                <a:cs typeface="Lato"/>
                <a:sym typeface="Lato"/>
              </a:defRPr>
            </a:lvl5pPr>
            <a:lvl6pPr marL="2743200" marR="0" lvl="5" indent="-340614" algn="l" rtl="0">
              <a:spcBef>
                <a:spcPts val="353"/>
              </a:spcBef>
              <a:spcAft>
                <a:spcPts val="0"/>
              </a:spcAft>
              <a:buClr>
                <a:schemeClr val="dk1"/>
              </a:buClr>
              <a:buSzPts val="1764"/>
              <a:buFont typeface="Arial"/>
              <a:buChar char="•"/>
              <a:defRPr sz="1764" b="0" i="0" u="none" strike="noStrike" cap="none">
                <a:solidFill>
                  <a:schemeClr val="dk1"/>
                </a:solidFill>
                <a:latin typeface="Lato"/>
                <a:ea typeface="Lato"/>
                <a:cs typeface="Lato"/>
                <a:sym typeface="Lato"/>
              </a:defRPr>
            </a:lvl6pPr>
            <a:lvl7pPr marL="3200400" marR="0" lvl="6" indent="-340614" algn="l" rtl="0">
              <a:spcBef>
                <a:spcPts val="353"/>
              </a:spcBef>
              <a:spcAft>
                <a:spcPts val="0"/>
              </a:spcAft>
              <a:buClr>
                <a:schemeClr val="dk1"/>
              </a:buClr>
              <a:buSzPts val="1764"/>
              <a:buFont typeface="Arial"/>
              <a:buChar char="•"/>
              <a:defRPr sz="1764" b="0" i="0" u="none" strike="noStrike" cap="none">
                <a:solidFill>
                  <a:schemeClr val="dk1"/>
                </a:solidFill>
                <a:latin typeface="Lato"/>
                <a:ea typeface="Lato"/>
                <a:cs typeface="Lato"/>
                <a:sym typeface="Lato"/>
              </a:defRPr>
            </a:lvl7pPr>
            <a:lvl8pPr marL="3657600" marR="0" lvl="7" indent="-340614" algn="l" rtl="0">
              <a:spcBef>
                <a:spcPts val="353"/>
              </a:spcBef>
              <a:spcAft>
                <a:spcPts val="0"/>
              </a:spcAft>
              <a:buClr>
                <a:schemeClr val="dk1"/>
              </a:buClr>
              <a:buSzPts val="1764"/>
              <a:buFont typeface="Arial"/>
              <a:buChar char="•"/>
              <a:defRPr sz="1764" b="0" i="0" u="none" strike="noStrike" cap="none">
                <a:solidFill>
                  <a:schemeClr val="dk1"/>
                </a:solidFill>
                <a:latin typeface="Lato"/>
                <a:ea typeface="Lato"/>
                <a:cs typeface="Lato"/>
                <a:sym typeface="Lato"/>
              </a:defRPr>
            </a:lvl8pPr>
            <a:lvl9pPr marL="4114800" marR="0" lvl="8" indent="-340614" algn="l" rtl="0">
              <a:spcBef>
                <a:spcPts val="353"/>
              </a:spcBef>
              <a:spcAft>
                <a:spcPts val="0"/>
              </a:spcAft>
              <a:buClr>
                <a:schemeClr val="dk1"/>
              </a:buClr>
              <a:buSzPts val="1764"/>
              <a:buFont typeface="Arial"/>
              <a:buChar char="•"/>
              <a:defRPr sz="1764" b="0" i="0" u="none" strike="noStrike" cap="none">
                <a:solidFill>
                  <a:schemeClr val="dk1"/>
                </a:solidFill>
                <a:latin typeface="Lato"/>
                <a:ea typeface="Lato"/>
                <a:cs typeface="Lato"/>
                <a:sym typeface="Lato"/>
              </a:defRPr>
            </a:lvl9pPr>
          </a:lstStyle>
          <a:p>
            <a:endParaRPr/>
          </a:p>
        </p:txBody>
      </p:sp>
      <p:sp>
        <p:nvSpPr>
          <p:cNvPr id="55" name="Google Shape;55;p8"/>
          <p:cNvSpPr txBox="1">
            <a:spLocks noGrp="1"/>
          </p:cNvSpPr>
          <p:nvPr>
            <p:ph type="body" idx="3"/>
          </p:nvPr>
        </p:nvSpPr>
        <p:spPr>
          <a:xfrm>
            <a:off x="5120818" y="1692178"/>
            <a:ext cx="4455776" cy="705219"/>
          </a:xfrm>
          <a:prstGeom prst="rect">
            <a:avLst/>
          </a:prstGeom>
          <a:noFill/>
          <a:ln>
            <a:noFill/>
          </a:ln>
        </p:spPr>
        <p:txBody>
          <a:bodyPr spcFirstLastPara="1" wrap="square" lIns="91425" tIns="45700" rIns="91425" bIns="45700" anchor="b" anchorCtr="0"/>
          <a:lstStyle>
            <a:lvl1pPr marL="457200" marR="0" lvl="0" indent="-228600" algn="l" rtl="0">
              <a:spcBef>
                <a:spcPts val="529"/>
              </a:spcBef>
              <a:spcAft>
                <a:spcPts val="0"/>
              </a:spcAft>
              <a:buClr>
                <a:schemeClr val="dk1"/>
              </a:buClr>
              <a:buSzPts val="2646"/>
              <a:buFont typeface="Arial"/>
              <a:buNone/>
              <a:defRPr sz="2646" b="1" i="0" u="none" strike="noStrike" cap="none">
                <a:solidFill>
                  <a:schemeClr val="dk1"/>
                </a:solidFill>
                <a:latin typeface="Lato"/>
                <a:ea typeface="Lato"/>
                <a:cs typeface="Lato"/>
                <a:sym typeface="Lato"/>
              </a:defRPr>
            </a:lvl1pPr>
            <a:lvl2pPr marL="914400" marR="0" lvl="1" indent="-228600" algn="l" rtl="0">
              <a:spcBef>
                <a:spcPts val="441"/>
              </a:spcBef>
              <a:spcAft>
                <a:spcPts val="0"/>
              </a:spcAft>
              <a:buClr>
                <a:schemeClr val="dk1"/>
              </a:buClr>
              <a:buSzPts val="2205"/>
              <a:buFont typeface="Arial"/>
              <a:buNone/>
              <a:defRPr sz="2205" b="1" i="0" u="none" strike="noStrike" cap="none">
                <a:solidFill>
                  <a:schemeClr val="dk1"/>
                </a:solidFill>
                <a:latin typeface="Lato"/>
                <a:ea typeface="Lato"/>
                <a:cs typeface="Lato"/>
                <a:sym typeface="Lato"/>
              </a:defRPr>
            </a:lvl2pPr>
            <a:lvl3pPr marL="1371600" marR="0" lvl="2" indent="-228600" algn="l" rtl="0">
              <a:spcBef>
                <a:spcPts val="397"/>
              </a:spcBef>
              <a:spcAft>
                <a:spcPts val="0"/>
              </a:spcAft>
              <a:buClr>
                <a:schemeClr val="dk1"/>
              </a:buClr>
              <a:buSzPts val="1984"/>
              <a:buFont typeface="Arial"/>
              <a:buNone/>
              <a:defRPr sz="1984" b="1" i="0" u="none" strike="noStrike" cap="none">
                <a:solidFill>
                  <a:schemeClr val="dk1"/>
                </a:solidFill>
                <a:latin typeface="Lato"/>
                <a:ea typeface="Lato"/>
                <a:cs typeface="Lato"/>
                <a:sym typeface="Lato"/>
              </a:defRPr>
            </a:lvl3pPr>
            <a:lvl4pPr marL="1828800" marR="0" lvl="3" indent="-228600" algn="l" rtl="0">
              <a:spcBef>
                <a:spcPts val="353"/>
              </a:spcBef>
              <a:spcAft>
                <a:spcPts val="0"/>
              </a:spcAft>
              <a:buClr>
                <a:schemeClr val="dk1"/>
              </a:buClr>
              <a:buSzPts val="1764"/>
              <a:buFont typeface="Arial"/>
              <a:buNone/>
              <a:defRPr sz="1764" b="1" i="0" u="none" strike="noStrike" cap="none">
                <a:solidFill>
                  <a:schemeClr val="dk1"/>
                </a:solidFill>
                <a:latin typeface="Lato"/>
                <a:ea typeface="Lato"/>
                <a:cs typeface="Lato"/>
                <a:sym typeface="Lato"/>
              </a:defRPr>
            </a:lvl4pPr>
            <a:lvl5pPr marL="2286000" marR="0" lvl="4" indent="-228600" algn="l" rtl="0">
              <a:spcBef>
                <a:spcPts val="353"/>
              </a:spcBef>
              <a:spcAft>
                <a:spcPts val="0"/>
              </a:spcAft>
              <a:buClr>
                <a:schemeClr val="dk1"/>
              </a:buClr>
              <a:buSzPts val="1764"/>
              <a:buFont typeface="Arial"/>
              <a:buNone/>
              <a:defRPr sz="1764" b="1" i="0" u="none" strike="noStrike" cap="none">
                <a:solidFill>
                  <a:schemeClr val="dk1"/>
                </a:solidFill>
                <a:latin typeface="Lato"/>
                <a:ea typeface="Lato"/>
                <a:cs typeface="Lato"/>
                <a:sym typeface="Lato"/>
              </a:defRPr>
            </a:lvl5pPr>
            <a:lvl6pPr marL="2743200" marR="0" lvl="5" indent="-228600" algn="l" rtl="0">
              <a:spcBef>
                <a:spcPts val="353"/>
              </a:spcBef>
              <a:spcAft>
                <a:spcPts val="0"/>
              </a:spcAft>
              <a:buClr>
                <a:schemeClr val="dk1"/>
              </a:buClr>
              <a:buSzPts val="1764"/>
              <a:buFont typeface="Arial"/>
              <a:buNone/>
              <a:defRPr sz="1764" b="1" i="0" u="none" strike="noStrike" cap="none">
                <a:solidFill>
                  <a:schemeClr val="dk1"/>
                </a:solidFill>
                <a:latin typeface="Lato"/>
                <a:ea typeface="Lato"/>
                <a:cs typeface="Lato"/>
                <a:sym typeface="Lato"/>
              </a:defRPr>
            </a:lvl6pPr>
            <a:lvl7pPr marL="3200400" marR="0" lvl="6" indent="-228600" algn="l" rtl="0">
              <a:spcBef>
                <a:spcPts val="353"/>
              </a:spcBef>
              <a:spcAft>
                <a:spcPts val="0"/>
              </a:spcAft>
              <a:buClr>
                <a:schemeClr val="dk1"/>
              </a:buClr>
              <a:buSzPts val="1764"/>
              <a:buFont typeface="Arial"/>
              <a:buNone/>
              <a:defRPr sz="1764" b="1" i="0" u="none" strike="noStrike" cap="none">
                <a:solidFill>
                  <a:schemeClr val="dk1"/>
                </a:solidFill>
                <a:latin typeface="Lato"/>
                <a:ea typeface="Lato"/>
                <a:cs typeface="Lato"/>
                <a:sym typeface="Lato"/>
              </a:defRPr>
            </a:lvl7pPr>
            <a:lvl8pPr marL="3657600" marR="0" lvl="7" indent="-228600" algn="l" rtl="0">
              <a:spcBef>
                <a:spcPts val="353"/>
              </a:spcBef>
              <a:spcAft>
                <a:spcPts val="0"/>
              </a:spcAft>
              <a:buClr>
                <a:schemeClr val="dk1"/>
              </a:buClr>
              <a:buSzPts val="1764"/>
              <a:buFont typeface="Arial"/>
              <a:buNone/>
              <a:defRPr sz="1764" b="1" i="0" u="none" strike="noStrike" cap="none">
                <a:solidFill>
                  <a:schemeClr val="dk1"/>
                </a:solidFill>
                <a:latin typeface="Lato"/>
                <a:ea typeface="Lato"/>
                <a:cs typeface="Lato"/>
                <a:sym typeface="Lato"/>
              </a:defRPr>
            </a:lvl8pPr>
            <a:lvl9pPr marL="4114800" marR="0" lvl="8" indent="-228600" algn="l" rtl="0">
              <a:spcBef>
                <a:spcPts val="353"/>
              </a:spcBef>
              <a:spcAft>
                <a:spcPts val="0"/>
              </a:spcAft>
              <a:buClr>
                <a:schemeClr val="dk1"/>
              </a:buClr>
              <a:buSzPts val="1764"/>
              <a:buFont typeface="Arial"/>
              <a:buNone/>
              <a:defRPr sz="1764" b="1" i="0" u="none" strike="noStrike" cap="none">
                <a:solidFill>
                  <a:schemeClr val="dk1"/>
                </a:solidFill>
                <a:latin typeface="Lato"/>
                <a:ea typeface="Lato"/>
                <a:cs typeface="Lato"/>
                <a:sym typeface="Lato"/>
              </a:defRPr>
            </a:lvl9pPr>
          </a:lstStyle>
          <a:p>
            <a:endParaRPr/>
          </a:p>
        </p:txBody>
      </p:sp>
      <p:sp>
        <p:nvSpPr>
          <p:cNvPr id="56" name="Google Shape;56;p8"/>
          <p:cNvSpPr txBox="1">
            <a:spLocks noGrp="1"/>
          </p:cNvSpPr>
          <p:nvPr>
            <p:ph type="body" idx="4"/>
          </p:nvPr>
        </p:nvSpPr>
        <p:spPr>
          <a:xfrm>
            <a:off x="5120818" y="2397397"/>
            <a:ext cx="4455776" cy="4355563"/>
          </a:xfrm>
          <a:prstGeom prst="rect">
            <a:avLst/>
          </a:prstGeom>
          <a:noFill/>
          <a:ln>
            <a:noFill/>
          </a:ln>
        </p:spPr>
        <p:txBody>
          <a:bodyPr spcFirstLastPara="1" wrap="square" lIns="91425" tIns="45700" rIns="91425" bIns="45700" anchor="t" anchorCtr="0"/>
          <a:lstStyle>
            <a:lvl1pPr marL="457200" marR="0" lvl="0" indent="-396621" algn="l" rtl="0">
              <a:spcBef>
                <a:spcPts val="529"/>
              </a:spcBef>
              <a:spcAft>
                <a:spcPts val="0"/>
              </a:spcAft>
              <a:buClr>
                <a:schemeClr val="dk1"/>
              </a:buClr>
              <a:buSzPts val="2646"/>
              <a:buFont typeface="Arial"/>
              <a:buChar char="•"/>
              <a:defRPr sz="2646" b="0" i="0" u="none" strike="noStrike" cap="none">
                <a:solidFill>
                  <a:schemeClr val="dk1"/>
                </a:solidFill>
                <a:latin typeface="Lato"/>
                <a:ea typeface="Lato"/>
                <a:cs typeface="Lato"/>
                <a:sym typeface="Lato"/>
              </a:defRPr>
            </a:lvl1pPr>
            <a:lvl2pPr marL="914400" marR="0" lvl="1" indent="-368617" algn="l" rtl="0">
              <a:spcBef>
                <a:spcPts val="441"/>
              </a:spcBef>
              <a:spcAft>
                <a:spcPts val="0"/>
              </a:spcAft>
              <a:buClr>
                <a:schemeClr val="dk1"/>
              </a:buClr>
              <a:buSzPts val="2205"/>
              <a:buFont typeface="Arial"/>
              <a:buChar char="–"/>
              <a:defRPr sz="2205" b="0" i="0" u="none" strike="noStrike" cap="none">
                <a:solidFill>
                  <a:schemeClr val="dk1"/>
                </a:solidFill>
                <a:latin typeface="Lato"/>
                <a:ea typeface="Lato"/>
                <a:cs typeface="Lato"/>
                <a:sym typeface="Lato"/>
              </a:defRPr>
            </a:lvl2pPr>
            <a:lvl3pPr marL="1371600" marR="0" lvl="2" indent="-354583" algn="l" rtl="0">
              <a:spcBef>
                <a:spcPts val="397"/>
              </a:spcBef>
              <a:spcAft>
                <a:spcPts val="0"/>
              </a:spcAft>
              <a:buClr>
                <a:schemeClr val="dk1"/>
              </a:buClr>
              <a:buSzPts val="1984"/>
              <a:buFont typeface="Arial"/>
              <a:buChar char="•"/>
              <a:defRPr sz="1984" b="0" i="0" u="none" strike="noStrike" cap="none">
                <a:solidFill>
                  <a:schemeClr val="dk1"/>
                </a:solidFill>
                <a:latin typeface="Lato"/>
                <a:ea typeface="Lato"/>
                <a:cs typeface="Lato"/>
                <a:sym typeface="Lato"/>
              </a:defRPr>
            </a:lvl3pPr>
            <a:lvl4pPr marL="1828800" marR="0" lvl="3" indent="-340614" algn="l" rtl="0">
              <a:spcBef>
                <a:spcPts val="353"/>
              </a:spcBef>
              <a:spcAft>
                <a:spcPts val="0"/>
              </a:spcAft>
              <a:buClr>
                <a:schemeClr val="dk1"/>
              </a:buClr>
              <a:buSzPts val="1764"/>
              <a:buFont typeface="Arial"/>
              <a:buChar char="–"/>
              <a:defRPr sz="1764" b="0" i="0" u="none" strike="noStrike" cap="none">
                <a:solidFill>
                  <a:schemeClr val="dk1"/>
                </a:solidFill>
                <a:latin typeface="Lato"/>
                <a:ea typeface="Lato"/>
                <a:cs typeface="Lato"/>
                <a:sym typeface="Lato"/>
              </a:defRPr>
            </a:lvl4pPr>
            <a:lvl5pPr marL="2286000" marR="0" lvl="4" indent="-340614" algn="l" rtl="0">
              <a:spcBef>
                <a:spcPts val="353"/>
              </a:spcBef>
              <a:spcAft>
                <a:spcPts val="0"/>
              </a:spcAft>
              <a:buClr>
                <a:schemeClr val="dk1"/>
              </a:buClr>
              <a:buSzPts val="1764"/>
              <a:buFont typeface="Arial"/>
              <a:buChar char="»"/>
              <a:defRPr sz="1764" b="0" i="0" u="none" strike="noStrike" cap="none">
                <a:solidFill>
                  <a:schemeClr val="dk1"/>
                </a:solidFill>
                <a:latin typeface="Lato"/>
                <a:ea typeface="Lato"/>
                <a:cs typeface="Lato"/>
                <a:sym typeface="Lato"/>
              </a:defRPr>
            </a:lvl5pPr>
            <a:lvl6pPr marL="2743200" marR="0" lvl="5" indent="-340614" algn="l" rtl="0">
              <a:spcBef>
                <a:spcPts val="353"/>
              </a:spcBef>
              <a:spcAft>
                <a:spcPts val="0"/>
              </a:spcAft>
              <a:buClr>
                <a:schemeClr val="dk1"/>
              </a:buClr>
              <a:buSzPts val="1764"/>
              <a:buFont typeface="Arial"/>
              <a:buChar char="•"/>
              <a:defRPr sz="1764" b="0" i="0" u="none" strike="noStrike" cap="none">
                <a:solidFill>
                  <a:schemeClr val="dk1"/>
                </a:solidFill>
                <a:latin typeface="Lato"/>
                <a:ea typeface="Lato"/>
                <a:cs typeface="Lato"/>
                <a:sym typeface="Lato"/>
              </a:defRPr>
            </a:lvl6pPr>
            <a:lvl7pPr marL="3200400" marR="0" lvl="6" indent="-340614" algn="l" rtl="0">
              <a:spcBef>
                <a:spcPts val="353"/>
              </a:spcBef>
              <a:spcAft>
                <a:spcPts val="0"/>
              </a:spcAft>
              <a:buClr>
                <a:schemeClr val="dk1"/>
              </a:buClr>
              <a:buSzPts val="1764"/>
              <a:buFont typeface="Arial"/>
              <a:buChar char="•"/>
              <a:defRPr sz="1764" b="0" i="0" u="none" strike="noStrike" cap="none">
                <a:solidFill>
                  <a:schemeClr val="dk1"/>
                </a:solidFill>
                <a:latin typeface="Lato"/>
                <a:ea typeface="Lato"/>
                <a:cs typeface="Lato"/>
                <a:sym typeface="Lato"/>
              </a:defRPr>
            </a:lvl7pPr>
            <a:lvl8pPr marL="3657600" marR="0" lvl="7" indent="-340614" algn="l" rtl="0">
              <a:spcBef>
                <a:spcPts val="353"/>
              </a:spcBef>
              <a:spcAft>
                <a:spcPts val="0"/>
              </a:spcAft>
              <a:buClr>
                <a:schemeClr val="dk1"/>
              </a:buClr>
              <a:buSzPts val="1764"/>
              <a:buFont typeface="Arial"/>
              <a:buChar char="•"/>
              <a:defRPr sz="1764" b="0" i="0" u="none" strike="noStrike" cap="none">
                <a:solidFill>
                  <a:schemeClr val="dk1"/>
                </a:solidFill>
                <a:latin typeface="Lato"/>
                <a:ea typeface="Lato"/>
                <a:cs typeface="Lato"/>
                <a:sym typeface="Lato"/>
              </a:defRPr>
            </a:lvl8pPr>
            <a:lvl9pPr marL="4114800" marR="0" lvl="8" indent="-340614" algn="l" rtl="0">
              <a:spcBef>
                <a:spcPts val="353"/>
              </a:spcBef>
              <a:spcAft>
                <a:spcPts val="0"/>
              </a:spcAft>
              <a:buClr>
                <a:schemeClr val="dk1"/>
              </a:buClr>
              <a:buSzPts val="1764"/>
              <a:buFont typeface="Arial"/>
              <a:buChar char="•"/>
              <a:defRPr sz="1764" b="0" i="0" u="none" strike="noStrike" cap="none">
                <a:solidFill>
                  <a:schemeClr val="dk1"/>
                </a:solidFill>
                <a:latin typeface="Lato"/>
                <a:ea typeface="Lato"/>
                <a:cs typeface="Lato"/>
                <a:sym typeface="Lato"/>
              </a:defRPr>
            </a:lvl9pPr>
          </a:lstStyle>
          <a:p>
            <a:endParaRPr/>
          </a:p>
        </p:txBody>
      </p:sp>
      <p:sp>
        <p:nvSpPr>
          <p:cNvPr id="57" name="Google Shape;57;p8"/>
          <p:cNvSpPr txBox="1">
            <a:spLocks noGrp="1"/>
          </p:cNvSpPr>
          <p:nvPr>
            <p:ph type="dt" idx="10"/>
          </p:nvPr>
        </p:nvSpPr>
        <p:spPr>
          <a:xfrm>
            <a:off x="503237" y="7007225"/>
            <a:ext cx="2352675" cy="401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300" b="0"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58" name="Google Shape;58;p8"/>
          <p:cNvSpPr txBox="1">
            <a:spLocks noGrp="1"/>
          </p:cNvSpPr>
          <p:nvPr>
            <p:ph type="ftr" idx="11"/>
          </p:nvPr>
        </p:nvSpPr>
        <p:spPr>
          <a:xfrm>
            <a:off x="3444875" y="7007225"/>
            <a:ext cx="3190875" cy="401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59" name="Google Shape;59;p8"/>
          <p:cNvSpPr txBox="1">
            <a:spLocks noGrp="1"/>
          </p:cNvSpPr>
          <p:nvPr>
            <p:ph type="sldNum" idx="12"/>
          </p:nvPr>
        </p:nvSpPr>
        <p:spPr>
          <a:xfrm>
            <a:off x="7224712" y="7007225"/>
            <a:ext cx="2352675" cy="401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9pPr>
          </a:lstStyle>
          <a:p>
            <a:pPr marL="0" lvl="0" indent="0">
              <a:spcBef>
                <a:spcPts val="0"/>
              </a:spcBef>
              <a:spcAft>
                <a:spcPts val="0"/>
              </a:spcAft>
              <a:buNone/>
            </a:pPr>
            <a:fld id="{00000000-1234-1234-1234-123412341234}" type="slidenum">
              <a:rPr lang="es-AR"/>
              <a:pPr marL="0" lvl="0" indent="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503237" y="303212"/>
            <a:ext cx="9074150" cy="125888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800" b="0" i="0" u="none" strike="noStrike" cap="none">
                <a:solidFill>
                  <a:schemeClr val="dk1"/>
                </a:solidFill>
                <a:latin typeface="Lato"/>
                <a:ea typeface="Lato"/>
                <a:cs typeface="Lato"/>
                <a:sym typeface="Lato"/>
              </a:defRPr>
            </a:lvl1pPr>
            <a:lvl2pPr marR="0" lvl="1" algn="ctr" rtl="0">
              <a:spcBef>
                <a:spcPts val="0"/>
              </a:spcBef>
              <a:spcAft>
                <a:spcPts val="0"/>
              </a:spcAft>
              <a:buSzPts val="1400"/>
              <a:buNone/>
              <a:defRPr sz="4800" b="0" i="0" u="none" strike="noStrike" cap="none">
                <a:solidFill>
                  <a:schemeClr val="dk1"/>
                </a:solidFill>
                <a:latin typeface="Lato"/>
                <a:ea typeface="Lato"/>
                <a:cs typeface="Lato"/>
                <a:sym typeface="Lato"/>
              </a:defRPr>
            </a:lvl2pPr>
            <a:lvl3pPr marR="0" lvl="2" algn="ctr" rtl="0">
              <a:spcBef>
                <a:spcPts val="0"/>
              </a:spcBef>
              <a:spcAft>
                <a:spcPts val="0"/>
              </a:spcAft>
              <a:buSzPts val="1400"/>
              <a:buNone/>
              <a:defRPr sz="4800" b="0" i="0" u="none" strike="noStrike" cap="none">
                <a:solidFill>
                  <a:schemeClr val="dk1"/>
                </a:solidFill>
                <a:latin typeface="Lato"/>
                <a:ea typeface="Lato"/>
                <a:cs typeface="Lato"/>
                <a:sym typeface="Lato"/>
              </a:defRPr>
            </a:lvl3pPr>
            <a:lvl4pPr marR="0" lvl="3" algn="ctr" rtl="0">
              <a:spcBef>
                <a:spcPts val="0"/>
              </a:spcBef>
              <a:spcAft>
                <a:spcPts val="0"/>
              </a:spcAft>
              <a:buSzPts val="1400"/>
              <a:buNone/>
              <a:defRPr sz="4800" b="0" i="0" u="none" strike="noStrike" cap="none">
                <a:solidFill>
                  <a:schemeClr val="dk1"/>
                </a:solidFill>
                <a:latin typeface="Lato"/>
                <a:ea typeface="Lato"/>
                <a:cs typeface="Lato"/>
                <a:sym typeface="Lato"/>
              </a:defRPr>
            </a:lvl4pPr>
            <a:lvl5pPr marR="0" lvl="4" algn="ctr" rtl="0">
              <a:spcBef>
                <a:spcPts val="0"/>
              </a:spcBef>
              <a:spcAft>
                <a:spcPts val="0"/>
              </a:spcAft>
              <a:buSzPts val="1400"/>
              <a:buNone/>
              <a:defRPr sz="4800" b="0" i="0" u="none" strike="noStrike" cap="none">
                <a:solidFill>
                  <a:schemeClr val="dk1"/>
                </a:solidFill>
                <a:latin typeface="Lato"/>
                <a:ea typeface="Lato"/>
                <a:cs typeface="Lato"/>
                <a:sym typeface="Lato"/>
              </a:defRPr>
            </a:lvl5pPr>
            <a:lvl6pPr marR="0" lvl="5" algn="ctr" rtl="0">
              <a:spcBef>
                <a:spcPts val="0"/>
              </a:spcBef>
              <a:spcAft>
                <a:spcPts val="0"/>
              </a:spcAft>
              <a:buSzPts val="1400"/>
              <a:buNone/>
              <a:defRPr sz="4800" b="0" i="0" u="none" strike="noStrike" cap="none">
                <a:solidFill>
                  <a:schemeClr val="dk1"/>
                </a:solidFill>
                <a:latin typeface="Lato"/>
                <a:ea typeface="Lato"/>
                <a:cs typeface="Lato"/>
                <a:sym typeface="Lato"/>
              </a:defRPr>
            </a:lvl6pPr>
            <a:lvl7pPr marR="0" lvl="6" algn="ctr" rtl="0">
              <a:spcBef>
                <a:spcPts val="0"/>
              </a:spcBef>
              <a:spcAft>
                <a:spcPts val="0"/>
              </a:spcAft>
              <a:buSzPts val="1400"/>
              <a:buNone/>
              <a:defRPr sz="4800" b="0" i="0" u="none" strike="noStrike" cap="none">
                <a:solidFill>
                  <a:schemeClr val="dk1"/>
                </a:solidFill>
                <a:latin typeface="Lato"/>
                <a:ea typeface="Lato"/>
                <a:cs typeface="Lato"/>
                <a:sym typeface="Lato"/>
              </a:defRPr>
            </a:lvl7pPr>
            <a:lvl8pPr marR="0" lvl="7" algn="ctr" rtl="0">
              <a:spcBef>
                <a:spcPts val="0"/>
              </a:spcBef>
              <a:spcAft>
                <a:spcPts val="0"/>
              </a:spcAft>
              <a:buSzPts val="1400"/>
              <a:buNone/>
              <a:defRPr sz="4800" b="0" i="0" u="none" strike="noStrike" cap="none">
                <a:solidFill>
                  <a:schemeClr val="dk1"/>
                </a:solidFill>
                <a:latin typeface="Lato"/>
                <a:ea typeface="Lato"/>
                <a:cs typeface="Lato"/>
                <a:sym typeface="Lato"/>
              </a:defRPr>
            </a:lvl8pPr>
            <a:lvl9pPr marR="0" lvl="8" algn="ctr" rtl="0">
              <a:spcBef>
                <a:spcPts val="0"/>
              </a:spcBef>
              <a:spcAft>
                <a:spcPts val="0"/>
              </a:spcAft>
              <a:buSzPts val="1400"/>
              <a:buNone/>
              <a:defRPr sz="4800" b="0" i="0" u="none" strike="noStrike" cap="none">
                <a:solidFill>
                  <a:schemeClr val="dk1"/>
                </a:solidFill>
                <a:latin typeface="Lato"/>
                <a:ea typeface="Lato"/>
                <a:cs typeface="Lato"/>
                <a:sym typeface="Lato"/>
              </a:defRPr>
            </a:lvl9pPr>
          </a:lstStyle>
          <a:p>
            <a:endParaRPr/>
          </a:p>
        </p:txBody>
      </p:sp>
      <p:sp>
        <p:nvSpPr>
          <p:cNvPr id="62" name="Google Shape;62;p9"/>
          <p:cNvSpPr txBox="1">
            <a:spLocks noGrp="1"/>
          </p:cNvSpPr>
          <p:nvPr>
            <p:ph type="body" idx="1"/>
          </p:nvPr>
        </p:nvSpPr>
        <p:spPr>
          <a:xfrm>
            <a:off x="504031" y="1763925"/>
            <a:ext cx="4452276" cy="4989036"/>
          </a:xfrm>
          <a:prstGeom prst="rect">
            <a:avLst/>
          </a:prstGeom>
          <a:noFill/>
          <a:ln>
            <a:noFill/>
          </a:ln>
        </p:spPr>
        <p:txBody>
          <a:bodyPr spcFirstLastPara="1" wrap="square" lIns="91425" tIns="45700" rIns="91425" bIns="45700" anchor="t" anchorCtr="0"/>
          <a:lstStyle>
            <a:lvl1pPr marL="457200" marR="0" lvl="0" indent="-424561" algn="l" rtl="0">
              <a:spcBef>
                <a:spcPts val="617"/>
              </a:spcBef>
              <a:spcAft>
                <a:spcPts val="0"/>
              </a:spcAft>
              <a:buClr>
                <a:schemeClr val="dk1"/>
              </a:buClr>
              <a:buSzPts val="3086"/>
              <a:buFont typeface="Arial"/>
              <a:buChar char="•"/>
              <a:defRPr sz="3086" b="0" i="0" u="none" strike="noStrike" cap="none">
                <a:solidFill>
                  <a:schemeClr val="dk1"/>
                </a:solidFill>
                <a:latin typeface="Lato"/>
                <a:ea typeface="Lato"/>
                <a:cs typeface="Lato"/>
                <a:sym typeface="Lato"/>
              </a:defRPr>
            </a:lvl1pPr>
            <a:lvl2pPr marL="914400" marR="0" lvl="1" indent="-396621" algn="l" rtl="0">
              <a:spcBef>
                <a:spcPts val="529"/>
              </a:spcBef>
              <a:spcAft>
                <a:spcPts val="0"/>
              </a:spcAft>
              <a:buClr>
                <a:schemeClr val="dk1"/>
              </a:buClr>
              <a:buSzPts val="2646"/>
              <a:buFont typeface="Arial"/>
              <a:buChar char="–"/>
              <a:defRPr sz="2646" b="0" i="0" u="none" strike="noStrike" cap="none">
                <a:solidFill>
                  <a:schemeClr val="dk1"/>
                </a:solidFill>
                <a:latin typeface="Lato"/>
                <a:ea typeface="Lato"/>
                <a:cs typeface="Lato"/>
                <a:sym typeface="Lato"/>
              </a:defRPr>
            </a:lvl2pPr>
            <a:lvl3pPr marL="1371600" marR="0" lvl="2" indent="-368617" algn="l" rtl="0">
              <a:spcBef>
                <a:spcPts val="441"/>
              </a:spcBef>
              <a:spcAft>
                <a:spcPts val="0"/>
              </a:spcAft>
              <a:buClr>
                <a:schemeClr val="dk1"/>
              </a:buClr>
              <a:buSzPts val="2205"/>
              <a:buFont typeface="Arial"/>
              <a:buChar char="•"/>
              <a:defRPr sz="2205" b="0" i="0" u="none" strike="noStrike" cap="none">
                <a:solidFill>
                  <a:schemeClr val="dk1"/>
                </a:solidFill>
                <a:latin typeface="Lato"/>
                <a:ea typeface="Lato"/>
                <a:cs typeface="Lato"/>
                <a:sym typeface="Lato"/>
              </a:defRPr>
            </a:lvl3pPr>
            <a:lvl4pPr marL="1828800" marR="0" lvl="3" indent="-354583" algn="l" rtl="0">
              <a:spcBef>
                <a:spcPts val="397"/>
              </a:spcBef>
              <a:spcAft>
                <a:spcPts val="0"/>
              </a:spcAft>
              <a:buClr>
                <a:schemeClr val="dk1"/>
              </a:buClr>
              <a:buSzPts val="1984"/>
              <a:buFont typeface="Arial"/>
              <a:buChar char="–"/>
              <a:defRPr sz="1984" b="0" i="0" u="none" strike="noStrike" cap="none">
                <a:solidFill>
                  <a:schemeClr val="dk1"/>
                </a:solidFill>
                <a:latin typeface="Lato"/>
                <a:ea typeface="Lato"/>
                <a:cs typeface="Lato"/>
                <a:sym typeface="Lato"/>
              </a:defRPr>
            </a:lvl4pPr>
            <a:lvl5pPr marL="2286000" marR="0" lvl="4" indent="-354583" algn="l" rtl="0">
              <a:spcBef>
                <a:spcPts val="397"/>
              </a:spcBef>
              <a:spcAft>
                <a:spcPts val="0"/>
              </a:spcAft>
              <a:buClr>
                <a:schemeClr val="dk1"/>
              </a:buClr>
              <a:buSzPts val="1984"/>
              <a:buFont typeface="Arial"/>
              <a:buChar char="»"/>
              <a:defRPr sz="1984" b="0" i="0" u="none" strike="noStrike" cap="none">
                <a:solidFill>
                  <a:schemeClr val="dk1"/>
                </a:solidFill>
                <a:latin typeface="Lato"/>
                <a:ea typeface="Lato"/>
                <a:cs typeface="Lato"/>
                <a:sym typeface="Lato"/>
              </a:defRPr>
            </a:lvl5pPr>
            <a:lvl6pPr marL="2743200" marR="0" lvl="5" indent="-354583" algn="l" rtl="0">
              <a:spcBef>
                <a:spcPts val="397"/>
              </a:spcBef>
              <a:spcAft>
                <a:spcPts val="0"/>
              </a:spcAft>
              <a:buClr>
                <a:schemeClr val="dk1"/>
              </a:buClr>
              <a:buSzPts val="1984"/>
              <a:buFont typeface="Arial"/>
              <a:buChar char="•"/>
              <a:defRPr sz="1984" b="0" i="0" u="none" strike="noStrike" cap="none">
                <a:solidFill>
                  <a:schemeClr val="dk1"/>
                </a:solidFill>
                <a:latin typeface="Lato"/>
                <a:ea typeface="Lato"/>
                <a:cs typeface="Lato"/>
                <a:sym typeface="Lato"/>
              </a:defRPr>
            </a:lvl6pPr>
            <a:lvl7pPr marL="3200400" marR="0" lvl="6" indent="-354583" algn="l" rtl="0">
              <a:spcBef>
                <a:spcPts val="397"/>
              </a:spcBef>
              <a:spcAft>
                <a:spcPts val="0"/>
              </a:spcAft>
              <a:buClr>
                <a:schemeClr val="dk1"/>
              </a:buClr>
              <a:buSzPts val="1984"/>
              <a:buFont typeface="Arial"/>
              <a:buChar char="•"/>
              <a:defRPr sz="1984" b="0" i="0" u="none" strike="noStrike" cap="none">
                <a:solidFill>
                  <a:schemeClr val="dk1"/>
                </a:solidFill>
                <a:latin typeface="Lato"/>
                <a:ea typeface="Lato"/>
                <a:cs typeface="Lato"/>
                <a:sym typeface="Lato"/>
              </a:defRPr>
            </a:lvl7pPr>
            <a:lvl8pPr marL="3657600" marR="0" lvl="7" indent="-354584" algn="l" rtl="0">
              <a:spcBef>
                <a:spcPts val="397"/>
              </a:spcBef>
              <a:spcAft>
                <a:spcPts val="0"/>
              </a:spcAft>
              <a:buClr>
                <a:schemeClr val="dk1"/>
              </a:buClr>
              <a:buSzPts val="1984"/>
              <a:buFont typeface="Arial"/>
              <a:buChar char="•"/>
              <a:defRPr sz="1984" b="0" i="0" u="none" strike="noStrike" cap="none">
                <a:solidFill>
                  <a:schemeClr val="dk1"/>
                </a:solidFill>
                <a:latin typeface="Lato"/>
                <a:ea typeface="Lato"/>
                <a:cs typeface="Lato"/>
                <a:sym typeface="Lato"/>
              </a:defRPr>
            </a:lvl8pPr>
            <a:lvl9pPr marL="4114800" marR="0" lvl="8" indent="-354584" algn="l" rtl="0">
              <a:spcBef>
                <a:spcPts val="397"/>
              </a:spcBef>
              <a:spcAft>
                <a:spcPts val="0"/>
              </a:spcAft>
              <a:buClr>
                <a:schemeClr val="dk1"/>
              </a:buClr>
              <a:buSzPts val="1984"/>
              <a:buFont typeface="Arial"/>
              <a:buChar char="•"/>
              <a:defRPr sz="1984" b="0" i="0" u="none" strike="noStrike" cap="none">
                <a:solidFill>
                  <a:schemeClr val="dk1"/>
                </a:solidFill>
                <a:latin typeface="Lato"/>
                <a:ea typeface="Lato"/>
                <a:cs typeface="Lato"/>
                <a:sym typeface="Lato"/>
              </a:defRPr>
            </a:lvl9pPr>
          </a:lstStyle>
          <a:p>
            <a:endParaRPr/>
          </a:p>
        </p:txBody>
      </p:sp>
      <p:sp>
        <p:nvSpPr>
          <p:cNvPr id="63" name="Google Shape;63;p9"/>
          <p:cNvSpPr txBox="1">
            <a:spLocks noGrp="1"/>
          </p:cNvSpPr>
          <p:nvPr>
            <p:ph type="body" idx="2"/>
          </p:nvPr>
        </p:nvSpPr>
        <p:spPr>
          <a:xfrm>
            <a:off x="5124318" y="1763925"/>
            <a:ext cx="4452276" cy="4989036"/>
          </a:xfrm>
          <a:prstGeom prst="rect">
            <a:avLst/>
          </a:prstGeom>
          <a:noFill/>
          <a:ln>
            <a:noFill/>
          </a:ln>
        </p:spPr>
        <p:txBody>
          <a:bodyPr spcFirstLastPara="1" wrap="square" lIns="91425" tIns="45700" rIns="91425" bIns="45700" anchor="t" anchorCtr="0"/>
          <a:lstStyle>
            <a:lvl1pPr marL="457200" marR="0" lvl="0" indent="-424561" algn="l" rtl="0">
              <a:spcBef>
                <a:spcPts val="617"/>
              </a:spcBef>
              <a:spcAft>
                <a:spcPts val="0"/>
              </a:spcAft>
              <a:buClr>
                <a:schemeClr val="dk1"/>
              </a:buClr>
              <a:buSzPts val="3086"/>
              <a:buFont typeface="Arial"/>
              <a:buChar char="•"/>
              <a:defRPr sz="3086" b="0" i="0" u="none" strike="noStrike" cap="none">
                <a:solidFill>
                  <a:schemeClr val="dk1"/>
                </a:solidFill>
                <a:latin typeface="Lato"/>
                <a:ea typeface="Lato"/>
                <a:cs typeface="Lato"/>
                <a:sym typeface="Lato"/>
              </a:defRPr>
            </a:lvl1pPr>
            <a:lvl2pPr marL="914400" marR="0" lvl="1" indent="-396621" algn="l" rtl="0">
              <a:spcBef>
                <a:spcPts val="529"/>
              </a:spcBef>
              <a:spcAft>
                <a:spcPts val="0"/>
              </a:spcAft>
              <a:buClr>
                <a:schemeClr val="dk1"/>
              </a:buClr>
              <a:buSzPts val="2646"/>
              <a:buFont typeface="Arial"/>
              <a:buChar char="–"/>
              <a:defRPr sz="2646" b="0" i="0" u="none" strike="noStrike" cap="none">
                <a:solidFill>
                  <a:schemeClr val="dk1"/>
                </a:solidFill>
                <a:latin typeface="Lato"/>
                <a:ea typeface="Lato"/>
                <a:cs typeface="Lato"/>
                <a:sym typeface="Lato"/>
              </a:defRPr>
            </a:lvl2pPr>
            <a:lvl3pPr marL="1371600" marR="0" lvl="2" indent="-368617" algn="l" rtl="0">
              <a:spcBef>
                <a:spcPts val="441"/>
              </a:spcBef>
              <a:spcAft>
                <a:spcPts val="0"/>
              </a:spcAft>
              <a:buClr>
                <a:schemeClr val="dk1"/>
              </a:buClr>
              <a:buSzPts val="2205"/>
              <a:buFont typeface="Arial"/>
              <a:buChar char="•"/>
              <a:defRPr sz="2205" b="0" i="0" u="none" strike="noStrike" cap="none">
                <a:solidFill>
                  <a:schemeClr val="dk1"/>
                </a:solidFill>
                <a:latin typeface="Lato"/>
                <a:ea typeface="Lato"/>
                <a:cs typeface="Lato"/>
                <a:sym typeface="Lato"/>
              </a:defRPr>
            </a:lvl3pPr>
            <a:lvl4pPr marL="1828800" marR="0" lvl="3" indent="-354583" algn="l" rtl="0">
              <a:spcBef>
                <a:spcPts val="397"/>
              </a:spcBef>
              <a:spcAft>
                <a:spcPts val="0"/>
              </a:spcAft>
              <a:buClr>
                <a:schemeClr val="dk1"/>
              </a:buClr>
              <a:buSzPts val="1984"/>
              <a:buFont typeface="Arial"/>
              <a:buChar char="–"/>
              <a:defRPr sz="1984" b="0" i="0" u="none" strike="noStrike" cap="none">
                <a:solidFill>
                  <a:schemeClr val="dk1"/>
                </a:solidFill>
                <a:latin typeface="Lato"/>
                <a:ea typeface="Lato"/>
                <a:cs typeface="Lato"/>
                <a:sym typeface="Lato"/>
              </a:defRPr>
            </a:lvl4pPr>
            <a:lvl5pPr marL="2286000" marR="0" lvl="4" indent="-354583" algn="l" rtl="0">
              <a:spcBef>
                <a:spcPts val="397"/>
              </a:spcBef>
              <a:spcAft>
                <a:spcPts val="0"/>
              </a:spcAft>
              <a:buClr>
                <a:schemeClr val="dk1"/>
              </a:buClr>
              <a:buSzPts val="1984"/>
              <a:buFont typeface="Arial"/>
              <a:buChar char="»"/>
              <a:defRPr sz="1984" b="0" i="0" u="none" strike="noStrike" cap="none">
                <a:solidFill>
                  <a:schemeClr val="dk1"/>
                </a:solidFill>
                <a:latin typeface="Lato"/>
                <a:ea typeface="Lato"/>
                <a:cs typeface="Lato"/>
                <a:sym typeface="Lato"/>
              </a:defRPr>
            </a:lvl5pPr>
            <a:lvl6pPr marL="2743200" marR="0" lvl="5" indent="-354583" algn="l" rtl="0">
              <a:spcBef>
                <a:spcPts val="397"/>
              </a:spcBef>
              <a:spcAft>
                <a:spcPts val="0"/>
              </a:spcAft>
              <a:buClr>
                <a:schemeClr val="dk1"/>
              </a:buClr>
              <a:buSzPts val="1984"/>
              <a:buFont typeface="Arial"/>
              <a:buChar char="•"/>
              <a:defRPr sz="1984" b="0" i="0" u="none" strike="noStrike" cap="none">
                <a:solidFill>
                  <a:schemeClr val="dk1"/>
                </a:solidFill>
                <a:latin typeface="Lato"/>
                <a:ea typeface="Lato"/>
                <a:cs typeface="Lato"/>
                <a:sym typeface="Lato"/>
              </a:defRPr>
            </a:lvl6pPr>
            <a:lvl7pPr marL="3200400" marR="0" lvl="6" indent="-354583" algn="l" rtl="0">
              <a:spcBef>
                <a:spcPts val="397"/>
              </a:spcBef>
              <a:spcAft>
                <a:spcPts val="0"/>
              </a:spcAft>
              <a:buClr>
                <a:schemeClr val="dk1"/>
              </a:buClr>
              <a:buSzPts val="1984"/>
              <a:buFont typeface="Arial"/>
              <a:buChar char="•"/>
              <a:defRPr sz="1984" b="0" i="0" u="none" strike="noStrike" cap="none">
                <a:solidFill>
                  <a:schemeClr val="dk1"/>
                </a:solidFill>
                <a:latin typeface="Lato"/>
                <a:ea typeface="Lato"/>
                <a:cs typeface="Lato"/>
                <a:sym typeface="Lato"/>
              </a:defRPr>
            </a:lvl7pPr>
            <a:lvl8pPr marL="3657600" marR="0" lvl="7" indent="-354584" algn="l" rtl="0">
              <a:spcBef>
                <a:spcPts val="397"/>
              </a:spcBef>
              <a:spcAft>
                <a:spcPts val="0"/>
              </a:spcAft>
              <a:buClr>
                <a:schemeClr val="dk1"/>
              </a:buClr>
              <a:buSzPts val="1984"/>
              <a:buFont typeface="Arial"/>
              <a:buChar char="•"/>
              <a:defRPr sz="1984" b="0" i="0" u="none" strike="noStrike" cap="none">
                <a:solidFill>
                  <a:schemeClr val="dk1"/>
                </a:solidFill>
                <a:latin typeface="Lato"/>
                <a:ea typeface="Lato"/>
                <a:cs typeface="Lato"/>
                <a:sym typeface="Lato"/>
              </a:defRPr>
            </a:lvl8pPr>
            <a:lvl9pPr marL="4114800" marR="0" lvl="8" indent="-354584" algn="l" rtl="0">
              <a:spcBef>
                <a:spcPts val="397"/>
              </a:spcBef>
              <a:spcAft>
                <a:spcPts val="0"/>
              </a:spcAft>
              <a:buClr>
                <a:schemeClr val="dk1"/>
              </a:buClr>
              <a:buSzPts val="1984"/>
              <a:buFont typeface="Arial"/>
              <a:buChar char="•"/>
              <a:defRPr sz="1984" b="0" i="0" u="none" strike="noStrike" cap="none">
                <a:solidFill>
                  <a:schemeClr val="dk1"/>
                </a:solidFill>
                <a:latin typeface="Lato"/>
                <a:ea typeface="Lato"/>
                <a:cs typeface="Lato"/>
                <a:sym typeface="Lato"/>
              </a:defRPr>
            </a:lvl9pPr>
          </a:lstStyle>
          <a:p>
            <a:endParaRPr/>
          </a:p>
        </p:txBody>
      </p:sp>
      <p:sp>
        <p:nvSpPr>
          <p:cNvPr id="64" name="Google Shape;64;p9"/>
          <p:cNvSpPr txBox="1">
            <a:spLocks noGrp="1"/>
          </p:cNvSpPr>
          <p:nvPr>
            <p:ph type="dt" idx="10"/>
          </p:nvPr>
        </p:nvSpPr>
        <p:spPr>
          <a:xfrm>
            <a:off x="503237" y="7007225"/>
            <a:ext cx="2352675" cy="401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300" b="0"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65" name="Google Shape;65;p9"/>
          <p:cNvSpPr txBox="1">
            <a:spLocks noGrp="1"/>
          </p:cNvSpPr>
          <p:nvPr>
            <p:ph type="ftr" idx="11"/>
          </p:nvPr>
        </p:nvSpPr>
        <p:spPr>
          <a:xfrm>
            <a:off x="3444875" y="7007225"/>
            <a:ext cx="3190875" cy="401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66" name="Google Shape;66;p9"/>
          <p:cNvSpPr txBox="1">
            <a:spLocks noGrp="1"/>
          </p:cNvSpPr>
          <p:nvPr>
            <p:ph type="sldNum" idx="12"/>
          </p:nvPr>
        </p:nvSpPr>
        <p:spPr>
          <a:xfrm>
            <a:off x="7224712" y="7007225"/>
            <a:ext cx="2352675" cy="401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9pPr>
          </a:lstStyle>
          <a:p>
            <a:pPr marL="0" lvl="0" indent="0">
              <a:spcBef>
                <a:spcPts val="0"/>
              </a:spcBef>
              <a:spcAft>
                <a:spcPts val="0"/>
              </a:spcAft>
              <a:buNone/>
            </a:pPr>
            <a:fld id="{00000000-1234-1234-1234-123412341234}" type="slidenum">
              <a:rPr lang="es-AR"/>
              <a:pPr marL="0" lvl="0" indent="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796300" y="4857792"/>
            <a:ext cx="8568531" cy="150143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409" b="1" i="0" u="none" strike="noStrike" cap="none">
                <a:solidFill>
                  <a:schemeClr val="dk1"/>
                </a:solidFill>
                <a:latin typeface="Lato"/>
                <a:ea typeface="Lato"/>
                <a:cs typeface="Lato"/>
                <a:sym typeface="Lato"/>
              </a:defRPr>
            </a:lvl1pPr>
            <a:lvl2pPr marR="0" lvl="1" algn="ctr" rtl="0">
              <a:spcBef>
                <a:spcPts val="0"/>
              </a:spcBef>
              <a:spcAft>
                <a:spcPts val="0"/>
              </a:spcAft>
              <a:buSzPts val="1400"/>
              <a:buNone/>
              <a:defRPr sz="4800" b="0" i="0" u="none" strike="noStrike" cap="none">
                <a:solidFill>
                  <a:schemeClr val="dk1"/>
                </a:solidFill>
                <a:latin typeface="Lato"/>
                <a:ea typeface="Lato"/>
                <a:cs typeface="Lato"/>
                <a:sym typeface="Lato"/>
              </a:defRPr>
            </a:lvl2pPr>
            <a:lvl3pPr marR="0" lvl="2" algn="ctr" rtl="0">
              <a:spcBef>
                <a:spcPts val="0"/>
              </a:spcBef>
              <a:spcAft>
                <a:spcPts val="0"/>
              </a:spcAft>
              <a:buSzPts val="1400"/>
              <a:buNone/>
              <a:defRPr sz="4800" b="0" i="0" u="none" strike="noStrike" cap="none">
                <a:solidFill>
                  <a:schemeClr val="dk1"/>
                </a:solidFill>
                <a:latin typeface="Lato"/>
                <a:ea typeface="Lato"/>
                <a:cs typeface="Lato"/>
                <a:sym typeface="Lato"/>
              </a:defRPr>
            </a:lvl3pPr>
            <a:lvl4pPr marR="0" lvl="3" algn="ctr" rtl="0">
              <a:spcBef>
                <a:spcPts val="0"/>
              </a:spcBef>
              <a:spcAft>
                <a:spcPts val="0"/>
              </a:spcAft>
              <a:buSzPts val="1400"/>
              <a:buNone/>
              <a:defRPr sz="4800" b="0" i="0" u="none" strike="noStrike" cap="none">
                <a:solidFill>
                  <a:schemeClr val="dk1"/>
                </a:solidFill>
                <a:latin typeface="Lato"/>
                <a:ea typeface="Lato"/>
                <a:cs typeface="Lato"/>
                <a:sym typeface="Lato"/>
              </a:defRPr>
            </a:lvl4pPr>
            <a:lvl5pPr marR="0" lvl="4" algn="ctr" rtl="0">
              <a:spcBef>
                <a:spcPts val="0"/>
              </a:spcBef>
              <a:spcAft>
                <a:spcPts val="0"/>
              </a:spcAft>
              <a:buSzPts val="1400"/>
              <a:buNone/>
              <a:defRPr sz="4800" b="0" i="0" u="none" strike="noStrike" cap="none">
                <a:solidFill>
                  <a:schemeClr val="dk1"/>
                </a:solidFill>
                <a:latin typeface="Lato"/>
                <a:ea typeface="Lato"/>
                <a:cs typeface="Lato"/>
                <a:sym typeface="Lato"/>
              </a:defRPr>
            </a:lvl5pPr>
            <a:lvl6pPr marR="0" lvl="5" algn="ctr" rtl="0">
              <a:spcBef>
                <a:spcPts val="0"/>
              </a:spcBef>
              <a:spcAft>
                <a:spcPts val="0"/>
              </a:spcAft>
              <a:buSzPts val="1400"/>
              <a:buNone/>
              <a:defRPr sz="4800" b="0" i="0" u="none" strike="noStrike" cap="none">
                <a:solidFill>
                  <a:schemeClr val="dk1"/>
                </a:solidFill>
                <a:latin typeface="Lato"/>
                <a:ea typeface="Lato"/>
                <a:cs typeface="Lato"/>
                <a:sym typeface="Lato"/>
              </a:defRPr>
            </a:lvl6pPr>
            <a:lvl7pPr marR="0" lvl="6" algn="ctr" rtl="0">
              <a:spcBef>
                <a:spcPts val="0"/>
              </a:spcBef>
              <a:spcAft>
                <a:spcPts val="0"/>
              </a:spcAft>
              <a:buSzPts val="1400"/>
              <a:buNone/>
              <a:defRPr sz="4800" b="0" i="0" u="none" strike="noStrike" cap="none">
                <a:solidFill>
                  <a:schemeClr val="dk1"/>
                </a:solidFill>
                <a:latin typeface="Lato"/>
                <a:ea typeface="Lato"/>
                <a:cs typeface="Lato"/>
                <a:sym typeface="Lato"/>
              </a:defRPr>
            </a:lvl7pPr>
            <a:lvl8pPr marR="0" lvl="7" algn="ctr" rtl="0">
              <a:spcBef>
                <a:spcPts val="0"/>
              </a:spcBef>
              <a:spcAft>
                <a:spcPts val="0"/>
              </a:spcAft>
              <a:buSzPts val="1400"/>
              <a:buNone/>
              <a:defRPr sz="4800" b="0" i="0" u="none" strike="noStrike" cap="none">
                <a:solidFill>
                  <a:schemeClr val="dk1"/>
                </a:solidFill>
                <a:latin typeface="Lato"/>
                <a:ea typeface="Lato"/>
                <a:cs typeface="Lato"/>
                <a:sym typeface="Lato"/>
              </a:defRPr>
            </a:lvl8pPr>
            <a:lvl9pPr marR="0" lvl="8" algn="ctr" rtl="0">
              <a:spcBef>
                <a:spcPts val="0"/>
              </a:spcBef>
              <a:spcAft>
                <a:spcPts val="0"/>
              </a:spcAft>
              <a:buSzPts val="1400"/>
              <a:buNone/>
              <a:defRPr sz="4800" b="0" i="0" u="none" strike="noStrike" cap="none">
                <a:solidFill>
                  <a:schemeClr val="dk1"/>
                </a:solidFill>
                <a:latin typeface="Lato"/>
                <a:ea typeface="Lato"/>
                <a:cs typeface="Lato"/>
                <a:sym typeface="Lato"/>
              </a:defRPr>
            </a:lvl9pPr>
          </a:lstStyle>
          <a:p>
            <a:endParaRPr/>
          </a:p>
        </p:txBody>
      </p:sp>
      <p:sp>
        <p:nvSpPr>
          <p:cNvPr id="69" name="Google Shape;69;p10"/>
          <p:cNvSpPr txBox="1">
            <a:spLocks noGrp="1"/>
          </p:cNvSpPr>
          <p:nvPr>
            <p:ph type="body" idx="1"/>
          </p:nvPr>
        </p:nvSpPr>
        <p:spPr>
          <a:xfrm>
            <a:off x="796300" y="3204114"/>
            <a:ext cx="8568531" cy="1653678"/>
          </a:xfrm>
          <a:prstGeom prst="rect">
            <a:avLst/>
          </a:prstGeom>
          <a:noFill/>
          <a:ln>
            <a:noFill/>
          </a:ln>
        </p:spPr>
        <p:txBody>
          <a:bodyPr spcFirstLastPara="1" wrap="square" lIns="91425" tIns="45700" rIns="91425" bIns="45700" anchor="b" anchorCtr="0"/>
          <a:lstStyle>
            <a:lvl1pPr marL="457200" marR="0" lvl="0" indent="-228600" algn="l" rtl="0">
              <a:spcBef>
                <a:spcPts val="441"/>
              </a:spcBef>
              <a:spcAft>
                <a:spcPts val="0"/>
              </a:spcAft>
              <a:buClr>
                <a:srgbClr val="888888"/>
              </a:buClr>
              <a:buSzPts val="2205"/>
              <a:buFont typeface="Arial"/>
              <a:buNone/>
              <a:defRPr sz="2205" b="0" i="0" u="none" strike="noStrike" cap="none">
                <a:solidFill>
                  <a:srgbClr val="888888"/>
                </a:solidFill>
                <a:latin typeface="Lato"/>
                <a:ea typeface="Lato"/>
                <a:cs typeface="Lato"/>
                <a:sym typeface="Lato"/>
              </a:defRPr>
            </a:lvl1pPr>
            <a:lvl2pPr marL="914400" marR="0" lvl="1" indent="-228600" algn="l" rtl="0">
              <a:spcBef>
                <a:spcPts val="397"/>
              </a:spcBef>
              <a:spcAft>
                <a:spcPts val="0"/>
              </a:spcAft>
              <a:buClr>
                <a:srgbClr val="888888"/>
              </a:buClr>
              <a:buSzPts val="1984"/>
              <a:buFont typeface="Arial"/>
              <a:buNone/>
              <a:defRPr sz="1984" b="0" i="0" u="none" strike="noStrike" cap="none">
                <a:solidFill>
                  <a:srgbClr val="888888"/>
                </a:solidFill>
                <a:latin typeface="Lato"/>
                <a:ea typeface="Lato"/>
                <a:cs typeface="Lato"/>
                <a:sym typeface="Lato"/>
              </a:defRPr>
            </a:lvl2pPr>
            <a:lvl3pPr marL="1371600" marR="0" lvl="2" indent="-228600" algn="l" rtl="0">
              <a:spcBef>
                <a:spcPts val="353"/>
              </a:spcBef>
              <a:spcAft>
                <a:spcPts val="0"/>
              </a:spcAft>
              <a:buClr>
                <a:srgbClr val="888888"/>
              </a:buClr>
              <a:buSzPts val="1764"/>
              <a:buFont typeface="Arial"/>
              <a:buNone/>
              <a:defRPr sz="1764" b="0" i="0" u="none" strike="noStrike" cap="none">
                <a:solidFill>
                  <a:srgbClr val="888888"/>
                </a:solidFill>
                <a:latin typeface="Lato"/>
                <a:ea typeface="Lato"/>
                <a:cs typeface="Lato"/>
                <a:sym typeface="Lato"/>
              </a:defRPr>
            </a:lvl3pPr>
            <a:lvl4pPr marL="1828800" marR="0" lvl="3" indent="-228600" algn="l" rtl="0">
              <a:spcBef>
                <a:spcPts val="309"/>
              </a:spcBef>
              <a:spcAft>
                <a:spcPts val="0"/>
              </a:spcAft>
              <a:buClr>
                <a:srgbClr val="888888"/>
              </a:buClr>
              <a:buSzPts val="1543"/>
              <a:buFont typeface="Arial"/>
              <a:buNone/>
              <a:defRPr sz="1543" b="0" i="0" u="none" strike="noStrike" cap="none">
                <a:solidFill>
                  <a:srgbClr val="888888"/>
                </a:solidFill>
                <a:latin typeface="Lato"/>
                <a:ea typeface="Lato"/>
                <a:cs typeface="Lato"/>
                <a:sym typeface="Lato"/>
              </a:defRPr>
            </a:lvl4pPr>
            <a:lvl5pPr marL="2286000" marR="0" lvl="4" indent="-228600" algn="l" rtl="0">
              <a:spcBef>
                <a:spcPts val="309"/>
              </a:spcBef>
              <a:spcAft>
                <a:spcPts val="0"/>
              </a:spcAft>
              <a:buClr>
                <a:srgbClr val="888888"/>
              </a:buClr>
              <a:buSzPts val="1543"/>
              <a:buFont typeface="Arial"/>
              <a:buNone/>
              <a:defRPr sz="1543" b="0" i="0" u="none" strike="noStrike" cap="none">
                <a:solidFill>
                  <a:srgbClr val="888888"/>
                </a:solidFill>
                <a:latin typeface="Lato"/>
                <a:ea typeface="Lato"/>
                <a:cs typeface="Lato"/>
                <a:sym typeface="Lato"/>
              </a:defRPr>
            </a:lvl5pPr>
            <a:lvl6pPr marL="2743200" marR="0" lvl="5" indent="-228600" algn="l" rtl="0">
              <a:spcBef>
                <a:spcPts val="309"/>
              </a:spcBef>
              <a:spcAft>
                <a:spcPts val="0"/>
              </a:spcAft>
              <a:buClr>
                <a:srgbClr val="888888"/>
              </a:buClr>
              <a:buSzPts val="1543"/>
              <a:buFont typeface="Arial"/>
              <a:buNone/>
              <a:defRPr sz="1543" b="0" i="0" u="none" strike="noStrike" cap="none">
                <a:solidFill>
                  <a:srgbClr val="888888"/>
                </a:solidFill>
                <a:latin typeface="Lato"/>
                <a:ea typeface="Lato"/>
                <a:cs typeface="Lato"/>
                <a:sym typeface="Lato"/>
              </a:defRPr>
            </a:lvl6pPr>
            <a:lvl7pPr marL="3200400" marR="0" lvl="6" indent="-228600" algn="l" rtl="0">
              <a:spcBef>
                <a:spcPts val="309"/>
              </a:spcBef>
              <a:spcAft>
                <a:spcPts val="0"/>
              </a:spcAft>
              <a:buClr>
                <a:srgbClr val="888888"/>
              </a:buClr>
              <a:buSzPts val="1543"/>
              <a:buFont typeface="Arial"/>
              <a:buNone/>
              <a:defRPr sz="1543" b="0" i="0" u="none" strike="noStrike" cap="none">
                <a:solidFill>
                  <a:srgbClr val="888888"/>
                </a:solidFill>
                <a:latin typeface="Lato"/>
                <a:ea typeface="Lato"/>
                <a:cs typeface="Lato"/>
                <a:sym typeface="Lato"/>
              </a:defRPr>
            </a:lvl7pPr>
            <a:lvl8pPr marL="3657600" marR="0" lvl="7" indent="-228600" algn="l" rtl="0">
              <a:spcBef>
                <a:spcPts val="309"/>
              </a:spcBef>
              <a:spcAft>
                <a:spcPts val="0"/>
              </a:spcAft>
              <a:buClr>
                <a:srgbClr val="888888"/>
              </a:buClr>
              <a:buSzPts val="1543"/>
              <a:buFont typeface="Arial"/>
              <a:buNone/>
              <a:defRPr sz="1543" b="0" i="0" u="none" strike="noStrike" cap="none">
                <a:solidFill>
                  <a:srgbClr val="888888"/>
                </a:solidFill>
                <a:latin typeface="Lato"/>
                <a:ea typeface="Lato"/>
                <a:cs typeface="Lato"/>
                <a:sym typeface="Lato"/>
              </a:defRPr>
            </a:lvl8pPr>
            <a:lvl9pPr marL="4114800" marR="0" lvl="8" indent="-228600" algn="l" rtl="0">
              <a:spcBef>
                <a:spcPts val="309"/>
              </a:spcBef>
              <a:spcAft>
                <a:spcPts val="0"/>
              </a:spcAft>
              <a:buClr>
                <a:srgbClr val="888888"/>
              </a:buClr>
              <a:buSzPts val="1543"/>
              <a:buFont typeface="Arial"/>
              <a:buNone/>
              <a:defRPr sz="1543" b="0" i="0" u="none" strike="noStrike" cap="none">
                <a:solidFill>
                  <a:srgbClr val="888888"/>
                </a:solidFill>
                <a:latin typeface="Lato"/>
                <a:ea typeface="Lato"/>
                <a:cs typeface="Lato"/>
                <a:sym typeface="Lato"/>
              </a:defRPr>
            </a:lvl9pPr>
          </a:lstStyle>
          <a:p>
            <a:endParaRPr/>
          </a:p>
        </p:txBody>
      </p:sp>
      <p:sp>
        <p:nvSpPr>
          <p:cNvPr id="70" name="Google Shape;70;p10"/>
          <p:cNvSpPr txBox="1">
            <a:spLocks noGrp="1"/>
          </p:cNvSpPr>
          <p:nvPr>
            <p:ph type="dt" idx="10"/>
          </p:nvPr>
        </p:nvSpPr>
        <p:spPr>
          <a:xfrm>
            <a:off x="503237" y="7007225"/>
            <a:ext cx="2352675" cy="401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300" b="0"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71" name="Google Shape;71;p10"/>
          <p:cNvSpPr txBox="1">
            <a:spLocks noGrp="1"/>
          </p:cNvSpPr>
          <p:nvPr>
            <p:ph type="ftr" idx="11"/>
          </p:nvPr>
        </p:nvSpPr>
        <p:spPr>
          <a:xfrm>
            <a:off x="3444875" y="7007225"/>
            <a:ext cx="3190875" cy="401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72" name="Google Shape;72;p10"/>
          <p:cNvSpPr txBox="1">
            <a:spLocks noGrp="1"/>
          </p:cNvSpPr>
          <p:nvPr>
            <p:ph type="sldNum" idx="12"/>
          </p:nvPr>
        </p:nvSpPr>
        <p:spPr>
          <a:xfrm>
            <a:off x="7224712" y="7007225"/>
            <a:ext cx="2352675" cy="401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9pPr>
          </a:lstStyle>
          <a:p>
            <a:pPr marL="0" lvl="0" indent="0">
              <a:spcBef>
                <a:spcPts val="0"/>
              </a:spcBef>
              <a:spcAft>
                <a:spcPts val="0"/>
              </a:spcAft>
              <a:buNone/>
            </a:pPr>
            <a:fld id="{00000000-1234-1234-1234-123412341234}" type="slidenum">
              <a:rPr lang="es-AR"/>
              <a:pPr marL="0" lvl="0" indent="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
        <p:cNvGrpSpPr/>
        <p:nvPr/>
      </p:nvGrpSpPr>
      <p:grpSpPr>
        <a:xfrm>
          <a:off x="0" y="0"/>
          <a:ext cx="0" cy="0"/>
          <a:chOff x="0" y="0"/>
          <a:chExt cx="0" cy="0"/>
        </a:xfrm>
      </p:grpSpPr>
      <p:sp>
        <p:nvSpPr>
          <p:cNvPr id="11" name="Google Shape;11;p1"/>
          <p:cNvSpPr txBox="1">
            <a:spLocks noGrp="1"/>
          </p:cNvSpPr>
          <p:nvPr>
            <p:ph type="title"/>
          </p:nvPr>
        </p:nvSpPr>
        <p:spPr>
          <a:xfrm>
            <a:off x="503237" y="303212"/>
            <a:ext cx="9074150" cy="125888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800" b="0" i="0" u="none" strike="noStrike" cap="none">
                <a:solidFill>
                  <a:schemeClr val="dk1"/>
                </a:solidFill>
                <a:latin typeface="Lato"/>
                <a:ea typeface="Lato"/>
                <a:cs typeface="Lato"/>
                <a:sym typeface="Lato"/>
              </a:defRPr>
            </a:lvl1pPr>
            <a:lvl2pPr marR="0" lvl="1" algn="ctr" rtl="0">
              <a:spcBef>
                <a:spcPts val="0"/>
              </a:spcBef>
              <a:spcAft>
                <a:spcPts val="0"/>
              </a:spcAft>
              <a:buSzPts val="1400"/>
              <a:buNone/>
              <a:defRPr sz="4800" b="0" i="0" u="none" strike="noStrike" cap="none">
                <a:solidFill>
                  <a:schemeClr val="dk1"/>
                </a:solidFill>
                <a:latin typeface="Lato"/>
                <a:ea typeface="Lato"/>
                <a:cs typeface="Lato"/>
                <a:sym typeface="Lato"/>
              </a:defRPr>
            </a:lvl2pPr>
            <a:lvl3pPr marR="0" lvl="2" algn="ctr" rtl="0">
              <a:spcBef>
                <a:spcPts val="0"/>
              </a:spcBef>
              <a:spcAft>
                <a:spcPts val="0"/>
              </a:spcAft>
              <a:buSzPts val="1400"/>
              <a:buNone/>
              <a:defRPr sz="4800" b="0" i="0" u="none" strike="noStrike" cap="none">
                <a:solidFill>
                  <a:schemeClr val="dk1"/>
                </a:solidFill>
                <a:latin typeface="Lato"/>
                <a:ea typeface="Lato"/>
                <a:cs typeface="Lato"/>
                <a:sym typeface="Lato"/>
              </a:defRPr>
            </a:lvl3pPr>
            <a:lvl4pPr marR="0" lvl="3" algn="ctr" rtl="0">
              <a:spcBef>
                <a:spcPts val="0"/>
              </a:spcBef>
              <a:spcAft>
                <a:spcPts val="0"/>
              </a:spcAft>
              <a:buSzPts val="1400"/>
              <a:buNone/>
              <a:defRPr sz="4800" b="0" i="0" u="none" strike="noStrike" cap="none">
                <a:solidFill>
                  <a:schemeClr val="dk1"/>
                </a:solidFill>
                <a:latin typeface="Lato"/>
                <a:ea typeface="Lato"/>
                <a:cs typeface="Lato"/>
                <a:sym typeface="Lato"/>
              </a:defRPr>
            </a:lvl4pPr>
            <a:lvl5pPr marR="0" lvl="4" algn="ctr" rtl="0">
              <a:spcBef>
                <a:spcPts val="0"/>
              </a:spcBef>
              <a:spcAft>
                <a:spcPts val="0"/>
              </a:spcAft>
              <a:buSzPts val="1400"/>
              <a:buNone/>
              <a:defRPr sz="4800" b="0" i="0" u="none" strike="noStrike" cap="none">
                <a:solidFill>
                  <a:schemeClr val="dk1"/>
                </a:solidFill>
                <a:latin typeface="Lato"/>
                <a:ea typeface="Lato"/>
                <a:cs typeface="Lato"/>
                <a:sym typeface="Lato"/>
              </a:defRPr>
            </a:lvl5pPr>
            <a:lvl6pPr marR="0" lvl="5" algn="ctr" rtl="0">
              <a:spcBef>
                <a:spcPts val="0"/>
              </a:spcBef>
              <a:spcAft>
                <a:spcPts val="0"/>
              </a:spcAft>
              <a:buSzPts val="1400"/>
              <a:buNone/>
              <a:defRPr sz="4800" b="0" i="0" u="none" strike="noStrike" cap="none">
                <a:solidFill>
                  <a:schemeClr val="dk1"/>
                </a:solidFill>
                <a:latin typeface="Lato"/>
                <a:ea typeface="Lato"/>
                <a:cs typeface="Lato"/>
                <a:sym typeface="Lato"/>
              </a:defRPr>
            </a:lvl6pPr>
            <a:lvl7pPr marR="0" lvl="6" algn="ctr" rtl="0">
              <a:spcBef>
                <a:spcPts val="0"/>
              </a:spcBef>
              <a:spcAft>
                <a:spcPts val="0"/>
              </a:spcAft>
              <a:buSzPts val="1400"/>
              <a:buNone/>
              <a:defRPr sz="4800" b="0" i="0" u="none" strike="noStrike" cap="none">
                <a:solidFill>
                  <a:schemeClr val="dk1"/>
                </a:solidFill>
                <a:latin typeface="Lato"/>
                <a:ea typeface="Lato"/>
                <a:cs typeface="Lato"/>
                <a:sym typeface="Lato"/>
              </a:defRPr>
            </a:lvl7pPr>
            <a:lvl8pPr marR="0" lvl="7" algn="ctr" rtl="0">
              <a:spcBef>
                <a:spcPts val="0"/>
              </a:spcBef>
              <a:spcAft>
                <a:spcPts val="0"/>
              </a:spcAft>
              <a:buSzPts val="1400"/>
              <a:buNone/>
              <a:defRPr sz="4800" b="0" i="0" u="none" strike="noStrike" cap="none">
                <a:solidFill>
                  <a:schemeClr val="dk1"/>
                </a:solidFill>
                <a:latin typeface="Lato"/>
                <a:ea typeface="Lato"/>
                <a:cs typeface="Lato"/>
                <a:sym typeface="Lato"/>
              </a:defRPr>
            </a:lvl8pPr>
            <a:lvl9pPr marR="0" lvl="8" algn="ctr" rtl="0">
              <a:spcBef>
                <a:spcPts val="0"/>
              </a:spcBef>
              <a:spcAft>
                <a:spcPts val="0"/>
              </a:spcAft>
              <a:buSzPts val="1400"/>
              <a:buNone/>
              <a:defRPr sz="4800" b="0" i="0" u="none" strike="noStrike" cap="none">
                <a:solidFill>
                  <a:schemeClr val="dk1"/>
                </a:solidFill>
                <a:latin typeface="Lato"/>
                <a:ea typeface="Lato"/>
                <a:cs typeface="Lato"/>
                <a:sym typeface="Lato"/>
              </a:defRPr>
            </a:lvl9pPr>
          </a:lstStyle>
          <a:p>
            <a:endParaRPr/>
          </a:p>
        </p:txBody>
      </p:sp>
      <p:sp>
        <p:nvSpPr>
          <p:cNvPr id="12" name="Google Shape;12;p1"/>
          <p:cNvSpPr txBox="1">
            <a:spLocks noGrp="1"/>
          </p:cNvSpPr>
          <p:nvPr>
            <p:ph type="body" idx="1"/>
          </p:nvPr>
        </p:nvSpPr>
        <p:spPr>
          <a:xfrm>
            <a:off x="503237" y="1763712"/>
            <a:ext cx="9074150" cy="4989512"/>
          </a:xfrm>
          <a:prstGeom prst="rect">
            <a:avLst/>
          </a:prstGeom>
          <a:noFill/>
          <a:ln>
            <a:noFill/>
          </a:ln>
        </p:spPr>
        <p:txBody>
          <a:bodyPr spcFirstLastPara="1" wrap="square" lIns="91425" tIns="45700" rIns="91425" bIns="45700" anchor="t" anchorCtr="0"/>
          <a:lstStyle>
            <a:lvl1pPr marL="457200" marR="0" lvl="0" indent="-450850" algn="l" rtl="0">
              <a:spcBef>
                <a:spcPts val="700"/>
              </a:spcBef>
              <a:spcAft>
                <a:spcPts val="0"/>
              </a:spcAft>
              <a:buClr>
                <a:schemeClr val="dk1"/>
              </a:buClr>
              <a:buSzPts val="3500"/>
              <a:buFont typeface="Arial"/>
              <a:buChar char="•"/>
              <a:defRPr sz="3500" b="0" i="0" u="none" strike="noStrike" cap="none">
                <a:solidFill>
                  <a:schemeClr val="dk1"/>
                </a:solidFill>
                <a:latin typeface="Lato"/>
                <a:ea typeface="Lato"/>
                <a:cs typeface="Lato"/>
                <a:sym typeface="Lato"/>
              </a:defRPr>
            </a:lvl1pPr>
            <a:lvl2pPr marL="914400" marR="0" lvl="1" indent="-419100" algn="l" rtl="0">
              <a:spcBef>
                <a:spcPts val="600"/>
              </a:spcBef>
              <a:spcAft>
                <a:spcPts val="0"/>
              </a:spcAft>
              <a:buClr>
                <a:schemeClr val="dk1"/>
              </a:buClr>
              <a:buSzPts val="3000"/>
              <a:buFont typeface="Arial"/>
              <a:buChar char="–"/>
              <a:defRPr sz="3000" b="0" i="0" u="none" strike="noStrike" cap="none">
                <a:solidFill>
                  <a:schemeClr val="dk1"/>
                </a:solidFill>
                <a:latin typeface="Lato"/>
                <a:ea typeface="Lato"/>
                <a:cs typeface="Lato"/>
                <a:sym typeface="Lato"/>
              </a:defRPr>
            </a:lvl2pPr>
            <a:lvl3pPr marL="1371600" marR="0" lvl="2" indent="-393700" algn="l" rtl="0">
              <a:spcBef>
                <a:spcPts val="520"/>
              </a:spcBef>
              <a:spcAft>
                <a:spcPts val="0"/>
              </a:spcAft>
              <a:buClr>
                <a:schemeClr val="dk1"/>
              </a:buClr>
              <a:buSzPts val="2600"/>
              <a:buFont typeface="Arial"/>
              <a:buChar char="•"/>
              <a:defRPr sz="2600" b="0" i="0" u="none" strike="noStrike" cap="none">
                <a:solidFill>
                  <a:schemeClr val="dk1"/>
                </a:solidFill>
                <a:latin typeface="Lato"/>
                <a:ea typeface="Lato"/>
                <a:cs typeface="Lato"/>
                <a:sym typeface="Lato"/>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Lato"/>
                <a:ea typeface="Lato"/>
                <a:cs typeface="Lato"/>
                <a:sym typeface="Lato"/>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Lato"/>
                <a:ea typeface="Lato"/>
                <a:cs typeface="Lato"/>
                <a:sym typeface="Lato"/>
              </a:defRPr>
            </a:lvl5pPr>
            <a:lvl6pPr marL="2743200" marR="0" lvl="5" indent="-368617" algn="l" rtl="0">
              <a:spcBef>
                <a:spcPts val="441"/>
              </a:spcBef>
              <a:spcAft>
                <a:spcPts val="0"/>
              </a:spcAft>
              <a:buClr>
                <a:schemeClr val="dk1"/>
              </a:buClr>
              <a:buSzPts val="2205"/>
              <a:buFont typeface="Arial"/>
              <a:buChar char="•"/>
              <a:defRPr sz="2205" b="0" i="0" u="none" strike="noStrike" cap="none">
                <a:solidFill>
                  <a:schemeClr val="dk1"/>
                </a:solidFill>
                <a:latin typeface="Lato"/>
                <a:ea typeface="Lato"/>
                <a:cs typeface="Lato"/>
                <a:sym typeface="Lato"/>
              </a:defRPr>
            </a:lvl6pPr>
            <a:lvl7pPr marL="3200400" marR="0" lvl="6" indent="-368617" algn="l" rtl="0">
              <a:spcBef>
                <a:spcPts val="441"/>
              </a:spcBef>
              <a:spcAft>
                <a:spcPts val="0"/>
              </a:spcAft>
              <a:buClr>
                <a:schemeClr val="dk1"/>
              </a:buClr>
              <a:buSzPts val="2205"/>
              <a:buFont typeface="Arial"/>
              <a:buChar char="•"/>
              <a:defRPr sz="2205" b="0" i="0" u="none" strike="noStrike" cap="none">
                <a:solidFill>
                  <a:schemeClr val="dk1"/>
                </a:solidFill>
                <a:latin typeface="Lato"/>
                <a:ea typeface="Lato"/>
                <a:cs typeface="Lato"/>
                <a:sym typeface="Lato"/>
              </a:defRPr>
            </a:lvl7pPr>
            <a:lvl8pPr marL="3657600" marR="0" lvl="7" indent="-368617" algn="l" rtl="0">
              <a:spcBef>
                <a:spcPts val="441"/>
              </a:spcBef>
              <a:spcAft>
                <a:spcPts val="0"/>
              </a:spcAft>
              <a:buClr>
                <a:schemeClr val="dk1"/>
              </a:buClr>
              <a:buSzPts val="2205"/>
              <a:buFont typeface="Arial"/>
              <a:buChar char="•"/>
              <a:defRPr sz="2205" b="0" i="0" u="none" strike="noStrike" cap="none">
                <a:solidFill>
                  <a:schemeClr val="dk1"/>
                </a:solidFill>
                <a:latin typeface="Lato"/>
                <a:ea typeface="Lato"/>
                <a:cs typeface="Lato"/>
                <a:sym typeface="Lato"/>
              </a:defRPr>
            </a:lvl8pPr>
            <a:lvl9pPr marL="4114800" marR="0" lvl="8" indent="-368617" algn="l" rtl="0">
              <a:spcBef>
                <a:spcPts val="441"/>
              </a:spcBef>
              <a:spcAft>
                <a:spcPts val="0"/>
              </a:spcAft>
              <a:buClr>
                <a:schemeClr val="dk1"/>
              </a:buClr>
              <a:buSzPts val="2205"/>
              <a:buFont typeface="Arial"/>
              <a:buChar char="•"/>
              <a:defRPr sz="2205" b="0" i="0" u="none" strike="noStrike" cap="none">
                <a:solidFill>
                  <a:schemeClr val="dk1"/>
                </a:solidFill>
                <a:latin typeface="Lato"/>
                <a:ea typeface="Lato"/>
                <a:cs typeface="Lato"/>
                <a:sym typeface="Lato"/>
              </a:defRPr>
            </a:lvl9pPr>
          </a:lstStyle>
          <a:p>
            <a:endParaRPr/>
          </a:p>
        </p:txBody>
      </p:sp>
      <p:sp>
        <p:nvSpPr>
          <p:cNvPr id="13" name="Google Shape;13;p1"/>
          <p:cNvSpPr txBox="1">
            <a:spLocks noGrp="1"/>
          </p:cNvSpPr>
          <p:nvPr>
            <p:ph type="dt" idx="10"/>
          </p:nvPr>
        </p:nvSpPr>
        <p:spPr>
          <a:xfrm>
            <a:off x="503237" y="7007225"/>
            <a:ext cx="2352675" cy="401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300" b="0"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3444875" y="7007225"/>
            <a:ext cx="3190875" cy="401637"/>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7224712" y="7007225"/>
            <a:ext cx="2352675" cy="401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300"/>
              <a:buFont typeface="Arial"/>
              <a:buNone/>
              <a:defRPr sz="1300" b="0" i="0" u="none">
                <a:solidFill>
                  <a:srgbClr val="898989"/>
                </a:solidFill>
                <a:latin typeface="Arial"/>
                <a:ea typeface="Arial"/>
                <a:cs typeface="Arial"/>
                <a:sym typeface="Arial"/>
              </a:defRPr>
            </a:lvl9pPr>
          </a:lstStyle>
          <a:p>
            <a:pPr marL="0" lvl="0" indent="0">
              <a:spcBef>
                <a:spcPts val="0"/>
              </a:spcBef>
              <a:spcAft>
                <a:spcPts val="0"/>
              </a:spcAft>
              <a:buNone/>
            </a:pPr>
            <a:fld id="{00000000-1234-1234-1234-123412341234}" type="slidenum">
              <a:rPr lang="es-AR"/>
              <a:pPr marL="0" lvl="0" indent="0">
                <a:spcBef>
                  <a:spcPts val="0"/>
                </a:spcBef>
                <a:spcAft>
                  <a:spcPts val="0"/>
                </a:spcAft>
                <a:buNone/>
              </a:pPr>
              <a:t>‹Nº›</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503237" y="301625"/>
            <a:ext cx="9067800" cy="1258887"/>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87" name="Google Shape;87;p13"/>
          <p:cNvSpPr txBox="1">
            <a:spLocks noGrp="1"/>
          </p:cNvSpPr>
          <p:nvPr>
            <p:ph type="body" idx="1"/>
          </p:nvPr>
        </p:nvSpPr>
        <p:spPr>
          <a:xfrm>
            <a:off x="503237" y="1768475"/>
            <a:ext cx="9067800" cy="4986337"/>
          </a:xfrm>
          <a:prstGeom prst="rect">
            <a:avLst/>
          </a:prstGeom>
          <a:noFill/>
          <a:ln>
            <a:noFill/>
          </a:ln>
        </p:spPr>
        <p:txBody>
          <a:bodyPr spcFirstLastPara="1" wrap="square" lIns="0" tIns="28075" rIns="0" bIns="0" anchor="t" anchorCtr="0"/>
          <a:lstStyle>
            <a:lvl1pPr marL="457200" marR="0" lvl="0" indent="-228600" algn="l" rtl="0">
              <a:lnSpc>
                <a:spcPct val="93000"/>
              </a:lnSpc>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lnSpc>
                <a:spcPct val="93000"/>
              </a:lnSpc>
              <a:spcBef>
                <a:spcPts val="1413"/>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dt" idx="10"/>
          </p:nvPr>
        </p:nvSpPr>
        <p:spPr>
          <a:xfrm>
            <a:off x="503237" y="6886575"/>
            <a:ext cx="2344737" cy="517525"/>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89" name="Google Shape;89;p13"/>
          <p:cNvSpPr txBox="1">
            <a:spLocks noGrp="1"/>
          </p:cNvSpPr>
          <p:nvPr>
            <p:ph type="ftr" idx="11"/>
          </p:nvPr>
        </p:nvSpPr>
        <p:spPr>
          <a:xfrm>
            <a:off x="3448050" y="6886575"/>
            <a:ext cx="3192462" cy="517525"/>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90" name="Google Shape;90;p13"/>
          <p:cNvSpPr txBox="1">
            <a:spLocks noGrp="1"/>
          </p:cNvSpPr>
          <p:nvPr>
            <p:ph type="sldNum" idx="12"/>
          </p:nvPr>
        </p:nvSpPr>
        <p:spPr>
          <a:xfrm>
            <a:off x="7227887" y="6886575"/>
            <a:ext cx="2344737" cy="517525"/>
          </a:xfrm>
          <a:prstGeom prst="rect">
            <a:avLst/>
          </a:prstGeom>
          <a:noFill/>
          <a:ln>
            <a:noFill/>
          </a:ln>
        </p:spPr>
        <p:txBody>
          <a:bodyPr spcFirstLastPara="1" wrap="square" lIns="0" tIns="0" rIns="0" bIns="0" anchor="t" anchorCtr="0">
            <a:noAutofit/>
          </a:bodyPr>
          <a:lstStyle>
            <a:lvl1pPr marL="0" marR="0" lvl="0"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s-AR"/>
              <a:pPr marL="0" lvl="0" indent="0">
                <a:spcBef>
                  <a:spcPts val="0"/>
                </a:spcBef>
                <a:spcAft>
                  <a:spcPts val="0"/>
                </a:spcAft>
                <a:buNone/>
              </a:pPr>
              <a:t>‹Nº›</a:t>
            </a:fld>
            <a:endParaRPr sz="140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741362" y="282575"/>
            <a:ext cx="8604250" cy="1258887"/>
          </a:xfrm>
          <a:prstGeom prst="rect">
            <a:avLst/>
          </a:prstGeom>
          <a:noFill/>
          <a:ln>
            <a:noFill/>
          </a:ln>
        </p:spPr>
        <p:txBody>
          <a:bodyPr spcFirstLastPara="1" wrap="square" lIns="0" tIns="0" rIns="0" bIns="0" anchor="ctr" anchorCtr="0"/>
          <a:lstStyle>
            <a:lvl1pPr marR="0" lvl="0"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1pPr>
            <a:lvl2pPr marR="0" lvl="1"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2pPr>
            <a:lvl3pPr marR="0" lvl="2"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3pPr>
            <a:lvl4pPr marR="0" lvl="3"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4pPr>
            <a:lvl5pPr marR="0" lvl="4"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5pPr>
            <a:lvl6pPr marR="0" lvl="5"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6pPr>
            <a:lvl7pPr marR="0" lvl="6"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7pPr>
            <a:lvl8pPr marR="0" lvl="7"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8pPr>
            <a:lvl9pPr marR="0" lvl="8" algn="l" rtl="0">
              <a:lnSpc>
                <a:spcPct val="93000"/>
              </a:lnSpc>
              <a:spcBef>
                <a:spcPts val="0"/>
              </a:spcBef>
              <a:spcAft>
                <a:spcPts val="0"/>
              </a:spcAft>
              <a:buSzPts val="1400"/>
              <a:buNone/>
              <a:defRPr sz="2400" b="1" i="1" u="none" strike="noStrike" cap="none">
                <a:solidFill>
                  <a:srgbClr val="FF9966"/>
                </a:solidFill>
                <a:latin typeface="Arial"/>
                <a:ea typeface="Arial"/>
                <a:cs typeface="Arial"/>
                <a:sym typeface="Arial"/>
              </a:defRPr>
            </a:lvl9pPr>
          </a:lstStyle>
          <a:p>
            <a:endParaRPr/>
          </a:p>
        </p:txBody>
      </p:sp>
      <p:sp>
        <p:nvSpPr>
          <p:cNvPr id="162" name="Google Shape;162;p25"/>
          <p:cNvSpPr txBox="1">
            <a:spLocks noGrp="1"/>
          </p:cNvSpPr>
          <p:nvPr>
            <p:ph type="body" idx="1"/>
          </p:nvPr>
        </p:nvSpPr>
        <p:spPr>
          <a:xfrm>
            <a:off x="741362" y="1963737"/>
            <a:ext cx="8769350" cy="4933950"/>
          </a:xfrm>
          <a:prstGeom prst="rect">
            <a:avLst/>
          </a:prstGeom>
          <a:noFill/>
          <a:ln>
            <a:noFill/>
          </a:ln>
        </p:spPr>
        <p:txBody>
          <a:bodyPr spcFirstLastPara="1" wrap="square" lIns="0" tIns="15100" rIns="0" bIns="0" anchor="t" anchorCtr="0"/>
          <a:lstStyle>
            <a:lvl1pPr marL="457200" marR="0" lvl="0" indent="-228600" algn="l" rtl="0">
              <a:lnSpc>
                <a:spcPct val="95000"/>
              </a:lnSpc>
              <a:spcBef>
                <a:spcPts val="0"/>
              </a:spcBef>
              <a:spcAft>
                <a:spcPts val="0"/>
              </a:spcAft>
              <a:buSzPts val="1400"/>
              <a:buNone/>
              <a:defRPr sz="2400" b="0" i="0" u="none" strike="noStrike" cap="none">
                <a:solidFill>
                  <a:srgbClr val="E6E6E6"/>
                </a:solidFill>
                <a:latin typeface="Times New Roman"/>
                <a:ea typeface="Times New Roman"/>
                <a:cs typeface="Times New Roman"/>
                <a:sym typeface="Times New Roman"/>
              </a:defRPr>
            </a:lvl1pPr>
            <a:lvl2pPr marL="914400" marR="0" lvl="1" indent="-228600" algn="l" rtl="0">
              <a:lnSpc>
                <a:spcPct val="95000"/>
              </a:lnSpc>
              <a:spcBef>
                <a:spcPts val="1425"/>
              </a:spcBef>
              <a:spcAft>
                <a:spcPts val="0"/>
              </a:spcAft>
              <a:buSzPts val="1400"/>
              <a:buNone/>
              <a:defRPr sz="2800" b="0" i="0" u="none" strike="noStrike" cap="none">
                <a:solidFill>
                  <a:srgbClr val="E6E6E6"/>
                </a:solidFill>
                <a:latin typeface="Times New Roman"/>
                <a:ea typeface="Times New Roman"/>
                <a:cs typeface="Times New Roman"/>
                <a:sym typeface="Times New Roman"/>
              </a:defRPr>
            </a:lvl2pPr>
            <a:lvl3pPr marL="1371600" marR="0" lvl="2" indent="-228600" algn="l" rtl="0">
              <a:lnSpc>
                <a:spcPct val="95000"/>
              </a:lnSpc>
              <a:spcBef>
                <a:spcPts val="1138"/>
              </a:spcBef>
              <a:spcAft>
                <a:spcPts val="0"/>
              </a:spcAft>
              <a:buSzPts val="1400"/>
              <a:buNone/>
              <a:defRPr sz="2400" b="0" i="0" u="none" strike="noStrike" cap="none">
                <a:solidFill>
                  <a:srgbClr val="E6E6E6"/>
                </a:solidFill>
                <a:latin typeface="Times New Roman"/>
                <a:ea typeface="Times New Roman"/>
                <a:cs typeface="Times New Roman"/>
                <a:sym typeface="Times New Roman"/>
              </a:defRPr>
            </a:lvl3pPr>
            <a:lvl4pPr marL="1828800" marR="0" lvl="3" indent="-228600" algn="l" rtl="0">
              <a:lnSpc>
                <a:spcPct val="95000"/>
              </a:lnSpc>
              <a:spcBef>
                <a:spcPts val="850"/>
              </a:spcBef>
              <a:spcAft>
                <a:spcPts val="0"/>
              </a:spcAft>
              <a:buSzPts val="1400"/>
              <a:buNone/>
              <a:defRPr sz="2000" b="0" i="0" u="none" strike="noStrike" cap="none">
                <a:solidFill>
                  <a:srgbClr val="E6E6E6"/>
                </a:solidFill>
                <a:latin typeface="Times New Roman"/>
                <a:ea typeface="Times New Roman"/>
                <a:cs typeface="Times New Roman"/>
                <a:sym typeface="Times New Roman"/>
              </a:defRPr>
            </a:lvl4pPr>
            <a:lvl5pPr marL="2286000" marR="0" lvl="4" indent="-228600" algn="l" rtl="0">
              <a:lnSpc>
                <a:spcPct val="95000"/>
              </a:lnSpc>
              <a:spcBef>
                <a:spcPts val="575"/>
              </a:spcBef>
              <a:spcAft>
                <a:spcPts val="0"/>
              </a:spcAft>
              <a:buSzPts val="1400"/>
              <a:buNone/>
              <a:defRPr sz="2000" b="0" i="0" u="none" strike="noStrike" cap="none">
                <a:solidFill>
                  <a:srgbClr val="E6E6E6"/>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63" name="Google Shape;163;p25"/>
          <p:cNvSpPr/>
          <p:nvPr/>
        </p:nvSpPr>
        <p:spPr>
          <a:xfrm>
            <a:off x="725487" y="7077075"/>
            <a:ext cx="9355137" cy="96837"/>
          </a:xfrm>
          <a:prstGeom prst="roundRect">
            <a:avLst>
              <a:gd name="adj" fmla="val 360"/>
            </a:avLst>
          </a:prstGeom>
          <a:solidFill>
            <a:srgbClr val="FF9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64" name="Google Shape;164;p25"/>
          <p:cNvSpPr/>
          <p:nvPr/>
        </p:nvSpPr>
        <p:spPr>
          <a:xfrm>
            <a:off x="1987550" y="7289800"/>
            <a:ext cx="8091487" cy="96837"/>
          </a:xfrm>
          <a:prstGeom prst="roundRect">
            <a:avLst>
              <a:gd name="adj" fmla="val 360"/>
            </a:avLst>
          </a:prstGeom>
          <a:solidFill>
            <a:srgbClr val="FF9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37" descr="IPAP morado.png"/>
          <p:cNvPicPr preferRelativeResize="0"/>
          <p:nvPr/>
        </p:nvPicPr>
        <p:blipFill rotWithShape="1">
          <a:blip r:embed="rId3">
            <a:alphaModFix/>
          </a:blip>
          <a:srcRect/>
          <a:stretch/>
        </p:blipFill>
        <p:spPr>
          <a:xfrm>
            <a:off x="2820987" y="2414587"/>
            <a:ext cx="4438650" cy="2730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6"/>
          <p:cNvSpPr txBox="1"/>
          <p:nvPr/>
        </p:nvSpPr>
        <p:spPr>
          <a:xfrm>
            <a:off x="215900" y="-20637"/>
            <a:ext cx="9286875" cy="866775"/>
          </a:xfrm>
          <a:prstGeom prst="rect">
            <a:avLst/>
          </a:prstGeom>
          <a:no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es-AR" sz="3600" b="1" i="0" u="none">
                <a:solidFill>
                  <a:schemeClr val="dk1"/>
                </a:solidFill>
                <a:latin typeface="Calibri"/>
                <a:ea typeface="Calibri"/>
                <a:cs typeface="Calibri"/>
                <a:sym typeface="Calibri"/>
              </a:rPr>
              <a:t>INGRESO</a:t>
            </a:r>
            <a:endParaRPr/>
          </a:p>
        </p:txBody>
      </p:sp>
      <p:sp>
        <p:nvSpPr>
          <p:cNvPr id="341" name="Google Shape;341;p46"/>
          <p:cNvSpPr txBox="1"/>
          <p:nvPr/>
        </p:nvSpPr>
        <p:spPr>
          <a:xfrm>
            <a:off x="287337" y="900112"/>
            <a:ext cx="9612312" cy="6480175"/>
          </a:xfrm>
          <a:prstGeom prst="rect">
            <a:avLst/>
          </a:prstGeom>
          <a:noFill/>
          <a:ln>
            <a:noFill/>
          </a:ln>
        </p:spPr>
        <p:txBody>
          <a:bodyPr spcFirstLastPara="1" wrap="square" lIns="90000" tIns="46800" rIns="90000" bIns="46800" anchor="t" anchorCtr="0">
            <a:noAutofit/>
          </a:bodyPr>
          <a:lstStyle/>
          <a:p>
            <a:pPr marL="365125" marR="0" lvl="0" indent="-257175" algn="ctr" rtl="0">
              <a:lnSpc>
                <a:spcPct val="150000"/>
              </a:lnSpc>
              <a:spcBef>
                <a:spcPts val="0"/>
              </a:spcBef>
              <a:spcAft>
                <a:spcPts val="0"/>
              </a:spcAft>
              <a:buClr>
                <a:srgbClr val="000000"/>
              </a:buClr>
              <a:buSzPts val="2000"/>
              <a:buFont typeface="Arial"/>
              <a:buNone/>
            </a:pPr>
            <a:r>
              <a:rPr lang="es-AR" sz="2000" b="0" i="0" u="none">
                <a:solidFill>
                  <a:srgbClr val="000000"/>
                </a:solidFill>
                <a:latin typeface="Arial"/>
                <a:ea typeface="Arial"/>
                <a:cs typeface="Arial"/>
                <a:sym typeface="Arial"/>
              </a:rPr>
              <a:t>	Régimen de Concursos?</a:t>
            </a:r>
            <a:endParaRPr/>
          </a:p>
          <a:p>
            <a:pPr marL="365125" marR="0" lvl="0" indent="-257175" algn="just" rtl="0">
              <a:lnSpc>
                <a:spcPct val="150000"/>
              </a:lnSpc>
              <a:spcBef>
                <a:spcPts val="600"/>
              </a:spcBef>
              <a:spcAft>
                <a:spcPts val="0"/>
              </a:spcAft>
              <a:buClr>
                <a:schemeClr val="lt1"/>
              </a:buClr>
              <a:buSzPts val="2000"/>
              <a:buFont typeface="Arial"/>
              <a:buNone/>
            </a:pPr>
            <a:endParaRPr sz="2000" b="0" i="0" u="none">
              <a:solidFill>
                <a:srgbClr val="000000"/>
              </a:solidFill>
              <a:latin typeface="Arial"/>
              <a:ea typeface="Arial"/>
              <a:cs typeface="Arial"/>
              <a:sym typeface="Arial"/>
            </a:endParaRPr>
          </a:p>
          <a:p>
            <a:pPr marL="365125" marR="0" lvl="0" indent="-257175" algn="just" rtl="0">
              <a:lnSpc>
                <a:spcPct val="150000"/>
              </a:lnSpc>
              <a:spcBef>
                <a:spcPts val="600"/>
              </a:spcBef>
              <a:spcAft>
                <a:spcPts val="0"/>
              </a:spcAft>
              <a:buClr>
                <a:srgbClr val="000000"/>
              </a:buClr>
              <a:buSzPts val="2000"/>
              <a:buFont typeface="Arial"/>
              <a:buNone/>
            </a:pPr>
            <a:r>
              <a:rPr lang="es-AR" sz="2000" b="0" i="0" u="none">
                <a:solidFill>
                  <a:srgbClr val="000000"/>
                </a:solidFill>
                <a:latin typeface="Arial"/>
                <a:ea typeface="Arial"/>
                <a:cs typeface="Arial"/>
                <a:sym typeface="Arial"/>
              </a:rPr>
              <a:t>	</a:t>
            </a:r>
            <a:r>
              <a:rPr lang="es-AR" sz="2800" b="0" i="0" u="none">
                <a:solidFill>
                  <a:srgbClr val="000000"/>
                </a:solidFill>
                <a:latin typeface="Times New Roman"/>
                <a:ea typeface="Times New Roman"/>
                <a:cs typeface="Times New Roman"/>
                <a:sym typeface="Times New Roman"/>
              </a:rPr>
              <a:t>El marco legal de los requisitos y procedimientos establecidos para el Llamado a Concursos es la Ley 9.015, reglamentada por Decreto Nº 2649/17</a:t>
            </a:r>
            <a:endParaRPr/>
          </a:p>
          <a:p>
            <a:pPr marL="365125" marR="0" lvl="0" indent="-257175" algn="just" rtl="0">
              <a:lnSpc>
                <a:spcPct val="150000"/>
              </a:lnSpc>
              <a:spcBef>
                <a:spcPts val="600"/>
              </a:spcBef>
              <a:spcAft>
                <a:spcPts val="0"/>
              </a:spcAft>
              <a:buClr>
                <a:schemeClr val="lt1"/>
              </a:buClr>
              <a:buSzPts val="2000"/>
              <a:buFont typeface="Arial"/>
              <a:buNone/>
            </a:pPr>
            <a:endParaRPr sz="2000" b="0" i="0" u="none">
              <a:solidFill>
                <a:schemeClr val="dk1"/>
              </a:solidFill>
              <a:latin typeface="Arial"/>
              <a:ea typeface="Arial"/>
              <a:cs typeface="Arial"/>
              <a:sym typeface="Arial"/>
            </a:endParaRPr>
          </a:p>
          <a:p>
            <a:pPr marL="365125" marR="0" lvl="0" indent="-257175" algn="just" rtl="0">
              <a:lnSpc>
                <a:spcPct val="150000"/>
              </a:lnSpc>
              <a:spcBef>
                <a:spcPts val="600"/>
              </a:spcBef>
              <a:spcAft>
                <a:spcPts val="0"/>
              </a:spcAft>
              <a:buClr>
                <a:schemeClr val="dk1"/>
              </a:buClr>
              <a:buSzPts val="2400"/>
              <a:buFont typeface="Times New Roman"/>
              <a:buNone/>
            </a:pPr>
            <a:r>
              <a:rPr lang="es-AR" sz="2400" b="1" i="0" u="none">
                <a:solidFill>
                  <a:schemeClr val="dk1"/>
                </a:solidFill>
                <a:latin typeface="Times New Roman"/>
                <a:ea typeface="Times New Roman"/>
                <a:cs typeface="Times New Roman"/>
                <a:sym typeface="Times New Roman"/>
              </a:rPr>
              <a:t>Idonedidad+requisitos</a:t>
            </a:r>
            <a:r>
              <a:rPr lang="es-AR" sz="2000" b="0" i="0" u="none">
                <a:solidFill>
                  <a:schemeClr val="dk1"/>
                </a:solidFill>
                <a:latin typeface="Arial"/>
                <a:ea typeface="Arial"/>
                <a:cs typeface="Arial"/>
                <a:sym typeface="Arial"/>
              </a:rPr>
              <a:t/>
            </a:r>
            <a:br>
              <a:rPr lang="es-AR" sz="2000" b="0" i="0" u="none">
                <a:solidFill>
                  <a:schemeClr val="dk1"/>
                </a:solidFill>
                <a:latin typeface="Arial"/>
                <a:ea typeface="Arial"/>
                <a:cs typeface="Arial"/>
                <a:sym typeface="Arial"/>
              </a:rPr>
            </a:br>
            <a:endParaRPr/>
          </a:p>
        </p:txBody>
      </p:sp>
      <p:grpSp>
        <p:nvGrpSpPr>
          <p:cNvPr id="342" name="Google Shape;342;p46"/>
          <p:cNvGrpSpPr/>
          <p:nvPr/>
        </p:nvGrpSpPr>
        <p:grpSpPr>
          <a:xfrm>
            <a:off x="0" y="6832600"/>
            <a:ext cx="10080625" cy="754062"/>
            <a:chOff x="0" y="0"/>
            <a:chExt cx="2147483646" cy="2147483647"/>
          </a:xfrm>
        </p:grpSpPr>
        <p:sp>
          <p:nvSpPr>
            <p:cNvPr id="343" name="Google Shape;343;p46"/>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44" name="Google Shape;344;p46"/>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45" name="Google Shape;345;p46"/>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46" name="Google Shape;346;p46"/>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347" name="Google Shape;347;p46"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7"/>
          <p:cNvSpPr txBox="1"/>
          <p:nvPr/>
        </p:nvSpPr>
        <p:spPr>
          <a:xfrm>
            <a:off x="474662" y="34925"/>
            <a:ext cx="9286875" cy="865187"/>
          </a:xfrm>
          <a:prstGeom prst="rect">
            <a:avLst/>
          </a:prstGeom>
          <a:no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s-AR" sz="2400" b="1" i="0" u="none">
                <a:solidFill>
                  <a:schemeClr val="dk1"/>
                </a:solidFill>
                <a:latin typeface="Calibri"/>
                <a:ea typeface="Calibri"/>
                <a:cs typeface="Calibri"/>
                <a:sym typeface="Calibri"/>
              </a:rPr>
              <a:t>CONSTITUCIÓN DE MENDOZA  (1916) Art. 30</a:t>
            </a:r>
            <a:endParaRPr/>
          </a:p>
        </p:txBody>
      </p:sp>
      <p:sp>
        <p:nvSpPr>
          <p:cNvPr id="356" name="Google Shape;356;p47"/>
          <p:cNvSpPr txBox="1"/>
          <p:nvPr/>
        </p:nvSpPr>
        <p:spPr>
          <a:xfrm>
            <a:off x="285750" y="822325"/>
            <a:ext cx="9748837" cy="6559550"/>
          </a:xfrm>
          <a:prstGeom prst="rect">
            <a:avLst/>
          </a:prstGeom>
          <a:noFill/>
          <a:ln>
            <a:noFill/>
          </a:ln>
        </p:spPr>
        <p:txBody>
          <a:bodyPr spcFirstLastPara="1" wrap="square" lIns="90000" tIns="46800" rIns="90000" bIns="46800" anchor="t" anchorCtr="0">
            <a:noAutofit/>
          </a:bodyPr>
          <a:lstStyle/>
          <a:p>
            <a:pPr marL="365125" marR="0" lvl="0" indent="-257175" algn="l" rtl="0">
              <a:lnSpc>
                <a:spcPct val="90000"/>
              </a:lnSpc>
              <a:spcBef>
                <a:spcPts val="0"/>
              </a:spcBef>
              <a:spcAft>
                <a:spcPts val="0"/>
              </a:spcAft>
              <a:buClr>
                <a:schemeClr val="dk1"/>
              </a:buClr>
              <a:buSzPts val="2200"/>
              <a:buFont typeface="Times New Roman"/>
              <a:buNone/>
            </a:pPr>
            <a:r>
              <a:rPr lang="es-AR" sz="2200" b="1" i="0" u="none" strike="noStrike" cap="none">
                <a:solidFill>
                  <a:schemeClr val="dk1"/>
                </a:solidFill>
                <a:highlight>
                  <a:srgbClr val="00FFFF"/>
                </a:highlight>
                <a:latin typeface="Calibri"/>
                <a:ea typeface="Calibri"/>
                <a:cs typeface="Calibri"/>
                <a:sym typeface="Calibri"/>
              </a:rPr>
              <a:t>Nacionalidad: </a:t>
            </a:r>
            <a:r>
              <a:rPr lang="es-AR" sz="2200" b="0" i="0" u="none" strike="noStrike" cap="none">
                <a:solidFill>
                  <a:schemeClr val="dk1"/>
                </a:solidFill>
                <a:latin typeface="Calibri"/>
                <a:ea typeface="Calibri"/>
                <a:cs typeface="Calibri"/>
                <a:sym typeface="Calibri"/>
              </a:rPr>
              <a:t>Todos los </a:t>
            </a:r>
            <a:r>
              <a:rPr lang="es-AR" sz="2200" b="0" i="1" u="none" strike="noStrike" cap="none">
                <a:solidFill>
                  <a:schemeClr val="dk1"/>
                </a:solidFill>
                <a:latin typeface="Calibri"/>
                <a:ea typeface="Calibri"/>
                <a:cs typeface="Calibri"/>
                <a:sym typeface="Calibri"/>
              </a:rPr>
              <a:t>argentinos</a:t>
            </a:r>
            <a:r>
              <a:rPr lang="es-AR" sz="2200" b="0" i="0" u="none" strike="noStrike" cap="none">
                <a:solidFill>
                  <a:schemeClr val="dk1"/>
                </a:solidFill>
                <a:latin typeface="Calibri"/>
                <a:ea typeface="Calibri"/>
                <a:cs typeface="Calibri"/>
                <a:sym typeface="Calibri"/>
              </a:rPr>
              <a:t> son admisibles…</a:t>
            </a:r>
            <a:endParaRPr/>
          </a:p>
          <a:p>
            <a:pPr marL="365125" marR="0" lvl="0" indent="-257175" algn="l" rtl="0">
              <a:lnSpc>
                <a:spcPct val="90000"/>
              </a:lnSpc>
              <a:spcBef>
                <a:spcPts val="600"/>
              </a:spcBef>
              <a:spcAft>
                <a:spcPts val="0"/>
              </a:spcAft>
              <a:buClr>
                <a:srgbClr val="000000"/>
              </a:buClr>
              <a:buSzPts val="2200"/>
              <a:buFont typeface="Times New Roman"/>
              <a:buNone/>
            </a:pPr>
            <a:endParaRPr sz="2200" b="1" i="0" u="none" strike="noStrike" cap="none">
              <a:solidFill>
                <a:schemeClr val="dk1"/>
              </a:solidFill>
              <a:latin typeface="Calibri"/>
              <a:ea typeface="Calibri"/>
              <a:cs typeface="Calibri"/>
              <a:sym typeface="Calibri"/>
            </a:endParaRPr>
          </a:p>
          <a:p>
            <a:pPr marL="365125" marR="0" lvl="0" indent="-257175" algn="l" rtl="0">
              <a:lnSpc>
                <a:spcPct val="90000"/>
              </a:lnSpc>
              <a:spcBef>
                <a:spcPts val="600"/>
              </a:spcBef>
              <a:spcAft>
                <a:spcPts val="0"/>
              </a:spcAft>
              <a:buClr>
                <a:schemeClr val="dk1"/>
              </a:buClr>
              <a:buSzPts val="2200"/>
              <a:buFont typeface="Times New Roman"/>
              <a:buNone/>
            </a:pPr>
            <a:r>
              <a:rPr lang="es-AR" sz="2200" b="1" i="0" u="none" strike="noStrike" cap="none">
                <a:solidFill>
                  <a:schemeClr val="dk1"/>
                </a:solidFill>
                <a:highlight>
                  <a:srgbClr val="00FFFF"/>
                </a:highlight>
                <a:latin typeface="Calibri"/>
                <a:ea typeface="Calibri"/>
                <a:cs typeface="Calibri"/>
                <a:sym typeface="Calibri"/>
              </a:rPr>
              <a:t>idoneidad</a:t>
            </a:r>
            <a:r>
              <a:rPr lang="es-AR" sz="2200" b="0" i="0" u="none" strike="noStrike" cap="none">
                <a:solidFill>
                  <a:schemeClr val="dk1"/>
                </a:solidFill>
                <a:highlight>
                  <a:srgbClr val="00FFFF"/>
                </a:highlight>
                <a:latin typeface="Calibri"/>
                <a:ea typeface="Calibri"/>
                <a:cs typeface="Calibri"/>
                <a:sym typeface="Calibri"/>
              </a:rPr>
              <a:t>:</a:t>
            </a:r>
            <a:r>
              <a:rPr lang="es-AR" sz="2200" b="0" i="0" u="none" strike="noStrike" cap="none">
                <a:solidFill>
                  <a:schemeClr val="dk1"/>
                </a:solidFill>
                <a:latin typeface="Calibri"/>
                <a:ea typeface="Calibri"/>
                <a:cs typeface="Calibri"/>
                <a:sym typeface="Calibri"/>
              </a:rPr>
              <a:t> Todos... son admisibles a los empleos públicos de la Provincia, sin otras condiciones que su </a:t>
            </a:r>
            <a:r>
              <a:rPr lang="es-AR" sz="2200" b="1" i="0" u="none" strike="noStrike" cap="none">
                <a:solidFill>
                  <a:schemeClr val="dk1"/>
                </a:solidFill>
                <a:latin typeface="Calibri"/>
                <a:ea typeface="Calibri"/>
                <a:cs typeface="Calibri"/>
                <a:sym typeface="Calibri"/>
              </a:rPr>
              <a:t>buena conducta y capacidad</a:t>
            </a:r>
            <a:r>
              <a:rPr lang="es-AR" sz="2200" b="0" i="0" u="none" strike="noStrike" cap="none">
                <a:solidFill>
                  <a:schemeClr val="dk1"/>
                </a:solidFill>
                <a:latin typeface="Calibri"/>
                <a:ea typeface="Calibri"/>
                <a:cs typeface="Calibri"/>
                <a:sym typeface="Calibri"/>
              </a:rPr>
              <a:t>, en todos aquellos casos en que la Constitución o la ley no exijan calidades especiales. (correlativo con </a:t>
            </a:r>
            <a:r>
              <a:rPr lang="es-AR" sz="2200" b="1" i="0" u="none" strike="noStrike" cap="none">
                <a:solidFill>
                  <a:schemeClr val="dk1"/>
                </a:solidFill>
                <a:latin typeface="Calibri"/>
                <a:ea typeface="Calibri"/>
                <a:cs typeface="Calibri"/>
                <a:sym typeface="Calibri"/>
              </a:rPr>
              <a:t>art. 16 CN</a:t>
            </a:r>
            <a:r>
              <a:rPr lang="es-AR" sz="2200" b="0" i="0" u="none" strike="noStrike" cap="none">
                <a:solidFill>
                  <a:schemeClr val="dk1"/>
                </a:solidFill>
                <a:latin typeface="Calibri"/>
                <a:ea typeface="Calibri"/>
                <a:cs typeface="Calibri"/>
                <a:sym typeface="Calibri"/>
              </a:rPr>
              <a:t>)</a:t>
            </a:r>
            <a:endParaRPr/>
          </a:p>
          <a:p>
            <a:pPr marL="365125" marR="0" lvl="0" indent="-257175" algn="l" rtl="0">
              <a:lnSpc>
                <a:spcPct val="90000"/>
              </a:lnSpc>
              <a:spcBef>
                <a:spcPts val="600"/>
              </a:spcBef>
              <a:spcAft>
                <a:spcPts val="0"/>
              </a:spcAft>
              <a:buClr>
                <a:srgbClr val="000000"/>
              </a:buClr>
              <a:buSzPts val="2200"/>
              <a:buFont typeface="Times New Roman"/>
              <a:buNone/>
            </a:pPr>
            <a:endParaRPr sz="2200" b="1" i="0" u="none" strike="noStrike" cap="none">
              <a:solidFill>
                <a:schemeClr val="dk1"/>
              </a:solidFill>
              <a:latin typeface="Calibri"/>
              <a:ea typeface="Calibri"/>
              <a:cs typeface="Calibri"/>
              <a:sym typeface="Calibri"/>
            </a:endParaRPr>
          </a:p>
          <a:p>
            <a:pPr marL="365125" marR="0" lvl="0" indent="-257175" algn="l" rtl="0">
              <a:lnSpc>
                <a:spcPct val="90000"/>
              </a:lnSpc>
              <a:spcBef>
                <a:spcPts val="600"/>
              </a:spcBef>
              <a:spcAft>
                <a:spcPts val="0"/>
              </a:spcAft>
              <a:buClr>
                <a:schemeClr val="dk1"/>
              </a:buClr>
              <a:buSzPts val="2200"/>
              <a:buFont typeface="Times New Roman"/>
              <a:buNone/>
            </a:pPr>
            <a:r>
              <a:rPr lang="es-AR" sz="2200" b="1" i="0" u="none" strike="noStrike" cap="none">
                <a:solidFill>
                  <a:schemeClr val="dk1"/>
                </a:solidFill>
                <a:highlight>
                  <a:srgbClr val="00FFFF"/>
                </a:highlight>
                <a:latin typeface="Calibri"/>
                <a:ea typeface="Calibri"/>
                <a:cs typeface="Calibri"/>
                <a:sym typeface="Calibri"/>
              </a:rPr>
              <a:t>Estabilidad</a:t>
            </a:r>
            <a:r>
              <a:rPr lang="es-AR" sz="2200" b="0" i="0" u="none" strike="noStrike" cap="none">
                <a:solidFill>
                  <a:schemeClr val="dk1"/>
                </a:solidFill>
                <a:highlight>
                  <a:srgbClr val="00FFFF"/>
                </a:highlight>
                <a:latin typeface="Calibri"/>
                <a:ea typeface="Calibri"/>
                <a:cs typeface="Calibri"/>
                <a:sym typeface="Calibri"/>
              </a:rPr>
              <a:t>:</a:t>
            </a:r>
            <a:r>
              <a:rPr lang="es-AR" sz="2200" b="0" i="0" u="none" strike="noStrike" cap="none">
                <a:solidFill>
                  <a:schemeClr val="dk1"/>
                </a:solidFill>
                <a:latin typeface="Calibri"/>
                <a:ea typeface="Calibri"/>
                <a:cs typeface="Calibri"/>
                <a:sym typeface="Calibri"/>
              </a:rPr>
              <a:t> La remoción del empleado deberá obedecer a </a:t>
            </a:r>
            <a:r>
              <a:rPr lang="es-AR" sz="2200" b="1" i="0" u="sng" strike="noStrike" cap="none">
                <a:solidFill>
                  <a:schemeClr val="dk1"/>
                </a:solidFill>
                <a:latin typeface="Calibri"/>
                <a:ea typeface="Calibri"/>
                <a:cs typeface="Calibri"/>
                <a:sym typeface="Calibri"/>
              </a:rPr>
              <a:t>causa justificada</a:t>
            </a:r>
            <a:r>
              <a:rPr lang="es-AR" sz="2200" b="0" i="0" u="none" strike="noStrike" cap="none">
                <a:solidFill>
                  <a:schemeClr val="dk1"/>
                </a:solidFill>
                <a:latin typeface="Calibri"/>
                <a:ea typeface="Calibri"/>
                <a:cs typeface="Calibri"/>
                <a:sym typeface="Calibri"/>
              </a:rPr>
              <a:t>… (correlativo con </a:t>
            </a:r>
            <a:r>
              <a:rPr lang="es-AR" sz="2200" b="1" i="0" u="none" strike="noStrike" cap="none">
                <a:solidFill>
                  <a:schemeClr val="dk1"/>
                </a:solidFill>
                <a:latin typeface="Calibri"/>
                <a:ea typeface="Calibri"/>
                <a:cs typeface="Calibri"/>
                <a:sym typeface="Calibri"/>
              </a:rPr>
              <a:t>art. 14 bis CN</a:t>
            </a:r>
            <a:r>
              <a:rPr lang="es-AR" sz="2200" b="0" i="0" u="none" strike="noStrike" cap="none">
                <a:solidFill>
                  <a:schemeClr val="dk1"/>
                </a:solidFill>
                <a:latin typeface="Calibri"/>
                <a:ea typeface="Calibri"/>
                <a:cs typeface="Calibri"/>
                <a:sym typeface="Calibri"/>
              </a:rPr>
              <a:t>)</a:t>
            </a:r>
            <a:endParaRPr/>
          </a:p>
          <a:p>
            <a:pPr marL="365125" marR="0" lvl="0" indent="-257175" algn="l" rtl="0">
              <a:lnSpc>
                <a:spcPct val="90000"/>
              </a:lnSpc>
              <a:spcBef>
                <a:spcPts val="600"/>
              </a:spcBef>
              <a:spcAft>
                <a:spcPts val="0"/>
              </a:spcAft>
              <a:buClr>
                <a:srgbClr val="000000"/>
              </a:buClr>
              <a:buSzPts val="2200"/>
              <a:buFont typeface="Times New Roman"/>
              <a:buNone/>
            </a:pPr>
            <a:endParaRPr sz="2200" b="1" i="0" u="none" strike="noStrike" cap="none">
              <a:solidFill>
                <a:schemeClr val="dk1"/>
              </a:solidFill>
              <a:latin typeface="Calibri"/>
              <a:ea typeface="Calibri"/>
              <a:cs typeface="Calibri"/>
              <a:sym typeface="Calibri"/>
            </a:endParaRPr>
          </a:p>
          <a:p>
            <a:pPr marL="365125" marR="0" lvl="0" indent="-257175" algn="just" rtl="0">
              <a:lnSpc>
                <a:spcPct val="90000"/>
              </a:lnSpc>
              <a:spcBef>
                <a:spcPts val="600"/>
              </a:spcBef>
              <a:spcAft>
                <a:spcPts val="0"/>
              </a:spcAft>
              <a:buClr>
                <a:schemeClr val="dk1"/>
              </a:buClr>
              <a:buSzPts val="2200"/>
              <a:buFont typeface="Times New Roman"/>
              <a:buNone/>
            </a:pPr>
            <a:r>
              <a:rPr lang="es-AR" sz="2200" b="1" i="0" u="none" strike="noStrike" cap="none">
                <a:solidFill>
                  <a:schemeClr val="dk1"/>
                </a:solidFill>
                <a:latin typeface="Calibri"/>
                <a:ea typeface="Calibri"/>
                <a:cs typeface="Calibri"/>
                <a:sym typeface="Calibri"/>
              </a:rPr>
              <a:t>Reserva de ley </a:t>
            </a:r>
            <a:r>
              <a:rPr lang="es-AR" sz="2200" b="0" i="0" u="none" strike="noStrike" cap="none">
                <a:solidFill>
                  <a:schemeClr val="dk1"/>
                </a:solidFill>
                <a:latin typeface="Calibri"/>
                <a:ea typeface="Calibri"/>
                <a:cs typeface="Calibri"/>
                <a:sym typeface="Calibri"/>
              </a:rPr>
              <a:t>: la Legislatura debe dictar una “</a:t>
            </a:r>
            <a:r>
              <a:rPr lang="es-AR" sz="2200" b="1" i="0" u="sng" strike="noStrike" cap="none">
                <a:solidFill>
                  <a:schemeClr val="dk1"/>
                </a:solidFill>
                <a:latin typeface="Calibri"/>
                <a:ea typeface="Calibri"/>
                <a:cs typeface="Calibri"/>
                <a:sym typeface="Calibri"/>
              </a:rPr>
              <a:t>ley especial” que rija las materias de “</a:t>
            </a:r>
            <a:r>
              <a:rPr lang="es-AR" sz="2200" b="1" i="1" u="sng" strike="noStrike" cap="none">
                <a:solidFill>
                  <a:schemeClr val="dk1"/>
                </a:solidFill>
                <a:latin typeface="Calibri"/>
                <a:ea typeface="Calibri"/>
                <a:cs typeface="Calibri"/>
                <a:sym typeface="Calibri"/>
              </a:rPr>
              <a:t>duración, estabilidad, retribución y promoción o ascenso</a:t>
            </a:r>
            <a:r>
              <a:rPr lang="es-AR" sz="2200" b="0" i="0" u="none" strike="noStrike" cap="none">
                <a:solidFill>
                  <a:schemeClr val="dk1"/>
                </a:solidFill>
                <a:latin typeface="Calibri"/>
                <a:ea typeface="Calibri"/>
                <a:cs typeface="Calibri"/>
                <a:sym typeface="Calibri"/>
              </a:rPr>
              <a:t>” del empleo público.</a:t>
            </a:r>
            <a:endParaRPr/>
          </a:p>
          <a:p>
            <a:pPr marL="365125" marR="0" lvl="0" indent="-257175" algn="just" rtl="0">
              <a:lnSpc>
                <a:spcPct val="90000"/>
              </a:lnSpc>
              <a:spcBef>
                <a:spcPts val="600"/>
              </a:spcBef>
              <a:spcAft>
                <a:spcPts val="0"/>
              </a:spcAft>
              <a:buClr>
                <a:schemeClr val="dk1"/>
              </a:buClr>
              <a:buSzPts val="2000"/>
              <a:buFont typeface="Times New Roman"/>
              <a:buNone/>
            </a:pPr>
            <a:r>
              <a:rPr lang="es-AR" sz="2000" b="1" i="0" u="none" strike="noStrike" cap="none">
                <a:solidFill>
                  <a:schemeClr val="dk1"/>
                </a:solidFill>
                <a:latin typeface="Calibri"/>
                <a:ea typeface="Calibri"/>
                <a:cs typeface="Calibri"/>
                <a:sym typeface="Calibri"/>
              </a:rPr>
              <a:t>Corresponde al PL- Art. 99, incs. 9) </a:t>
            </a:r>
            <a:r>
              <a:rPr lang="es-AR" sz="2000" b="0" i="0" u="none" strike="noStrike" cap="none">
                <a:solidFill>
                  <a:schemeClr val="dk1"/>
                </a:solidFill>
                <a:latin typeface="Arial"/>
                <a:ea typeface="Arial"/>
                <a:cs typeface="Arial"/>
                <a:sym typeface="Arial"/>
              </a:rPr>
              <a:t>Crear y suprimir empleos para la mejor administración de la Provincia, determinando sus atribuciones y responsabilidades, y dictar la ley general de sueldos.</a:t>
            </a:r>
            <a:br>
              <a:rPr lang="es-AR" sz="2000" b="0" i="0" u="none" strike="noStrike" cap="none">
                <a:solidFill>
                  <a:schemeClr val="dk1"/>
                </a:solidFill>
                <a:latin typeface="Arial"/>
                <a:ea typeface="Arial"/>
                <a:cs typeface="Arial"/>
                <a:sym typeface="Arial"/>
              </a:rPr>
            </a:br>
            <a:r>
              <a:rPr lang="es-AR" sz="2000" b="1" i="0" u="none" strike="noStrike" cap="none">
                <a:solidFill>
                  <a:schemeClr val="dk1"/>
                </a:solidFill>
                <a:latin typeface="Calibri"/>
                <a:ea typeface="Calibri"/>
                <a:cs typeface="Calibri"/>
                <a:sym typeface="Calibri"/>
              </a:rPr>
              <a:t>y 3)</a:t>
            </a:r>
            <a:r>
              <a:rPr lang="es-AR" sz="2000" b="0" i="0" u="none" strike="noStrike" cap="none">
                <a:solidFill>
                  <a:schemeClr val="dk1"/>
                </a:solidFill>
                <a:latin typeface="Calibri"/>
                <a:ea typeface="Calibri"/>
                <a:cs typeface="Calibri"/>
                <a:sym typeface="Calibri"/>
              </a:rPr>
              <a:t>.</a:t>
            </a:r>
            <a:r>
              <a:rPr lang="es-AR" sz="2000" b="0" i="0" u="none" strike="noStrike" cap="none">
                <a:solidFill>
                  <a:schemeClr val="dk1"/>
                </a:solidFill>
                <a:latin typeface="Arial"/>
                <a:ea typeface="Arial"/>
                <a:cs typeface="Arial"/>
                <a:sym typeface="Arial"/>
              </a:rPr>
              <a:t> - Fijar anualmente el presupuesto de gastos y cálculos de recursos, no pudiendo aumentar los gastos ordinarios y sueldos proyectados por el PE.</a:t>
            </a:r>
            <a:endParaRPr/>
          </a:p>
          <a:p>
            <a:pPr marL="365125" marR="0" lvl="0" indent="-257175" algn="just" rtl="0">
              <a:lnSpc>
                <a:spcPct val="90000"/>
              </a:lnSpc>
              <a:spcBef>
                <a:spcPts val="600"/>
              </a:spcBef>
              <a:spcAft>
                <a:spcPts val="0"/>
              </a:spcAft>
              <a:buClr>
                <a:schemeClr val="dk1"/>
              </a:buClr>
              <a:buSzPts val="2000"/>
              <a:buFont typeface="Times New Roman"/>
              <a:buNone/>
            </a:pPr>
            <a:r>
              <a:rPr lang="es-AR" sz="2000" b="0" i="0" u="none" strike="noStrike" cap="none">
                <a:solidFill>
                  <a:schemeClr val="dk1"/>
                </a:solidFill>
                <a:latin typeface="Arial"/>
                <a:ea typeface="Arial"/>
                <a:cs typeface="Arial"/>
                <a:sym typeface="Arial"/>
              </a:rPr>
              <a:t/>
            </a:r>
            <a:br>
              <a:rPr lang="es-AR" sz="2000" b="0" i="0" u="none" strike="noStrike" cap="none">
                <a:solidFill>
                  <a:schemeClr val="dk1"/>
                </a:solidFill>
                <a:latin typeface="Arial"/>
                <a:ea typeface="Arial"/>
                <a:cs typeface="Arial"/>
                <a:sym typeface="Arial"/>
              </a:rPr>
            </a:br>
            <a:endParaRPr sz="2000" b="0" i="0" u="none" strike="noStrike" cap="none">
              <a:solidFill>
                <a:schemeClr val="dk1"/>
              </a:solidFill>
              <a:latin typeface="Calibri"/>
              <a:ea typeface="Calibri"/>
              <a:cs typeface="Calibri"/>
              <a:sym typeface="Calibri"/>
            </a:endParaRPr>
          </a:p>
        </p:txBody>
      </p:sp>
      <p:grpSp>
        <p:nvGrpSpPr>
          <p:cNvPr id="357" name="Google Shape;357;p47"/>
          <p:cNvGrpSpPr/>
          <p:nvPr/>
        </p:nvGrpSpPr>
        <p:grpSpPr>
          <a:xfrm>
            <a:off x="0" y="6832600"/>
            <a:ext cx="10080625" cy="754062"/>
            <a:chOff x="0" y="0"/>
            <a:chExt cx="2147483646" cy="2147483647"/>
          </a:xfrm>
        </p:grpSpPr>
        <p:sp>
          <p:nvSpPr>
            <p:cNvPr id="358" name="Google Shape;358;p47"/>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59" name="Google Shape;359;p47"/>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60" name="Google Shape;360;p47"/>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61" name="Google Shape;361;p47"/>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362" name="Google Shape;362;p47"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8"/>
          <p:cNvSpPr txBox="1"/>
          <p:nvPr/>
        </p:nvSpPr>
        <p:spPr>
          <a:xfrm>
            <a:off x="238125" y="1195387"/>
            <a:ext cx="9674225" cy="6211887"/>
          </a:xfrm>
          <a:prstGeom prst="rect">
            <a:avLst/>
          </a:prstGeom>
          <a:noFill/>
          <a:ln>
            <a:noFill/>
          </a:ln>
        </p:spPr>
        <p:txBody>
          <a:bodyPr spcFirstLastPara="1" wrap="square" lIns="90000" tIns="46800" rIns="90000" bIns="46800" anchor="t" anchorCtr="0">
            <a:noAutofit/>
          </a:bodyPr>
          <a:lstStyle/>
          <a:p>
            <a:pPr marL="365125" marR="0" lvl="0" indent="-255587" algn="l" rtl="0">
              <a:lnSpc>
                <a:spcPct val="100000"/>
              </a:lnSpc>
              <a:spcBef>
                <a:spcPts val="0"/>
              </a:spcBef>
              <a:spcAft>
                <a:spcPts val="0"/>
              </a:spcAft>
              <a:buClr>
                <a:schemeClr val="dk1"/>
              </a:buClr>
              <a:buSzPts val="2400"/>
              <a:buFont typeface="Times New Roman"/>
              <a:buNone/>
            </a:pPr>
            <a:r>
              <a:rPr lang="es-AR" sz="2400" b="1" i="0" u="none" strike="noStrike" cap="none">
                <a:solidFill>
                  <a:schemeClr val="dk1"/>
                </a:solidFill>
                <a:highlight>
                  <a:srgbClr val="00FFFF"/>
                </a:highlight>
                <a:latin typeface="Calibri"/>
                <a:ea typeface="Calibri"/>
                <a:cs typeface="Calibri"/>
                <a:sym typeface="Calibri"/>
              </a:rPr>
              <a:t>NACIONALIDAD</a:t>
            </a:r>
            <a:r>
              <a:rPr lang="es-AR" sz="2400" b="0" i="0" u="none" strike="noStrike" cap="none">
                <a:solidFill>
                  <a:schemeClr val="dk1"/>
                </a:solidFill>
                <a:highlight>
                  <a:srgbClr val="00FFFF"/>
                </a:highlight>
                <a:latin typeface="Calibri"/>
                <a:ea typeface="Calibri"/>
                <a:cs typeface="Calibri"/>
                <a:sym typeface="Calibri"/>
              </a:rPr>
              <a:t> </a:t>
            </a:r>
            <a:r>
              <a:rPr lang="es-AR" sz="2000" b="0" i="0" u="none" strike="noStrike" cap="none">
                <a:solidFill>
                  <a:schemeClr val="dk1"/>
                </a:solidFill>
                <a:latin typeface="Calibri"/>
                <a:ea typeface="Calibri"/>
                <a:cs typeface="Calibri"/>
                <a:sym typeface="Calibri"/>
              </a:rPr>
              <a:t>(arts. 48, 55, 89 CN, y 10 Dec.ley 560/73)</a:t>
            </a:r>
            <a:endParaRPr/>
          </a:p>
          <a:p>
            <a:pPr marL="1106488" marR="0" lvl="1" indent="-539750" algn="l" rtl="0">
              <a:lnSpc>
                <a:spcPct val="100000"/>
              </a:lnSpc>
              <a:spcBef>
                <a:spcPts val="500"/>
              </a:spcBef>
              <a:spcAft>
                <a:spcPts val="0"/>
              </a:spcAft>
              <a:buClr>
                <a:schemeClr val="dk1"/>
              </a:buClr>
              <a:buSzPts val="2000"/>
              <a:buFont typeface="Times New Roman"/>
              <a:buNone/>
            </a:pPr>
            <a:r>
              <a:rPr lang="es-AR" sz="2000" b="0" i="0" u="none" strike="noStrike" cap="none">
                <a:solidFill>
                  <a:schemeClr val="dk1"/>
                </a:solidFill>
                <a:latin typeface="Calibri"/>
                <a:ea typeface="Calibri"/>
                <a:cs typeface="Calibri"/>
                <a:sym typeface="Calibri"/>
              </a:rPr>
              <a:t>“ciudadanía”: nativo, por opción, o naturalizados.</a:t>
            </a:r>
            <a:endParaRPr/>
          </a:p>
          <a:p>
            <a:pPr marL="1106488" marR="0" lvl="1" indent="-539750" algn="just" rtl="0">
              <a:lnSpc>
                <a:spcPct val="100000"/>
              </a:lnSpc>
              <a:spcBef>
                <a:spcPts val="500"/>
              </a:spcBef>
              <a:spcAft>
                <a:spcPts val="0"/>
              </a:spcAft>
              <a:buClr>
                <a:schemeClr val="dk1"/>
              </a:buClr>
              <a:buSzPts val="2000"/>
              <a:buFont typeface="Times New Roman"/>
              <a:buNone/>
            </a:pPr>
            <a:r>
              <a:rPr lang="es-AR" sz="2000" b="0" i="0" u="none" strike="noStrike" cap="none">
                <a:solidFill>
                  <a:schemeClr val="dk1"/>
                </a:solidFill>
                <a:latin typeface="Arial"/>
                <a:ea typeface="Arial"/>
                <a:cs typeface="Arial"/>
                <a:sym typeface="Arial"/>
              </a:rPr>
              <a:t>Art.10- 560/ 73-El ingreso a la función pública se hará previa acreditación de la idoneidad. Son además requisitos indispensables: ser argentino, salvo caso de excepción cuando determinados tipos de actividades así lo justifiquen; poseer condiciones morales y de conducta; y aptitud psicofísica para la función a la cual aspira ingresar. El personal permanente ingresara por el nivel inferior del agrupamiento correspondiente, salvo que deban cubrirse puestos superiores y que no existan candidatos que reúnan las condiciones requeridas una vez cumplidos los procesos de selección pertinentes</a:t>
            </a:r>
            <a:endParaRPr sz="2000" b="0" i="0" u="none" strike="noStrike" cap="none">
              <a:solidFill>
                <a:schemeClr val="dk1"/>
              </a:solidFill>
              <a:latin typeface="Calibri"/>
              <a:ea typeface="Calibri"/>
              <a:cs typeface="Calibri"/>
              <a:sym typeface="Calibri"/>
            </a:endParaRPr>
          </a:p>
        </p:txBody>
      </p:sp>
      <p:grpSp>
        <p:nvGrpSpPr>
          <p:cNvPr id="371" name="Google Shape;371;p48"/>
          <p:cNvGrpSpPr/>
          <p:nvPr/>
        </p:nvGrpSpPr>
        <p:grpSpPr>
          <a:xfrm>
            <a:off x="0" y="6832600"/>
            <a:ext cx="10080625" cy="754062"/>
            <a:chOff x="0" y="0"/>
            <a:chExt cx="2147483646" cy="2147483647"/>
          </a:xfrm>
        </p:grpSpPr>
        <p:sp>
          <p:nvSpPr>
            <p:cNvPr id="372" name="Google Shape;372;p48"/>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73" name="Google Shape;373;p48"/>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74" name="Google Shape;374;p48"/>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75" name="Google Shape;375;p48"/>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376" name="Google Shape;376;p48"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9"/>
          <p:cNvSpPr txBox="1"/>
          <p:nvPr/>
        </p:nvSpPr>
        <p:spPr>
          <a:xfrm>
            <a:off x="280987" y="0"/>
            <a:ext cx="9442450" cy="1268412"/>
          </a:xfrm>
          <a:prstGeom prst="rect">
            <a:avLst/>
          </a:pr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r>
              <a:rPr lang="es-AR" sz="3200" b="1" i="0" u="none" strike="noStrike" cap="none">
                <a:solidFill>
                  <a:schemeClr val="dk1"/>
                </a:solidFill>
                <a:highlight>
                  <a:srgbClr val="00FFFF"/>
                </a:highlight>
                <a:latin typeface="Calibri"/>
                <a:ea typeface="Calibri"/>
                <a:cs typeface="Calibri"/>
                <a:sym typeface="Calibri"/>
              </a:rPr>
              <a:t>IDONEIDAD</a:t>
            </a:r>
            <a:endParaRPr/>
          </a:p>
        </p:txBody>
      </p:sp>
      <p:grpSp>
        <p:nvGrpSpPr>
          <p:cNvPr id="385" name="Google Shape;385;p49"/>
          <p:cNvGrpSpPr/>
          <p:nvPr/>
        </p:nvGrpSpPr>
        <p:grpSpPr>
          <a:xfrm>
            <a:off x="2808287" y="517525"/>
            <a:ext cx="2790824" cy="4341812"/>
            <a:chOff x="2808287" y="517525"/>
            <a:chExt cx="2790824" cy="5329237"/>
          </a:xfrm>
        </p:grpSpPr>
        <p:pic>
          <p:nvPicPr>
            <p:cNvPr id="386" name="Google Shape;386;p49"/>
            <p:cNvPicPr preferRelativeResize="0"/>
            <p:nvPr/>
          </p:nvPicPr>
          <p:blipFill rotWithShape="1">
            <a:blip r:embed="rId3">
              <a:alphaModFix/>
            </a:blip>
            <a:srcRect/>
            <a:stretch/>
          </p:blipFill>
          <p:spPr>
            <a:xfrm>
              <a:off x="2808287" y="517525"/>
              <a:ext cx="2789237" cy="5329237"/>
            </a:xfrm>
            <a:prstGeom prst="rect">
              <a:avLst/>
            </a:prstGeom>
            <a:noFill/>
            <a:ln>
              <a:noFill/>
            </a:ln>
          </p:spPr>
        </p:pic>
        <p:sp>
          <p:nvSpPr>
            <p:cNvPr id="387" name="Google Shape;387;p49"/>
            <p:cNvSpPr txBox="1"/>
            <p:nvPr/>
          </p:nvSpPr>
          <p:spPr>
            <a:xfrm rot="5400000">
              <a:off x="1556543" y="1794668"/>
              <a:ext cx="5311775" cy="27733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sp>
        <p:nvSpPr>
          <p:cNvPr id="388" name="Google Shape;388;p49"/>
          <p:cNvSpPr txBox="1"/>
          <p:nvPr/>
        </p:nvSpPr>
        <p:spPr>
          <a:xfrm>
            <a:off x="236537" y="1239837"/>
            <a:ext cx="9612312" cy="6164262"/>
          </a:xfrm>
          <a:prstGeom prst="rect">
            <a:avLst/>
          </a:prstGeom>
          <a:noFill/>
          <a:ln>
            <a:noFill/>
          </a:ln>
        </p:spPr>
        <p:txBody>
          <a:bodyPr spcFirstLastPara="1" wrap="square" lIns="90000" tIns="46800" rIns="90000" bIns="46800" anchor="t" anchorCtr="0">
            <a:noAutofit/>
          </a:bodyPr>
          <a:lstStyle/>
          <a:p>
            <a:pPr marL="365125" marR="0" lvl="0" indent="-255587" algn="ctr" rtl="0">
              <a:lnSpc>
                <a:spcPct val="100000"/>
              </a:lnSpc>
              <a:spcBef>
                <a:spcPts val="0"/>
              </a:spcBef>
              <a:spcAft>
                <a:spcPts val="0"/>
              </a:spcAft>
              <a:buClr>
                <a:schemeClr val="dk1"/>
              </a:buClr>
              <a:buSzPts val="2400"/>
              <a:buFont typeface="Calibri"/>
              <a:buNone/>
            </a:pPr>
            <a:r>
              <a:rPr lang="es-AR" sz="2400" b="0" i="0" u="none">
                <a:solidFill>
                  <a:schemeClr val="dk1"/>
                </a:solidFill>
                <a:latin typeface="Calibri"/>
                <a:ea typeface="Calibri"/>
                <a:cs typeface="Calibri"/>
                <a:sym typeface="Calibri"/>
              </a:rPr>
              <a:t>(arts. 16 CN, 30 C.Prov., y 10 Dec.Ley560/73)</a:t>
            </a:r>
            <a:endParaRPr/>
          </a:p>
          <a:p>
            <a:pPr marL="365125" marR="0" lvl="0" indent="-255587" algn="ctr" rtl="0">
              <a:lnSpc>
                <a:spcPct val="100000"/>
              </a:lnSpc>
              <a:spcBef>
                <a:spcPts val="1900"/>
              </a:spcBef>
              <a:spcAft>
                <a:spcPts val="0"/>
              </a:spcAft>
              <a:buClr>
                <a:schemeClr val="dk1"/>
              </a:buClr>
              <a:buSzPts val="2400"/>
              <a:buFont typeface="Calibri"/>
              <a:buNone/>
            </a:pPr>
            <a:r>
              <a:rPr lang="es-AR" sz="2400" b="1" i="0" u="none">
                <a:solidFill>
                  <a:schemeClr val="dk1"/>
                </a:solidFill>
                <a:latin typeface="Calibri"/>
                <a:ea typeface="Calibri"/>
                <a:cs typeface="Calibri"/>
                <a:sym typeface="Calibri"/>
              </a:rPr>
              <a:t>CSJN: “Calvo y Pesini”, Fallos 321:194, 1998</a:t>
            </a:r>
            <a:r>
              <a:rPr lang="es-AR" sz="2800" b="1" i="0" u="none">
                <a:solidFill>
                  <a:schemeClr val="dk1"/>
                </a:solidFill>
                <a:latin typeface="Calibri"/>
                <a:ea typeface="Calibri"/>
                <a:cs typeface="Calibri"/>
                <a:sym typeface="Calibri"/>
              </a:rPr>
              <a:t>:</a:t>
            </a:r>
            <a:endParaRPr/>
          </a:p>
          <a:p>
            <a:pPr marL="1100137" marR="0" lvl="1" indent="-546099" algn="l" rtl="0">
              <a:lnSpc>
                <a:spcPct val="100000"/>
              </a:lnSpc>
              <a:spcBef>
                <a:spcPts val="1700"/>
              </a:spcBef>
              <a:spcAft>
                <a:spcPts val="0"/>
              </a:spcAft>
              <a:buClr>
                <a:srgbClr val="FFFFFF"/>
              </a:buClr>
              <a:buSzPts val="2000"/>
              <a:buFont typeface="Noto Sans Symbols"/>
              <a:buChar char="✓"/>
            </a:pPr>
            <a:r>
              <a:rPr lang="es-AR" sz="2000" b="1" i="0" u="sng" strike="noStrike" cap="none">
                <a:solidFill>
                  <a:schemeClr val="dk1"/>
                </a:solidFill>
                <a:latin typeface="Calibri"/>
                <a:ea typeface="Calibri"/>
                <a:cs typeface="Calibri"/>
                <a:sym typeface="Calibri"/>
              </a:rPr>
              <a:t>Moral</a:t>
            </a:r>
            <a:r>
              <a:rPr lang="es-AR" sz="2000" b="0" i="0" u="none" strike="noStrike" cap="none">
                <a:solidFill>
                  <a:schemeClr val="dk1"/>
                </a:solidFill>
                <a:latin typeface="Calibri"/>
                <a:ea typeface="Calibri"/>
                <a:cs typeface="Calibri"/>
                <a:sym typeface="Calibri"/>
              </a:rPr>
              <a:t>. Prueba negativa (CSJN “Peluffo”, Fallos 238:183, 1957).</a:t>
            </a:r>
            <a:endParaRPr/>
          </a:p>
          <a:p>
            <a:pPr marL="1100137" marR="0" lvl="1" indent="-546099" algn="l" rtl="0">
              <a:lnSpc>
                <a:spcPct val="100000"/>
              </a:lnSpc>
              <a:spcBef>
                <a:spcPts val="500"/>
              </a:spcBef>
              <a:spcAft>
                <a:spcPts val="0"/>
              </a:spcAft>
              <a:buClr>
                <a:srgbClr val="FFFFFF"/>
              </a:buClr>
              <a:buSzPts val="2000"/>
              <a:buFont typeface="Noto Sans Symbols"/>
              <a:buChar char="✓"/>
            </a:pPr>
            <a:r>
              <a:rPr lang="es-AR" sz="2000" b="1" i="0" u="sng" strike="noStrike" cap="none">
                <a:solidFill>
                  <a:schemeClr val="dk1"/>
                </a:solidFill>
                <a:latin typeface="Calibri"/>
                <a:ea typeface="Calibri"/>
                <a:cs typeface="Calibri"/>
                <a:sym typeface="Calibri"/>
              </a:rPr>
              <a:t>Técnica</a:t>
            </a:r>
            <a:r>
              <a:rPr lang="es-AR" sz="2000" b="0" i="0" u="none" strike="noStrike" cap="none">
                <a:solidFill>
                  <a:schemeClr val="dk1"/>
                </a:solidFill>
                <a:latin typeface="Calibri"/>
                <a:ea typeface="Calibri"/>
                <a:cs typeface="Calibri"/>
                <a:sym typeface="Calibri"/>
              </a:rPr>
              <a:t>. </a:t>
            </a:r>
            <a:endParaRPr/>
          </a:p>
          <a:p>
            <a:pPr marL="1100137" marR="0" lvl="1" indent="-546099" algn="l" rtl="0">
              <a:lnSpc>
                <a:spcPct val="100000"/>
              </a:lnSpc>
              <a:spcBef>
                <a:spcPts val="500"/>
              </a:spcBef>
              <a:spcAft>
                <a:spcPts val="0"/>
              </a:spcAft>
              <a:buClr>
                <a:srgbClr val="FFFFFF"/>
              </a:buClr>
              <a:buSzPts val="2000"/>
              <a:buFont typeface="Noto Sans Symbols"/>
              <a:buChar char="✓"/>
            </a:pPr>
            <a:r>
              <a:rPr lang="es-AR" sz="2000" b="1" i="0" u="sng" strike="noStrike" cap="none">
                <a:solidFill>
                  <a:schemeClr val="dk1"/>
                </a:solidFill>
                <a:latin typeface="Calibri"/>
                <a:ea typeface="Calibri"/>
                <a:cs typeface="Calibri"/>
                <a:sym typeface="Calibri"/>
              </a:rPr>
              <a:t>Psicofísica</a:t>
            </a:r>
            <a:r>
              <a:rPr lang="es-AR" sz="2000" b="0" i="0" u="none" strike="noStrike" cap="none">
                <a:solidFill>
                  <a:schemeClr val="dk1"/>
                </a:solidFill>
                <a:latin typeface="Calibri"/>
                <a:ea typeface="Calibri"/>
                <a:cs typeface="Calibri"/>
                <a:sym typeface="Calibri"/>
              </a:rPr>
              <a:t>. Prueba positiva (CSJMza, Sala 1 “Diaz Ojeda”, 19-5-14, Expte. N°</a:t>
            </a:r>
            <a:r>
              <a:rPr lang="es-AR" sz="2000" b="0" i="0" u="none" strike="noStrike" cap="none">
                <a:solidFill>
                  <a:schemeClr val="dk1"/>
                </a:solidFill>
                <a:latin typeface="Arial"/>
                <a:ea typeface="Arial"/>
                <a:cs typeface="Arial"/>
                <a:sym typeface="Arial"/>
              </a:rPr>
              <a:t>103.859)</a:t>
            </a:r>
            <a:endParaRPr/>
          </a:p>
        </p:txBody>
      </p:sp>
      <p:sp>
        <p:nvSpPr>
          <p:cNvPr id="389" name="Google Shape;389;p49"/>
          <p:cNvSpPr/>
          <p:nvPr/>
        </p:nvSpPr>
        <p:spPr>
          <a:xfrm>
            <a:off x="3452812" y="4730750"/>
            <a:ext cx="3333750" cy="554037"/>
          </a:xfrm>
          <a:prstGeom prst="leftRightArrow">
            <a:avLst>
              <a:gd name="adj1" fmla="val 1800"/>
              <a:gd name="adj2" fmla="val 50000"/>
            </a:avLst>
          </a:prstGeom>
          <a:solidFill>
            <a:srgbClr val="00B8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90" name="Google Shape;390;p49"/>
          <p:cNvSpPr txBox="1"/>
          <p:nvPr/>
        </p:nvSpPr>
        <p:spPr>
          <a:xfrm>
            <a:off x="6864350" y="4565650"/>
            <a:ext cx="2857500" cy="1525587"/>
          </a:xfrm>
          <a:prstGeom prst="rect">
            <a:avLst/>
          </a:prstGeom>
          <a:noFill/>
          <a:ln>
            <a:noFill/>
          </a:ln>
        </p:spPr>
        <p:txBody>
          <a:bodyPr spcFirstLastPara="1" wrap="square" lIns="90000" tIns="46800" rIns="90000" bIns="46800" anchor="t" anchorCtr="0">
            <a:noAutofit/>
          </a:bodyPr>
          <a:lstStyle/>
          <a:p>
            <a:pPr marL="0" marR="0" lvl="0" indent="0" algn="ctr" rtl="0">
              <a:lnSpc>
                <a:spcPct val="93000"/>
              </a:lnSpc>
              <a:spcBef>
                <a:spcPts val="0"/>
              </a:spcBef>
              <a:spcAft>
                <a:spcPts val="0"/>
              </a:spcAft>
              <a:buClr>
                <a:schemeClr val="dk1"/>
              </a:buClr>
              <a:buSzPts val="2000"/>
              <a:buFont typeface="Arial"/>
              <a:buNone/>
            </a:pPr>
            <a:r>
              <a:rPr lang="es-AR" sz="2000" b="0" i="0" u="none">
                <a:solidFill>
                  <a:schemeClr val="dk1"/>
                </a:solidFill>
                <a:latin typeface="Arial"/>
                <a:ea typeface="Arial"/>
                <a:cs typeface="Arial"/>
                <a:sym typeface="Arial"/>
              </a:rPr>
              <a:t>GARANTÍA DE IGUALDAD </a:t>
            </a:r>
            <a:endParaRPr/>
          </a:p>
          <a:p>
            <a:pPr marL="0" marR="0" lvl="0" indent="0" algn="ctr" rtl="0">
              <a:lnSpc>
                <a:spcPct val="93000"/>
              </a:lnSpc>
              <a:spcBef>
                <a:spcPts val="0"/>
              </a:spcBef>
              <a:spcAft>
                <a:spcPts val="0"/>
              </a:spcAft>
              <a:buClr>
                <a:schemeClr val="dk1"/>
              </a:buClr>
              <a:buSzPts val="2000"/>
              <a:buFont typeface="Arial"/>
              <a:buNone/>
            </a:pPr>
            <a:r>
              <a:rPr lang="es-AR" sz="2000" b="0" i="0" u="none">
                <a:solidFill>
                  <a:schemeClr val="dk1"/>
                </a:solidFill>
                <a:latin typeface="Arial"/>
                <a:ea typeface="Arial"/>
                <a:cs typeface="Arial"/>
                <a:sym typeface="Arial"/>
              </a:rPr>
              <a:t>(no discriminación)</a:t>
            </a:r>
            <a:endParaRPr/>
          </a:p>
          <a:p>
            <a:pPr marL="0" marR="0" lvl="0" indent="0" algn="ctr" rtl="0">
              <a:lnSpc>
                <a:spcPct val="93000"/>
              </a:lnSpc>
              <a:spcBef>
                <a:spcPts val="0"/>
              </a:spcBef>
              <a:spcAft>
                <a:spcPts val="0"/>
              </a:spcAft>
              <a:buClr>
                <a:schemeClr val="dk1"/>
              </a:buClr>
              <a:buSzPts val="2000"/>
              <a:buFont typeface="Arial"/>
              <a:buNone/>
            </a:pPr>
            <a:r>
              <a:rPr lang="es-AR" sz="2000" b="0" i="0" u="none">
                <a:solidFill>
                  <a:schemeClr val="dk1"/>
                </a:solidFill>
                <a:latin typeface="Arial"/>
                <a:ea typeface="Arial"/>
                <a:cs typeface="Arial"/>
                <a:sym typeface="Arial"/>
              </a:rPr>
              <a:t>en la distribución de fondos públicos</a:t>
            </a:r>
            <a:endParaRPr/>
          </a:p>
        </p:txBody>
      </p:sp>
      <p:sp>
        <p:nvSpPr>
          <p:cNvPr id="391" name="Google Shape;391;p49"/>
          <p:cNvSpPr txBox="1"/>
          <p:nvPr/>
        </p:nvSpPr>
        <p:spPr>
          <a:xfrm>
            <a:off x="1268412" y="4500562"/>
            <a:ext cx="2143125" cy="1811337"/>
          </a:xfrm>
          <a:prstGeom prst="rect">
            <a:avLst/>
          </a:prstGeom>
          <a:noFill/>
          <a:ln>
            <a:noFill/>
          </a:ln>
        </p:spPr>
        <p:txBody>
          <a:bodyPr spcFirstLastPara="1" wrap="square" lIns="90000" tIns="46800" rIns="90000" bIns="46800" anchor="t" anchorCtr="0">
            <a:noAutofit/>
          </a:bodyPr>
          <a:lstStyle/>
          <a:p>
            <a:pPr marL="0" marR="0" lvl="0" indent="0" algn="ctr" rtl="0">
              <a:lnSpc>
                <a:spcPct val="93000"/>
              </a:lnSpc>
              <a:spcBef>
                <a:spcPts val="0"/>
              </a:spcBef>
              <a:spcAft>
                <a:spcPts val="0"/>
              </a:spcAft>
              <a:buClr>
                <a:schemeClr val="dk1"/>
              </a:buClr>
              <a:buSzPts val="2000"/>
              <a:buFont typeface="Arial"/>
              <a:buNone/>
            </a:pPr>
            <a:r>
              <a:rPr lang="es-AR" sz="2000" b="0" i="0" u="none">
                <a:solidFill>
                  <a:schemeClr val="dk1"/>
                </a:solidFill>
                <a:latin typeface="Arial"/>
                <a:ea typeface="Arial"/>
                <a:cs typeface="Arial"/>
                <a:sym typeface="Arial"/>
              </a:rPr>
              <a:t>PAUTA OBJETIVA DE EVALUACIÓN para el ingreso y la promoción en la carrera</a:t>
            </a:r>
            <a:endParaRPr/>
          </a:p>
        </p:txBody>
      </p:sp>
      <p:grpSp>
        <p:nvGrpSpPr>
          <p:cNvPr id="392" name="Google Shape;392;p49"/>
          <p:cNvGrpSpPr/>
          <p:nvPr/>
        </p:nvGrpSpPr>
        <p:grpSpPr>
          <a:xfrm>
            <a:off x="0" y="6832600"/>
            <a:ext cx="10080625" cy="754062"/>
            <a:chOff x="0" y="0"/>
            <a:chExt cx="2147483646" cy="2147483647"/>
          </a:xfrm>
        </p:grpSpPr>
        <p:sp>
          <p:nvSpPr>
            <p:cNvPr id="393" name="Google Shape;393;p49"/>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94" name="Google Shape;394;p49"/>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95" name="Google Shape;395;p49"/>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96" name="Google Shape;396;p49"/>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397" name="Google Shape;397;p49" descr="IPAB horizontal.png"/>
            <p:cNvPicPr preferRelativeResize="0"/>
            <p:nvPr/>
          </p:nvPicPr>
          <p:blipFill rotWithShape="1">
            <a:blip r:embed="rId4">
              <a:alphaModFix/>
            </a:blip>
            <a:srcRect/>
            <a:stretch/>
          </p:blipFill>
          <p:spPr>
            <a:xfrm>
              <a:off x="1456872217" y="173680234"/>
              <a:ext cx="634333266" cy="1768620538"/>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0"/>
          <p:cNvSpPr txBox="1"/>
          <p:nvPr/>
        </p:nvSpPr>
        <p:spPr>
          <a:xfrm>
            <a:off x="434975" y="-36512"/>
            <a:ext cx="9286875" cy="781050"/>
          </a:xfrm>
          <a:prstGeom prst="rect">
            <a:avLst/>
          </a:prstGeom>
          <a:no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chemeClr val="dk1"/>
              </a:buClr>
              <a:buSzPts val="2700"/>
              <a:buFont typeface="Calibri"/>
              <a:buNone/>
            </a:pPr>
            <a:r>
              <a:rPr lang="es-AR" sz="2700" b="1" i="0" u="none">
                <a:solidFill>
                  <a:schemeClr val="dk1"/>
                </a:solidFill>
                <a:latin typeface="Calibri"/>
                <a:ea typeface="Calibri"/>
                <a:cs typeface="Calibri"/>
                <a:sym typeface="Calibri"/>
              </a:rPr>
              <a:t>CONSTITUCIÓN DE MENDOZA (1916): SISTEMA ESTATUTARIO</a:t>
            </a:r>
            <a:r>
              <a:rPr lang="es-AR" sz="2400" b="1" i="0" u="none">
                <a:solidFill>
                  <a:schemeClr val="dk1"/>
                </a:solidFill>
                <a:latin typeface="Calibri"/>
                <a:ea typeface="Calibri"/>
                <a:cs typeface="Calibri"/>
                <a:sym typeface="Calibri"/>
              </a:rPr>
              <a:t>.</a:t>
            </a:r>
            <a:endParaRPr/>
          </a:p>
        </p:txBody>
      </p:sp>
      <p:sp>
        <p:nvSpPr>
          <p:cNvPr id="407" name="Google Shape;407;p50"/>
          <p:cNvSpPr txBox="1"/>
          <p:nvPr/>
        </p:nvSpPr>
        <p:spPr>
          <a:xfrm>
            <a:off x="231775" y="755650"/>
            <a:ext cx="9759950" cy="6235700"/>
          </a:xfrm>
          <a:prstGeom prst="rect">
            <a:avLst/>
          </a:prstGeom>
          <a:noFill/>
          <a:ln>
            <a:noFill/>
          </a:ln>
        </p:spPr>
        <p:txBody>
          <a:bodyPr spcFirstLastPara="1" wrap="square" lIns="90000" tIns="46800" rIns="90000" bIns="46800" anchor="t" anchorCtr="0">
            <a:noAutofit/>
          </a:bodyPr>
          <a:lstStyle/>
          <a:p>
            <a:pPr marL="365125" marR="0" lvl="0" indent="-252412" algn="just" rtl="0">
              <a:lnSpc>
                <a:spcPct val="90000"/>
              </a:lnSpc>
              <a:spcBef>
                <a:spcPts val="0"/>
              </a:spcBef>
              <a:spcAft>
                <a:spcPts val="0"/>
              </a:spcAft>
              <a:buClr>
                <a:schemeClr val="dk1"/>
              </a:buClr>
              <a:buSzPts val="2200"/>
              <a:buFont typeface="Calibri"/>
              <a:buNone/>
            </a:pPr>
            <a:r>
              <a:rPr lang="es-AR" sz="2200" b="1" i="0" u="none" strike="noStrike" cap="none">
                <a:solidFill>
                  <a:schemeClr val="dk1"/>
                </a:solidFill>
                <a:latin typeface="Calibri"/>
                <a:ea typeface="Calibri"/>
                <a:cs typeface="Calibri"/>
                <a:sym typeface="Calibri"/>
              </a:rPr>
              <a:t>Reserva de ley </a:t>
            </a:r>
            <a:r>
              <a:rPr lang="es-AR" sz="2200" b="0" i="0" u="none" strike="noStrike" cap="none">
                <a:solidFill>
                  <a:schemeClr val="dk1"/>
                </a:solidFill>
                <a:latin typeface="Calibri"/>
                <a:ea typeface="Calibri"/>
                <a:cs typeface="Calibri"/>
                <a:sym typeface="Calibri"/>
              </a:rPr>
              <a:t>:</a:t>
            </a:r>
            <a:endParaRPr sz="2400" b="1" i="0" u="none" strike="noStrike" cap="none">
              <a:solidFill>
                <a:schemeClr val="dk1"/>
              </a:solidFill>
              <a:latin typeface="Calibri"/>
              <a:ea typeface="Calibri"/>
              <a:cs typeface="Calibri"/>
              <a:sym typeface="Calibri"/>
            </a:endParaRPr>
          </a:p>
          <a:p>
            <a:pPr marL="365125" marR="0" lvl="0" indent="-252412" algn="just" rtl="0">
              <a:lnSpc>
                <a:spcPct val="90000"/>
              </a:lnSpc>
              <a:spcBef>
                <a:spcPts val="600"/>
              </a:spcBef>
              <a:spcAft>
                <a:spcPts val="0"/>
              </a:spcAft>
              <a:buClr>
                <a:schemeClr val="dk1"/>
              </a:buClr>
              <a:buSzPts val="2400"/>
              <a:buFont typeface="Calibri"/>
              <a:buNone/>
            </a:pPr>
            <a:r>
              <a:rPr lang="es-AR" sz="2400" b="1" i="0" u="none" strike="noStrike" cap="none">
                <a:solidFill>
                  <a:schemeClr val="dk1"/>
                </a:solidFill>
                <a:latin typeface="Calibri"/>
                <a:ea typeface="Calibri"/>
                <a:cs typeface="Calibri"/>
                <a:sym typeface="Calibri"/>
              </a:rPr>
              <a:t>	Art. 30, </a:t>
            </a:r>
            <a:r>
              <a:rPr lang="es-AR" sz="2200" b="0" i="0" u="none" strike="noStrike" cap="none">
                <a:solidFill>
                  <a:schemeClr val="dk1"/>
                </a:solidFill>
                <a:latin typeface="Calibri"/>
                <a:ea typeface="Calibri"/>
                <a:cs typeface="Calibri"/>
                <a:sym typeface="Calibri"/>
              </a:rPr>
              <a:t>la Legislatura debe dictar una “</a:t>
            </a:r>
            <a:r>
              <a:rPr lang="es-AR" sz="2200" b="1" i="0" u="none" strike="noStrike" cap="none">
                <a:solidFill>
                  <a:schemeClr val="dk1"/>
                </a:solidFill>
                <a:latin typeface="Calibri"/>
                <a:ea typeface="Calibri"/>
                <a:cs typeface="Calibri"/>
                <a:sym typeface="Calibri"/>
              </a:rPr>
              <a:t>LEY ESPECIAL</a:t>
            </a:r>
            <a:r>
              <a:rPr lang="es-AR" sz="2200" b="0" i="0" u="none" strike="noStrike" cap="none">
                <a:solidFill>
                  <a:schemeClr val="dk1"/>
                </a:solidFill>
                <a:latin typeface="Calibri"/>
                <a:ea typeface="Calibri"/>
                <a:cs typeface="Calibri"/>
                <a:sym typeface="Calibri"/>
              </a:rPr>
              <a:t>” que rija las materias de “</a:t>
            </a:r>
            <a:r>
              <a:rPr lang="es-AR" sz="2200" b="0" i="1" u="none" strike="noStrike" cap="none">
                <a:solidFill>
                  <a:schemeClr val="dk1"/>
                </a:solidFill>
                <a:latin typeface="Calibri"/>
                <a:ea typeface="Calibri"/>
                <a:cs typeface="Calibri"/>
                <a:sym typeface="Calibri"/>
              </a:rPr>
              <a:t>duración, estabilidad, retribución y promoción o ascenso</a:t>
            </a:r>
            <a:r>
              <a:rPr lang="es-AR" sz="2200" b="0" i="0" u="none" strike="noStrike" cap="none">
                <a:solidFill>
                  <a:schemeClr val="dk1"/>
                </a:solidFill>
                <a:latin typeface="Calibri"/>
                <a:ea typeface="Calibri"/>
                <a:cs typeface="Calibri"/>
                <a:sym typeface="Calibri"/>
              </a:rPr>
              <a:t>” del </a:t>
            </a:r>
            <a:r>
              <a:rPr lang="es-AR" sz="2200" b="1" i="0" u="none" strike="noStrike" cap="none">
                <a:solidFill>
                  <a:schemeClr val="dk1"/>
                </a:solidFill>
                <a:latin typeface="Calibri"/>
                <a:ea typeface="Calibri"/>
                <a:cs typeface="Calibri"/>
                <a:sym typeface="Calibri"/>
              </a:rPr>
              <a:t>EMPLEO PÚBLICO</a:t>
            </a:r>
            <a:r>
              <a:rPr lang="es-AR" sz="2200" b="0" i="0" u="none" strike="noStrike" cap="none">
                <a:solidFill>
                  <a:schemeClr val="dk1"/>
                </a:solidFill>
                <a:latin typeface="Calibri"/>
                <a:ea typeface="Calibri"/>
                <a:cs typeface="Calibri"/>
                <a:sym typeface="Calibri"/>
              </a:rPr>
              <a:t>.</a:t>
            </a:r>
            <a:endParaRPr sz="2000" b="1" i="0" u="none" strike="noStrike" cap="none">
              <a:solidFill>
                <a:schemeClr val="dk1"/>
              </a:solidFill>
              <a:latin typeface="Calibri"/>
              <a:ea typeface="Calibri"/>
              <a:cs typeface="Calibri"/>
              <a:sym typeface="Calibri"/>
            </a:endParaRPr>
          </a:p>
          <a:p>
            <a:pPr marL="365125" marR="0" lvl="0" indent="-252412" algn="just" rtl="0">
              <a:lnSpc>
                <a:spcPct val="90000"/>
              </a:lnSpc>
              <a:spcBef>
                <a:spcPts val="1163"/>
              </a:spcBef>
              <a:spcAft>
                <a:spcPts val="0"/>
              </a:spcAft>
              <a:buClr>
                <a:schemeClr val="dk1"/>
              </a:buClr>
              <a:buSzPts val="2000"/>
              <a:buFont typeface="Calibri"/>
              <a:buNone/>
            </a:pPr>
            <a:r>
              <a:rPr lang="es-AR" sz="2000" b="1" i="0" u="none" strike="noStrike" cap="none">
                <a:solidFill>
                  <a:schemeClr val="dk1"/>
                </a:solidFill>
                <a:latin typeface="Calibri"/>
                <a:ea typeface="Calibri"/>
                <a:cs typeface="Calibri"/>
                <a:sym typeface="Calibri"/>
              </a:rPr>
              <a:t>Vinculación con el presupuesto:</a:t>
            </a:r>
            <a:endParaRPr/>
          </a:p>
          <a:p>
            <a:pPr marL="365125" marR="0" lvl="0" indent="-252412" algn="just" rtl="0">
              <a:lnSpc>
                <a:spcPct val="90000"/>
              </a:lnSpc>
              <a:spcBef>
                <a:spcPts val="1163"/>
              </a:spcBef>
              <a:spcAft>
                <a:spcPts val="0"/>
              </a:spcAft>
              <a:buClr>
                <a:schemeClr val="dk1"/>
              </a:buClr>
              <a:buSzPts val="2200"/>
              <a:buFont typeface="Calibri"/>
              <a:buNone/>
            </a:pPr>
            <a:r>
              <a:rPr lang="es-AR" sz="2200" b="1" i="0" u="none" strike="noStrike" cap="none">
                <a:solidFill>
                  <a:schemeClr val="dk1"/>
                </a:solidFill>
                <a:latin typeface="Calibri"/>
                <a:ea typeface="Calibri"/>
                <a:cs typeface="Calibri"/>
                <a:sym typeface="Calibri"/>
              </a:rPr>
              <a:t>	Art. 99, inc. 9),</a:t>
            </a:r>
            <a:r>
              <a:rPr lang="es-AR" sz="2200" b="0" i="0" u="none" strike="noStrike" cap="none">
                <a:solidFill>
                  <a:schemeClr val="dk1"/>
                </a:solidFill>
                <a:latin typeface="Calibri"/>
                <a:ea typeface="Calibri"/>
                <a:cs typeface="Calibri"/>
                <a:sym typeface="Calibri"/>
              </a:rPr>
              <a:t> </a:t>
            </a:r>
            <a:r>
              <a:rPr lang="es-AR" sz="2200" b="0" i="0" u="none" strike="noStrike" cap="none">
                <a:solidFill>
                  <a:schemeClr val="dk1"/>
                </a:solidFill>
                <a:highlight>
                  <a:srgbClr val="00FFFF"/>
                </a:highlight>
                <a:latin typeface="Calibri"/>
                <a:ea typeface="Calibri"/>
                <a:cs typeface="Calibri"/>
                <a:sym typeface="Calibri"/>
              </a:rPr>
              <a:t>atribuye a la Legislatura la </a:t>
            </a:r>
            <a:r>
              <a:rPr lang="es-AR" sz="2200" b="1" i="0" u="none" strike="noStrike" cap="none">
                <a:solidFill>
                  <a:schemeClr val="dk1"/>
                </a:solidFill>
                <a:highlight>
                  <a:srgbClr val="00FFFF"/>
                </a:highlight>
                <a:latin typeface="Calibri"/>
                <a:ea typeface="Calibri"/>
                <a:cs typeface="Calibri"/>
                <a:sym typeface="Calibri"/>
              </a:rPr>
              <a:t>potestad de “</a:t>
            </a:r>
            <a:r>
              <a:rPr lang="es-AR" sz="2200" b="1" i="1" u="none" strike="noStrike" cap="none">
                <a:solidFill>
                  <a:schemeClr val="dk1"/>
                </a:solidFill>
                <a:highlight>
                  <a:srgbClr val="00FFFF"/>
                </a:highlight>
                <a:latin typeface="Calibri"/>
                <a:ea typeface="Calibri"/>
                <a:cs typeface="Calibri"/>
                <a:sym typeface="Calibri"/>
              </a:rPr>
              <a:t>CREAR Y SUPRIMIR EMPLEOS</a:t>
            </a:r>
            <a:r>
              <a:rPr lang="es-AR" sz="2200" b="0" i="1" u="none" strike="noStrike" cap="none">
                <a:solidFill>
                  <a:schemeClr val="dk1"/>
                </a:solidFill>
                <a:highlight>
                  <a:srgbClr val="00FFFF"/>
                </a:highlight>
                <a:latin typeface="Calibri"/>
                <a:ea typeface="Calibri"/>
                <a:cs typeface="Calibri"/>
                <a:sym typeface="Calibri"/>
              </a:rPr>
              <a:t>…</a:t>
            </a:r>
            <a:r>
              <a:rPr lang="es-AR" sz="2200" b="0" i="1" u="none" strike="noStrike" cap="none">
                <a:solidFill>
                  <a:schemeClr val="dk1"/>
                </a:solidFill>
                <a:latin typeface="Calibri"/>
                <a:ea typeface="Calibri"/>
                <a:cs typeface="Calibri"/>
                <a:sym typeface="Calibri"/>
              </a:rPr>
              <a:t> determinando sus atribuciones y responsabilidades, y dictar </a:t>
            </a:r>
            <a:r>
              <a:rPr lang="es-AR" sz="2200" b="1" i="1" u="none" strike="noStrike" cap="none">
                <a:solidFill>
                  <a:schemeClr val="dk1"/>
                </a:solidFill>
                <a:latin typeface="Calibri"/>
                <a:ea typeface="Calibri"/>
                <a:cs typeface="Calibri"/>
                <a:sym typeface="Calibri"/>
              </a:rPr>
              <a:t>LA LEY GENERAL DE SUELDOS</a:t>
            </a:r>
            <a:r>
              <a:rPr lang="es-AR" sz="2200" b="1" i="0" u="none" strike="noStrike" cap="none">
                <a:solidFill>
                  <a:schemeClr val="dk1"/>
                </a:solidFill>
                <a:latin typeface="Calibri"/>
                <a:ea typeface="Calibri"/>
                <a:cs typeface="Calibri"/>
                <a:sym typeface="Calibri"/>
              </a:rPr>
              <a:t>”</a:t>
            </a:r>
            <a:r>
              <a:rPr lang="es-AR" sz="2200" b="0" i="0" u="none" strike="noStrike" cap="none">
                <a:solidFill>
                  <a:schemeClr val="dk1"/>
                </a:solidFill>
                <a:latin typeface="Calibri"/>
                <a:ea typeface="Calibri"/>
                <a:cs typeface="Calibri"/>
                <a:sym typeface="Calibri"/>
              </a:rPr>
              <a:t>: relación con la potestad presupuestaria de la Legislatura (Art. 99, inc.3).</a:t>
            </a:r>
            <a:endParaRPr/>
          </a:p>
          <a:p>
            <a:pPr marL="365125" marR="0" lvl="0" indent="-252412" algn="just" rtl="0">
              <a:lnSpc>
                <a:spcPct val="90000"/>
              </a:lnSpc>
              <a:spcBef>
                <a:spcPts val="1163"/>
              </a:spcBef>
              <a:spcAft>
                <a:spcPts val="0"/>
              </a:spcAft>
              <a:buClr>
                <a:schemeClr val="dk1"/>
              </a:buClr>
              <a:buSzPts val="2000"/>
              <a:buFont typeface="Arial"/>
              <a:buNone/>
            </a:pPr>
            <a:r>
              <a:rPr lang="es-AR" sz="2000" b="1" i="0" u="none" strike="noStrike" cap="none">
                <a:solidFill>
                  <a:schemeClr val="dk1"/>
                </a:solidFill>
                <a:latin typeface="Arial"/>
                <a:ea typeface="Arial"/>
                <a:cs typeface="Arial"/>
                <a:sym typeface="Arial"/>
              </a:rPr>
              <a:t>	Coto a la potestad de organización interna de la administración del Poder Ejecutivo “</a:t>
            </a:r>
            <a:r>
              <a:rPr lang="es-AR" sz="2000" b="0" i="0" u="none" strike="noStrike" cap="none">
                <a:solidFill>
                  <a:schemeClr val="dk1"/>
                </a:solidFill>
                <a:latin typeface="Arial"/>
                <a:ea typeface="Arial"/>
                <a:cs typeface="Arial"/>
                <a:sym typeface="Arial"/>
              </a:rPr>
              <a:t>El Gobernador es el jefe del Poder Ejecutivo y tiene las siguientes atribuciones y deberes: 1 - Tiene a su cargo la administración general de la Provincia.(Gobernador, art. 128, inc.1), </a:t>
            </a:r>
            <a:r>
              <a:rPr lang="es-AR" sz="2000" b="1" i="0" u="none" strike="noStrike" cap="none">
                <a:solidFill>
                  <a:schemeClr val="dk1"/>
                </a:solidFill>
                <a:latin typeface="Arial"/>
                <a:ea typeface="Arial"/>
                <a:cs typeface="Arial"/>
                <a:sym typeface="Arial"/>
              </a:rPr>
              <a:t>y a la autonomía municipal- </a:t>
            </a:r>
            <a:r>
              <a:rPr lang="es-AR" sz="2000" b="0" i="0" u="none" strike="noStrike" cap="none">
                <a:solidFill>
                  <a:schemeClr val="dk1"/>
                </a:solidFill>
                <a:latin typeface="Arial"/>
                <a:ea typeface="Arial"/>
                <a:cs typeface="Arial"/>
                <a:sym typeface="Arial"/>
              </a:rPr>
              <a:t>Art. 200º - Son atribuciones inherentes a las municipalidades: 2- Nombrar los empleados municipales. </a:t>
            </a:r>
            <a:r>
              <a:rPr lang="es-AR" sz="2000" b="1" i="0" u="none" strike="noStrike" cap="none">
                <a:solidFill>
                  <a:schemeClr val="dk1"/>
                </a:solidFill>
                <a:latin typeface="Arial"/>
                <a:ea typeface="Arial"/>
                <a:cs typeface="Arial"/>
                <a:sym typeface="Arial"/>
              </a:rPr>
              <a:t> </a:t>
            </a:r>
            <a:r>
              <a:rPr lang="es-AR" sz="2000" b="0" i="0" u="none" strike="noStrike" cap="none">
                <a:solidFill>
                  <a:schemeClr val="dk1"/>
                </a:solidFill>
                <a:latin typeface="Arial"/>
                <a:ea typeface="Arial"/>
                <a:cs typeface="Arial"/>
                <a:sym typeface="Arial"/>
              </a:rPr>
              <a:t>(art. 200, inc. 2).</a:t>
            </a:r>
            <a:endParaRPr/>
          </a:p>
          <a:p>
            <a:pPr marL="365125" marR="0" lvl="0" indent="-252412" algn="just" rtl="0">
              <a:lnSpc>
                <a:spcPct val="93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365125" marR="0" lvl="0" indent="-252412" algn="just" rtl="0">
              <a:lnSpc>
                <a:spcPct val="93000"/>
              </a:lnSpc>
              <a:spcBef>
                <a:spcPts val="0"/>
              </a:spcBef>
              <a:spcAft>
                <a:spcPts val="0"/>
              </a:spcAft>
              <a:buClr>
                <a:schemeClr val="dk1"/>
              </a:buClr>
              <a:buSzPts val="2000"/>
              <a:buFont typeface="Times New Roman"/>
              <a:buNone/>
            </a:pPr>
            <a:r>
              <a:rPr lang="es-AR" sz="2000" b="1" i="0" u="none" strike="noStrike" cap="none">
                <a:solidFill>
                  <a:schemeClr val="dk1"/>
                </a:solidFill>
                <a:latin typeface="Times New Roman"/>
                <a:ea typeface="Times New Roman"/>
                <a:cs typeface="Times New Roman"/>
                <a:sym typeface="Times New Roman"/>
              </a:rPr>
              <a:t>Marienhoff vs. </a:t>
            </a:r>
            <a:r>
              <a:rPr lang="es-AR" sz="2000" b="1" i="0" u="none" strike="noStrike" cap="none">
                <a:solidFill>
                  <a:schemeClr val="dk1"/>
                </a:solidFill>
                <a:latin typeface="Calibri"/>
                <a:ea typeface="Calibri"/>
                <a:cs typeface="Calibri"/>
                <a:sym typeface="Calibri"/>
              </a:rPr>
              <a:t>Bielsa, Fiorini y Scola: </a:t>
            </a:r>
            <a:r>
              <a:rPr lang="es-AR" sz="2000" b="0" i="0" u="none" strike="noStrike" cap="none">
                <a:solidFill>
                  <a:schemeClr val="dk1"/>
                </a:solidFill>
                <a:latin typeface="Calibri"/>
                <a:ea typeface="Calibri"/>
                <a:cs typeface="Calibri"/>
                <a:sym typeface="Calibri"/>
              </a:rPr>
              <a:t>corresponde al Poder Legislativo, y no al Poder Ejecutivo reglamentar derechos y garantías, más en el caso de la estabilidad.</a:t>
            </a:r>
            <a:endParaRPr/>
          </a:p>
        </p:txBody>
      </p:sp>
      <p:grpSp>
        <p:nvGrpSpPr>
          <p:cNvPr id="408" name="Google Shape;408;p50"/>
          <p:cNvGrpSpPr/>
          <p:nvPr/>
        </p:nvGrpSpPr>
        <p:grpSpPr>
          <a:xfrm>
            <a:off x="0" y="6832600"/>
            <a:ext cx="10080625" cy="754062"/>
            <a:chOff x="0" y="0"/>
            <a:chExt cx="2147483646" cy="2147483647"/>
          </a:xfrm>
        </p:grpSpPr>
        <p:sp>
          <p:nvSpPr>
            <p:cNvPr id="409" name="Google Shape;409;p50"/>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10" name="Google Shape;410;p50"/>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11" name="Google Shape;411;p50"/>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12" name="Google Shape;412;p50"/>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413" name="Google Shape;413;p50"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1"/>
          <p:cNvSpPr txBox="1"/>
          <p:nvPr/>
        </p:nvSpPr>
        <p:spPr>
          <a:xfrm>
            <a:off x="434975" y="0"/>
            <a:ext cx="9286875" cy="1268412"/>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chemeClr val="dk1"/>
              </a:buClr>
              <a:buSzPts val="2800"/>
              <a:buFont typeface="Calibri"/>
              <a:buNone/>
            </a:pPr>
            <a:r>
              <a:rPr lang="es-AR" sz="2800" b="1" i="0" u="none">
                <a:solidFill>
                  <a:schemeClr val="dk1"/>
                </a:solidFill>
                <a:latin typeface="Calibri"/>
                <a:ea typeface="Calibri"/>
                <a:cs typeface="Calibri"/>
                <a:sym typeface="Calibri"/>
              </a:rPr>
              <a:t>EMPLEO PÚBLICO Y SISTEMA ESTATUTARIO</a:t>
            </a:r>
            <a:endParaRPr/>
          </a:p>
        </p:txBody>
      </p:sp>
      <p:sp>
        <p:nvSpPr>
          <p:cNvPr id="423" name="Google Shape;423;p51"/>
          <p:cNvSpPr txBox="1"/>
          <p:nvPr/>
        </p:nvSpPr>
        <p:spPr>
          <a:xfrm>
            <a:off x="236537" y="1239837"/>
            <a:ext cx="9612312" cy="6164262"/>
          </a:xfrm>
          <a:prstGeom prst="rect">
            <a:avLst/>
          </a:prstGeom>
          <a:noFill/>
          <a:ln>
            <a:noFill/>
          </a:ln>
        </p:spPr>
        <p:txBody>
          <a:bodyPr spcFirstLastPara="1" wrap="square" lIns="90000" tIns="46800" rIns="90000" bIns="46800" anchor="t" anchorCtr="0">
            <a:noAutofit/>
          </a:bodyPr>
          <a:lstStyle/>
          <a:p>
            <a:pPr marL="365125" marR="0" lvl="0" indent="-252412" algn="l" rtl="0">
              <a:lnSpc>
                <a:spcPct val="90000"/>
              </a:lnSpc>
              <a:spcBef>
                <a:spcPts val="0"/>
              </a:spcBef>
              <a:spcAft>
                <a:spcPts val="0"/>
              </a:spcAft>
              <a:buClr>
                <a:srgbClr val="FFFFFF"/>
              </a:buClr>
              <a:buSzPts val="2700"/>
              <a:buFont typeface="Arial"/>
              <a:buChar char="•"/>
            </a:pPr>
            <a:r>
              <a:rPr lang="es-AR" sz="2700" b="0" i="0" u="none">
                <a:solidFill>
                  <a:schemeClr val="dk1"/>
                </a:solidFill>
                <a:latin typeface="Calibri"/>
                <a:ea typeface="Calibri"/>
                <a:cs typeface="Calibri"/>
                <a:sym typeface="Calibri"/>
              </a:rPr>
              <a:t>Origen francés, predominante desde mediados del S.XX</a:t>
            </a:r>
            <a:endParaRPr/>
          </a:p>
          <a:p>
            <a:pPr marL="365125" marR="0" lvl="0" indent="-252412" algn="l" rtl="0">
              <a:lnSpc>
                <a:spcPct val="90000"/>
              </a:lnSpc>
              <a:spcBef>
                <a:spcPts val="1200"/>
              </a:spcBef>
              <a:spcAft>
                <a:spcPts val="0"/>
              </a:spcAft>
              <a:buClr>
                <a:srgbClr val="FFFFFF"/>
              </a:buClr>
              <a:buSzPts val="2600"/>
              <a:buFont typeface="Arial"/>
              <a:buChar char="•"/>
            </a:pPr>
            <a:r>
              <a:rPr lang="es-AR" sz="2600" b="0" i="0" u="none">
                <a:solidFill>
                  <a:schemeClr val="dk1"/>
                </a:solidFill>
                <a:latin typeface="Calibri"/>
                <a:ea typeface="Calibri"/>
                <a:cs typeface="Calibri"/>
                <a:sym typeface="Calibri"/>
              </a:rPr>
              <a:t>Regulación por </a:t>
            </a:r>
            <a:r>
              <a:rPr lang="es-AR" sz="2600" b="1" i="1" u="none">
                <a:solidFill>
                  <a:schemeClr val="dk1"/>
                </a:solidFill>
                <a:latin typeface="Calibri"/>
                <a:ea typeface="Calibri"/>
                <a:cs typeface="Calibri"/>
                <a:sym typeface="Calibri"/>
              </a:rPr>
              <a:t>leyes</a:t>
            </a:r>
            <a:r>
              <a:rPr lang="es-AR" sz="2600" b="1" i="0" u="none">
                <a:solidFill>
                  <a:schemeClr val="dk1"/>
                </a:solidFill>
                <a:latin typeface="Calibri"/>
                <a:ea typeface="Calibri"/>
                <a:cs typeface="Calibri"/>
                <a:sym typeface="Calibri"/>
              </a:rPr>
              <a:t> </a:t>
            </a:r>
            <a:r>
              <a:rPr lang="es-AR" sz="2600" b="0" i="0" u="none">
                <a:solidFill>
                  <a:schemeClr val="dk1"/>
                </a:solidFill>
                <a:latin typeface="Calibri"/>
                <a:ea typeface="Calibri"/>
                <a:cs typeface="Calibri"/>
                <a:sym typeface="Calibri"/>
              </a:rPr>
              <a:t>(en sentido formal) </a:t>
            </a:r>
            <a:r>
              <a:rPr lang="es-AR" sz="2600" b="0" i="1" u="none">
                <a:solidFill>
                  <a:schemeClr val="dk1"/>
                </a:solidFill>
                <a:latin typeface="Calibri"/>
                <a:ea typeface="Calibri"/>
                <a:cs typeface="Calibri"/>
                <a:sym typeface="Calibri"/>
              </a:rPr>
              <a:t>de derecho público</a:t>
            </a:r>
            <a:r>
              <a:rPr lang="es-AR" sz="2600" b="0" i="0" u="none">
                <a:solidFill>
                  <a:schemeClr val="dk1"/>
                </a:solidFill>
                <a:latin typeface="Calibri"/>
                <a:ea typeface="Calibri"/>
                <a:cs typeface="Calibri"/>
                <a:sym typeface="Calibri"/>
              </a:rPr>
              <a:t>, establecidas en forma general y permanente </a:t>
            </a:r>
            <a:r>
              <a:rPr lang="es-AR" sz="2600" b="0" i="1" u="none">
                <a:solidFill>
                  <a:schemeClr val="dk1"/>
                </a:solidFill>
                <a:latin typeface="Calibri"/>
                <a:ea typeface="Calibri"/>
                <a:cs typeface="Calibri"/>
                <a:sym typeface="Calibri"/>
              </a:rPr>
              <a:t>con el fin de garantir a los agentes sus derechos</a:t>
            </a:r>
            <a:r>
              <a:rPr lang="es-AR" sz="2600" b="0" i="0" u="none">
                <a:solidFill>
                  <a:schemeClr val="dk1"/>
                </a:solidFill>
                <a:latin typeface="Calibri"/>
                <a:ea typeface="Calibri"/>
                <a:cs typeface="Calibri"/>
                <a:sym typeface="Calibri"/>
              </a:rPr>
              <a:t> y determinar a la vez sus principales deberes y prohibiciones.</a:t>
            </a:r>
            <a:endParaRPr/>
          </a:p>
          <a:p>
            <a:pPr marL="965200" marR="0" lvl="1" indent="-500062" algn="l" rtl="0">
              <a:lnSpc>
                <a:spcPct val="90000"/>
              </a:lnSpc>
              <a:spcBef>
                <a:spcPts val="600"/>
              </a:spcBef>
              <a:spcAft>
                <a:spcPts val="0"/>
              </a:spcAft>
              <a:buClr>
                <a:srgbClr val="FFFFFF"/>
              </a:buClr>
              <a:buSzPts val="2400"/>
              <a:buFont typeface="Calibri"/>
              <a:buAutoNum type="alphaLcPeriod"/>
            </a:pPr>
            <a:r>
              <a:rPr lang="es-AR" sz="2400" b="0" i="0" u="none" strike="noStrike" cap="none">
                <a:solidFill>
                  <a:schemeClr val="dk1"/>
                </a:solidFill>
                <a:latin typeface="Calibri"/>
                <a:ea typeface="Calibri"/>
                <a:cs typeface="Calibri"/>
                <a:sym typeface="Calibri"/>
              </a:rPr>
              <a:t>mediante un </a:t>
            </a:r>
            <a:r>
              <a:rPr lang="es-AR" sz="2400" b="1" i="0" u="none" strike="noStrike" cap="none">
                <a:solidFill>
                  <a:schemeClr val="dk1"/>
                </a:solidFill>
                <a:latin typeface="Calibri"/>
                <a:ea typeface="Calibri"/>
                <a:cs typeface="Calibri"/>
                <a:sym typeface="Calibri"/>
              </a:rPr>
              <a:t>estatuto </a:t>
            </a:r>
            <a:r>
              <a:rPr lang="es-AR" sz="2400" b="1" i="1" u="none" strike="noStrike" cap="none">
                <a:solidFill>
                  <a:schemeClr val="dk1"/>
                </a:solidFill>
                <a:latin typeface="Calibri"/>
                <a:ea typeface="Calibri"/>
                <a:cs typeface="Calibri"/>
                <a:sym typeface="Calibri"/>
              </a:rPr>
              <a:t>"general"</a:t>
            </a:r>
            <a:r>
              <a:rPr lang="es-AR" sz="2400" b="0" i="0" u="none" strike="noStrike" cap="none">
                <a:solidFill>
                  <a:schemeClr val="dk1"/>
                </a:solidFill>
                <a:latin typeface="Calibri"/>
                <a:ea typeface="Calibri"/>
                <a:cs typeface="Calibri"/>
                <a:sym typeface="Calibri"/>
              </a:rPr>
              <a:t> aplicable a </a:t>
            </a:r>
            <a:r>
              <a:rPr lang="es-AR" sz="2400" b="0" i="1" u="none" strike="noStrike" cap="none">
                <a:solidFill>
                  <a:schemeClr val="dk1"/>
                </a:solidFill>
                <a:latin typeface="Calibri"/>
                <a:ea typeface="Calibri"/>
                <a:cs typeface="Calibri"/>
                <a:sym typeface="Calibri"/>
              </a:rPr>
              <a:t>TODOS</a:t>
            </a:r>
            <a:r>
              <a:rPr lang="es-AR" sz="2400" b="0" i="0" u="none" strike="noStrike" cap="none">
                <a:solidFill>
                  <a:schemeClr val="dk1"/>
                </a:solidFill>
                <a:latin typeface="Calibri"/>
                <a:ea typeface="Calibri"/>
                <a:cs typeface="Calibri"/>
                <a:sym typeface="Calibri"/>
              </a:rPr>
              <a:t> los funcionarios o empleados; </a:t>
            </a:r>
            <a:endParaRPr/>
          </a:p>
          <a:p>
            <a:pPr marL="965200" marR="0" lvl="1" indent="-500062" algn="l" rtl="0">
              <a:lnSpc>
                <a:spcPct val="90000"/>
              </a:lnSpc>
              <a:spcBef>
                <a:spcPts val="600"/>
              </a:spcBef>
              <a:spcAft>
                <a:spcPts val="0"/>
              </a:spcAft>
              <a:buClr>
                <a:srgbClr val="FFFFFF"/>
              </a:buClr>
              <a:buSzPts val="2400"/>
              <a:buFont typeface="Calibri"/>
              <a:buAutoNum type="alphaLcPeriod"/>
            </a:pPr>
            <a:r>
              <a:rPr lang="es-AR" sz="2400" b="0" i="0" u="none" strike="noStrike" cap="none">
                <a:solidFill>
                  <a:schemeClr val="dk1"/>
                </a:solidFill>
                <a:latin typeface="Calibri"/>
                <a:ea typeface="Calibri"/>
                <a:cs typeface="Calibri"/>
                <a:sym typeface="Calibri"/>
              </a:rPr>
              <a:t>mediante </a:t>
            </a:r>
            <a:r>
              <a:rPr lang="es-AR" sz="2400" b="1" i="0" u="none" strike="noStrike" cap="none">
                <a:solidFill>
                  <a:schemeClr val="dk1"/>
                </a:solidFill>
                <a:latin typeface="Calibri"/>
                <a:ea typeface="Calibri"/>
                <a:cs typeface="Calibri"/>
                <a:sym typeface="Calibri"/>
              </a:rPr>
              <a:t>estatutos </a:t>
            </a:r>
            <a:r>
              <a:rPr lang="es-AR" sz="2400" b="1" i="1" u="none" strike="noStrike" cap="none">
                <a:solidFill>
                  <a:schemeClr val="dk1"/>
                </a:solidFill>
                <a:latin typeface="Calibri"/>
                <a:ea typeface="Calibri"/>
                <a:cs typeface="Calibri"/>
                <a:sym typeface="Calibri"/>
              </a:rPr>
              <a:t>"especiales"</a:t>
            </a:r>
            <a:r>
              <a:rPr lang="es-AR" sz="2400" b="0" i="0" u="none" strike="noStrike" cap="none">
                <a:solidFill>
                  <a:schemeClr val="dk1"/>
                </a:solidFill>
                <a:latin typeface="Calibri"/>
                <a:ea typeface="Calibri"/>
                <a:cs typeface="Calibri"/>
                <a:sym typeface="Calibri"/>
              </a:rPr>
              <a:t> aplicables solo a GRUPOS de agentes diferenciados por sectores (ej. : parques y zoológicos) o actividad (ej.: docentes); </a:t>
            </a:r>
            <a:endParaRPr/>
          </a:p>
        </p:txBody>
      </p:sp>
      <p:grpSp>
        <p:nvGrpSpPr>
          <p:cNvPr id="424" name="Google Shape;424;p51"/>
          <p:cNvGrpSpPr/>
          <p:nvPr/>
        </p:nvGrpSpPr>
        <p:grpSpPr>
          <a:xfrm>
            <a:off x="0" y="6832600"/>
            <a:ext cx="10080625" cy="754062"/>
            <a:chOff x="0" y="0"/>
            <a:chExt cx="2147483646" cy="2147483647"/>
          </a:xfrm>
        </p:grpSpPr>
        <p:sp>
          <p:nvSpPr>
            <p:cNvPr id="425" name="Google Shape;425;p51"/>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26" name="Google Shape;426;p51"/>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27" name="Google Shape;427;p51"/>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28" name="Google Shape;428;p51"/>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429" name="Google Shape;429;p51"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2"/>
          <p:cNvSpPr txBox="1"/>
          <p:nvPr/>
        </p:nvSpPr>
        <p:spPr>
          <a:xfrm>
            <a:off x="434975" y="0"/>
            <a:ext cx="9286875" cy="1268412"/>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chemeClr val="dk1"/>
              </a:buClr>
              <a:buSzPts val="2800"/>
              <a:buFont typeface="Calibri"/>
              <a:buNone/>
            </a:pPr>
            <a:r>
              <a:rPr lang="es-AR" sz="2800" b="1" i="0" u="none">
                <a:solidFill>
                  <a:schemeClr val="dk1"/>
                </a:solidFill>
                <a:latin typeface="Calibri"/>
                <a:ea typeface="Calibri"/>
                <a:cs typeface="Calibri"/>
                <a:sym typeface="Calibri"/>
              </a:rPr>
              <a:t>LABORALIZACIÓN DEL EMPLEO PUBLICO.</a:t>
            </a:r>
            <a:endParaRPr/>
          </a:p>
        </p:txBody>
      </p:sp>
      <p:sp>
        <p:nvSpPr>
          <p:cNvPr id="437" name="Google Shape;437;p52"/>
          <p:cNvSpPr txBox="1">
            <a:spLocks noGrp="1"/>
          </p:cNvSpPr>
          <p:nvPr>
            <p:ph type="body" idx="1"/>
          </p:nvPr>
        </p:nvSpPr>
        <p:spPr>
          <a:xfrm>
            <a:off x="146050" y="4067175"/>
            <a:ext cx="4173537" cy="2790825"/>
          </a:xfrm>
          <a:prstGeom prst="rect">
            <a:avLst/>
          </a:prstGeom>
          <a:noFill/>
          <a:ln>
            <a:noFill/>
          </a:ln>
        </p:spPr>
        <p:txBody>
          <a:bodyPr spcFirstLastPara="1" wrap="square" lIns="90000" tIns="46800" rIns="90000" bIns="46800" anchor="t" anchorCtr="0">
            <a:noAutofit/>
          </a:bodyPr>
          <a:lstStyle/>
          <a:p>
            <a:pPr marL="342900" marR="0" lvl="0" indent="-336550" algn="ctr" rtl="0">
              <a:lnSpc>
                <a:spcPct val="100000"/>
              </a:lnSpc>
              <a:spcBef>
                <a:spcPts val="0"/>
              </a:spcBef>
              <a:spcAft>
                <a:spcPts val="0"/>
              </a:spcAft>
              <a:buClr>
                <a:srgbClr val="000000"/>
              </a:buClr>
              <a:buSzPts val="3200"/>
              <a:buFont typeface="Times New Roman"/>
              <a:buNone/>
            </a:pPr>
            <a:r>
              <a:rPr lang="es-AR" sz="3200" b="0" i="0" u="none" strike="noStrike" cap="none">
                <a:solidFill>
                  <a:schemeClr val="dk1"/>
                </a:solidFill>
                <a:latin typeface="Arial"/>
                <a:ea typeface="Arial"/>
                <a:cs typeface="Arial"/>
                <a:sym typeface="Arial"/>
              </a:rPr>
              <a:t>Huida / retirada del derecho administrativo hacia la L.C.T. y la L.R.T.</a:t>
            </a:r>
            <a:endParaRPr/>
          </a:p>
        </p:txBody>
      </p:sp>
      <p:sp>
        <p:nvSpPr>
          <p:cNvPr id="438" name="Google Shape;438;p52"/>
          <p:cNvSpPr txBox="1">
            <a:spLocks noGrp="1"/>
          </p:cNvSpPr>
          <p:nvPr>
            <p:ph type="body" idx="1"/>
          </p:nvPr>
        </p:nvSpPr>
        <p:spPr>
          <a:xfrm>
            <a:off x="5759450" y="4500562"/>
            <a:ext cx="3959225" cy="2995612"/>
          </a:xfrm>
          <a:prstGeom prst="rect">
            <a:avLst/>
          </a:prstGeom>
          <a:noFill/>
          <a:ln>
            <a:noFill/>
          </a:ln>
        </p:spPr>
        <p:txBody>
          <a:bodyPr spcFirstLastPara="1" wrap="square" lIns="90000" tIns="46800" rIns="90000" bIns="46800" anchor="t" anchorCtr="0">
            <a:noAutofit/>
          </a:bodyPr>
          <a:lstStyle/>
          <a:p>
            <a:pPr marL="342900" marR="0" lvl="0" indent="-336550" algn="ctr" rtl="0">
              <a:lnSpc>
                <a:spcPct val="93000"/>
              </a:lnSpc>
              <a:spcBef>
                <a:spcPts val="0"/>
              </a:spcBef>
              <a:spcAft>
                <a:spcPts val="0"/>
              </a:spcAft>
              <a:buClr>
                <a:srgbClr val="000000"/>
              </a:buClr>
              <a:buSzPts val="2800"/>
              <a:buFont typeface="Times New Roman"/>
              <a:buNone/>
            </a:pPr>
            <a:r>
              <a:rPr lang="es-AR" sz="2800" b="0" i="0" u="none" strike="noStrike" cap="none">
                <a:solidFill>
                  <a:schemeClr val="dk1"/>
                </a:solidFill>
                <a:latin typeface="Calibri"/>
                <a:ea typeface="Calibri"/>
                <a:cs typeface="Calibri"/>
                <a:sym typeface="Calibri"/>
              </a:rPr>
              <a:t>Derecho de sindicación y fomento de la negociación colectiva en el sector público.</a:t>
            </a:r>
            <a:endParaRPr/>
          </a:p>
        </p:txBody>
      </p:sp>
      <p:sp>
        <p:nvSpPr>
          <p:cNvPr id="439" name="Google Shape;439;p52"/>
          <p:cNvSpPr/>
          <p:nvPr/>
        </p:nvSpPr>
        <p:spPr>
          <a:xfrm rot="10800000">
            <a:off x="4343400" y="3387725"/>
            <a:ext cx="1390650" cy="1587500"/>
          </a:xfrm>
          <a:custGeom>
            <a:avLst/>
            <a:gdLst/>
            <a:ahLst/>
            <a:cxnLst/>
            <a:rect l="l" t="t" r="r" b="b"/>
            <a:pathLst>
              <a:path w="144" h="122" extrusionOk="0">
                <a:moveTo>
                  <a:pt x="85" y="69"/>
                </a:moveTo>
                <a:cubicBezTo>
                  <a:pt x="85" y="55"/>
                  <a:pt x="97" y="44"/>
                  <a:pt x="111" y="44"/>
                </a:cubicBezTo>
                <a:cubicBezTo>
                  <a:pt x="111" y="61"/>
                  <a:pt x="111" y="61"/>
                  <a:pt x="111" y="61"/>
                </a:cubicBezTo>
                <a:cubicBezTo>
                  <a:pt x="144" y="30"/>
                  <a:pt x="144" y="30"/>
                  <a:pt x="144" y="30"/>
                </a:cubicBezTo>
                <a:cubicBezTo>
                  <a:pt x="111" y="0"/>
                  <a:pt x="111" y="0"/>
                  <a:pt x="111" y="0"/>
                </a:cubicBezTo>
                <a:cubicBezTo>
                  <a:pt x="111" y="17"/>
                  <a:pt x="111" y="17"/>
                  <a:pt x="111" y="17"/>
                </a:cubicBezTo>
                <a:cubicBezTo>
                  <a:pt x="95" y="17"/>
                  <a:pt x="81" y="24"/>
                  <a:pt x="71" y="35"/>
                </a:cubicBezTo>
                <a:cubicBezTo>
                  <a:pt x="62" y="25"/>
                  <a:pt x="48" y="18"/>
                  <a:pt x="32" y="18"/>
                </a:cubicBezTo>
                <a:cubicBezTo>
                  <a:pt x="32" y="0"/>
                  <a:pt x="32" y="0"/>
                  <a:pt x="32" y="0"/>
                </a:cubicBezTo>
                <a:cubicBezTo>
                  <a:pt x="0" y="31"/>
                  <a:pt x="0" y="31"/>
                  <a:pt x="0" y="31"/>
                </a:cubicBezTo>
                <a:cubicBezTo>
                  <a:pt x="32" y="61"/>
                  <a:pt x="32" y="61"/>
                  <a:pt x="32" y="61"/>
                </a:cubicBezTo>
                <a:cubicBezTo>
                  <a:pt x="32" y="44"/>
                  <a:pt x="32" y="44"/>
                  <a:pt x="32" y="44"/>
                </a:cubicBezTo>
                <a:cubicBezTo>
                  <a:pt x="46" y="44"/>
                  <a:pt x="58" y="55"/>
                  <a:pt x="58" y="69"/>
                </a:cubicBezTo>
                <a:cubicBezTo>
                  <a:pt x="58" y="122"/>
                  <a:pt x="58" y="122"/>
                  <a:pt x="58" y="122"/>
                </a:cubicBezTo>
                <a:cubicBezTo>
                  <a:pt x="58" y="122"/>
                  <a:pt x="58" y="122"/>
                  <a:pt x="58" y="122"/>
                </a:cubicBezTo>
                <a:cubicBezTo>
                  <a:pt x="85" y="122"/>
                  <a:pt x="85" y="122"/>
                  <a:pt x="85" y="122"/>
                </a:cubicBezTo>
                <a:cubicBezTo>
                  <a:pt x="85" y="122"/>
                  <a:pt x="85" y="122"/>
                  <a:pt x="85" y="122"/>
                </a:cubicBezTo>
                <a:lnTo>
                  <a:pt x="85" y="69"/>
                </a:lnTo>
                <a:close/>
              </a:path>
            </a:pathLst>
          </a:custGeom>
          <a:solidFill>
            <a:srgbClr val="94BD5E"/>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40" name="Google Shape;440;p52"/>
          <p:cNvSpPr txBox="1">
            <a:spLocks noGrp="1"/>
          </p:cNvSpPr>
          <p:nvPr>
            <p:ph type="title"/>
          </p:nvPr>
        </p:nvSpPr>
        <p:spPr>
          <a:xfrm>
            <a:off x="503237" y="1193800"/>
            <a:ext cx="9051925" cy="225425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000"/>
              <a:buFont typeface="Times New Roman"/>
              <a:buNone/>
            </a:pPr>
            <a:r>
              <a:rPr lang="es-AR" sz="2000" b="0" i="0" u="none" strike="noStrike" cap="none">
                <a:solidFill>
                  <a:schemeClr val="dk1"/>
                </a:solidFill>
                <a:latin typeface="Calibri"/>
                <a:ea typeface="Calibri"/>
                <a:cs typeface="Calibri"/>
                <a:sym typeface="Calibri"/>
              </a:rPr>
              <a:t> </a:t>
            </a:r>
            <a:r>
              <a:rPr lang="es-AR" sz="2200" b="1" i="0" u="none" strike="noStrike" cap="none">
                <a:solidFill>
                  <a:schemeClr val="dk1"/>
                </a:solidFill>
                <a:latin typeface="Calibri"/>
                <a:ea typeface="Calibri"/>
                <a:cs typeface="Calibri"/>
                <a:sym typeface="Calibri"/>
              </a:rPr>
              <a:t>LCT  (1974) Art. 2º inc. a)</a:t>
            </a:r>
            <a:r>
              <a:rPr lang="es-AR" sz="2000" b="0" i="0" u="none" strike="noStrike" cap="none">
                <a:solidFill>
                  <a:schemeClr val="dk1"/>
                </a:solidFill>
                <a:latin typeface="Calibri"/>
                <a:ea typeface="Calibri"/>
                <a:cs typeface="Calibri"/>
                <a:sym typeface="Calibri"/>
              </a:rPr>
              <a:t> prevé su aplicación a los dependientes del Estado “</a:t>
            </a:r>
            <a:r>
              <a:rPr lang="es-AR" sz="2400" b="1" i="0" u="none" strike="noStrike" cap="none">
                <a:solidFill>
                  <a:schemeClr val="dk1"/>
                </a:solidFill>
                <a:latin typeface="Calibri"/>
                <a:ea typeface="Calibri"/>
                <a:cs typeface="Calibri"/>
                <a:sym typeface="Calibri"/>
              </a:rPr>
              <a:t>cuando por acto expreso</a:t>
            </a:r>
            <a:r>
              <a:rPr lang="es-AR" sz="2000" b="0" i="0" u="none" strike="noStrike" cap="none">
                <a:solidFill>
                  <a:schemeClr val="dk1"/>
                </a:solidFill>
                <a:latin typeface="Calibri"/>
                <a:ea typeface="Calibri"/>
                <a:cs typeface="Calibri"/>
                <a:sym typeface="Calibri"/>
              </a:rPr>
              <a:t>” se los incluyera “en la misma” o “en el régimen de las </a:t>
            </a:r>
            <a:r>
              <a:rPr lang="es-AR" sz="2400" b="1" i="0" u="none" strike="noStrike" cap="none">
                <a:solidFill>
                  <a:schemeClr val="dk1"/>
                </a:solidFill>
                <a:latin typeface="Calibri"/>
                <a:ea typeface="Calibri"/>
                <a:cs typeface="Calibri"/>
                <a:sym typeface="Calibri"/>
              </a:rPr>
              <a:t>convenciones colectivas de trabajo</a:t>
            </a:r>
            <a:r>
              <a:rPr lang="es-AR" sz="2000" b="0" i="0" u="none" strike="noStrike" cap="none">
                <a:solidFill>
                  <a:schemeClr val="dk1"/>
                </a:solidFill>
                <a:latin typeface="Calibri"/>
                <a:ea typeface="Calibri"/>
                <a:cs typeface="Calibri"/>
                <a:sym typeface="Calibri"/>
              </a:rPr>
              <a:t>” (Ley 14.250).</a:t>
            </a:r>
            <a:endParaRPr/>
          </a:p>
        </p:txBody>
      </p:sp>
      <p:grpSp>
        <p:nvGrpSpPr>
          <p:cNvPr id="441" name="Google Shape;441;p52"/>
          <p:cNvGrpSpPr/>
          <p:nvPr/>
        </p:nvGrpSpPr>
        <p:grpSpPr>
          <a:xfrm>
            <a:off x="0" y="6832600"/>
            <a:ext cx="10080625" cy="754062"/>
            <a:chOff x="0" y="0"/>
            <a:chExt cx="2147483646" cy="2147483647"/>
          </a:xfrm>
        </p:grpSpPr>
        <p:sp>
          <p:nvSpPr>
            <p:cNvPr id="442" name="Google Shape;442;p52"/>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43" name="Google Shape;443;p52"/>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44" name="Google Shape;444;p52"/>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45" name="Google Shape;445;p52"/>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446" name="Google Shape;446;p52"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3"/>
          <p:cNvSpPr txBox="1"/>
          <p:nvPr/>
        </p:nvSpPr>
        <p:spPr>
          <a:xfrm>
            <a:off x="434975" y="0"/>
            <a:ext cx="9286875" cy="1268412"/>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chemeClr val="dk1"/>
              </a:buClr>
              <a:buSzPts val="2600"/>
              <a:buFont typeface="Times New Roman"/>
              <a:buNone/>
            </a:pPr>
            <a:r>
              <a:rPr lang="es-AR" sz="2600" b="1" i="0" u="none">
                <a:solidFill>
                  <a:schemeClr val="dk1"/>
                </a:solidFill>
                <a:latin typeface="Times New Roman"/>
                <a:ea typeface="Times New Roman"/>
                <a:cs typeface="Times New Roman"/>
                <a:sym typeface="Times New Roman"/>
              </a:rPr>
              <a:t>NEGOCIACIÓN COLECTIVA</a:t>
            </a:r>
            <a:endParaRPr/>
          </a:p>
        </p:txBody>
      </p:sp>
      <p:sp>
        <p:nvSpPr>
          <p:cNvPr id="456" name="Google Shape;456;p53"/>
          <p:cNvSpPr txBox="1"/>
          <p:nvPr/>
        </p:nvSpPr>
        <p:spPr>
          <a:xfrm>
            <a:off x="354012" y="1377950"/>
            <a:ext cx="9429750" cy="6181725"/>
          </a:xfrm>
          <a:prstGeom prst="rect">
            <a:avLst/>
          </a:prstGeom>
          <a:noFill/>
          <a:ln>
            <a:noFill/>
          </a:ln>
        </p:spPr>
        <p:txBody>
          <a:bodyPr spcFirstLastPara="1" wrap="square" lIns="90000" tIns="46800" rIns="90000" bIns="46800" anchor="t" anchorCtr="0">
            <a:noAutofit/>
          </a:bodyPr>
          <a:lstStyle/>
          <a:p>
            <a:pPr marL="0" marR="0" lvl="0" indent="0" algn="just" rtl="0">
              <a:lnSpc>
                <a:spcPct val="100000"/>
              </a:lnSpc>
              <a:spcBef>
                <a:spcPts val="0"/>
              </a:spcBef>
              <a:spcAft>
                <a:spcPts val="0"/>
              </a:spcAft>
              <a:buClr>
                <a:schemeClr val="dk1"/>
              </a:buClr>
              <a:buSzPts val="2000"/>
              <a:buFont typeface="Calibri"/>
              <a:buNone/>
            </a:pPr>
            <a:r>
              <a:rPr lang="es-AR" sz="2000" b="1" i="0" u="none" strike="noStrike" cap="none">
                <a:solidFill>
                  <a:schemeClr val="dk1"/>
                </a:solidFill>
                <a:latin typeface="Calibri"/>
                <a:ea typeface="Calibri"/>
                <a:cs typeface="Calibri"/>
                <a:sym typeface="Calibri"/>
              </a:rPr>
              <a:t>Ley 23.929  (1991)</a:t>
            </a:r>
            <a:r>
              <a:rPr lang="es-AR" sz="2000" b="0" i="0" u="none" strike="noStrike" cap="none">
                <a:solidFill>
                  <a:schemeClr val="dk1"/>
                </a:solidFill>
                <a:latin typeface="Calibri"/>
                <a:ea typeface="Calibri"/>
                <a:cs typeface="Calibri"/>
                <a:sym typeface="Calibri"/>
              </a:rPr>
              <a:t> de </a:t>
            </a:r>
            <a:r>
              <a:rPr lang="es-AR" sz="2000" b="1" i="1" u="none" strike="noStrike" cap="none">
                <a:solidFill>
                  <a:schemeClr val="dk1"/>
                </a:solidFill>
                <a:latin typeface="Calibri"/>
                <a:ea typeface="Calibri"/>
                <a:cs typeface="Calibri"/>
                <a:sym typeface="Calibri"/>
              </a:rPr>
              <a:t>negociación colectiva </a:t>
            </a:r>
            <a:r>
              <a:rPr lang="es-AR" sz="2000" b="0" i="0" u="none" strike="noStrike" cap="none">
                <a:solidFill>
                  <a:schemeClr val="dk1"/>
                </a:solidFill>
                <a:latin typeface="Calibri"/>
                <a:ea typeface="Calibri"/>
                <a:cs typeface="Calibri"/>
                <a:sym typeface="Calibri"/>
              </a:rPr>
              <a:t>para los </a:t>
            </a:r>
            <a:r>
              <a:rPr lang="es-AR" sz="2000" b="1" i="0" u="none" strike="noStrike" cap="none">
                <a:solidFill>
                  <a:schemeClr val="dk1"/>
                </a:solidFill>
                <a:highlight>
                  <a:srgbClr val="00FFFF"/>
                </a:highlight>
                <a:latin typeface="Calibri"/>
                <a:ea typeface="Calibri"/>
                <a:cs typeface="Calibri"/>
                <a:sym typeface="Calibri"/>
              </a:rPr>
              <a:t>TRABAJADORES </a:t>
            </a:r>
            <a:r>
              <a:rPr lang="es-AR" sz="2000" b="1" i="0" u="sng" strike="noStrike" cap="none">
                <a:solidFill>
                  <a:schemeClr val="dk1"/>
                </a:solidFill>
                <a:highlight>
                  <a:srgbClr val="00FFFF"/>
                </a:highlight>
                <a:latin typeface="Calibri"/>
                <a:ea typeface="Calibri"/>
                <a:cs typeface="Calibri"/>
                <a:sym typeface="Calibri"/>
              </a:rPr>
              <a:t>DOCENTES</a:t>
            </a:r>
            <a:r>
              <a:rPr lang="es-AR" sz="2000" b="1" i="0" u="none" strike="noStrike" cap="none">
                <a:solidFill>
                  <a:schemeClr val="dk1"/>
                </a:solidFill>
                <a:highlight>
                  <a:srgbClr val="00FFFF"/>
                </a:highlight>
                <a:latin typeface="Calibri"/>
                <a:ea typeface="Calibri"/>
                <a:cs typeface="Calibri"/>
                <a:sym typeface="Calibri"/>
              </a:rPr>
              <a:t>.</a:t>
            </a:r>
            <a:endParaRPr/>
          </a:p>
          <a:p>
            <a:pPr marL="0" marR="0" lvl="0" indent="0" algn="just" rtl="0">
              <a:lnSpc>
                <a:spcPct val="100000"/>
              </a:lnSpc>
              <a:spcBef>
                <a:spcPts val="1700"/>
              </a:spcBef>
              <a:spcAft>
                <a:spcPts val="0"/>
              </a:spcAft>
              <a:buClr>
                <a:schemeClr val="dk1"/>
              </a:buClr>
              <a:buSzPts val="2000"/>
              <a:buFont typeface="Calibri"/>
              <a:buNone/>
            </a:pPr>
            <a:r>
              <a:rPr lang="es-AR" sz="2000" b="1" i="0" u="none" strike="noStrike" cap="none">
                <a:solidFill>
                  <a:schemeClr val="dk1"/>
                </a:solidFill>
                <a:latin typeface="Calibri"/>
                <a:ea typeface="Calibri"/>
                <a:cs typeface="Calibri"/>
                <a:sym typeface="Calibri"/>
              </a:rPr>
              <a:t>Ley 24.185 (1992)</a:t>
            </a:r>
            <a:r>
              <a:rPr lang="es-AR" sz="2000" b="0" i="0" u="none" strike="noStrike" cap="none">
                <a:solidFill>
                  <a:schemeClr val="dk1"/>
                </a:solidFill>
                <a:latin typeface="Calibri"/>
                <a:ea typeface="Calibri"/>
                <a:cs typeface="Calibri"/>
                <a:sym typeface="Calibri"/>
              </a:rPr>
              <a:t> de </a:t>
            </a:r>
            <a:r>
              <a:rPr lang="es-AR" sz="2000" b="1" i="1" u="none" strike="noStrike" cap="none">
                <a:solidFill>
                  <a:schemeClr val="dk1"/>
                </a:solidFill>
                <a:latin typeface="Calibri"/>
                <a:ea typeface="Calibri"/>
                <a:cs typeface="Calibri"/>
                <a:sym typeface="Calibri"/>
              </a:rPr>
              <a:t>negociación colectiva </a:t>
            </a:r>
            <a:r>
              <a:rPr lang="es-AR" sz="2000" b="1" i="0" u="none" strike="noStrike" cap="none">
                <a:solidFill>
                  <a:schemeClr val="dk1"/>
                </a:solidFill>
                <a:highlight>
                  <a:srgbClr val="00FFFF"/>
                </a:highlight>
                <a:latin typeface="Calibri"/>
                <a:ea typeface="Calibri"/>
                <a:cs typeface="Calibri"/>
                <a:sym typeface="Calibri"/>
              </a:rPr>
              <a:t>ENTRE LA ADMINISTRACIÓN PÚBLICA Y SUS AGENTES</a:t>
            </a:r>
            <a:r>
              <a:rPr lang="es-AR" sz="2400" b="1" i="0" u="none" strike="noStrike" cap="none">
                <a:solidFill>
                  <a:schemeClr val="dk1"/>
                </a:solidFill>
                <a:highlight>
                  <a:srgbClr val="00FFFF"/>
                </a:highlight>
                <a:latin typeface="Calibri"/>
                <a:ea typeface="Calibri"/>
                <a:cs typeface="Calibri"/>
                <a:sym typeface="Calibri"/>
              </a:rPr>
              <a:t>.</a:t>
            </a:r>
            <a:endParaRPr/>
          </a:p>
          <a:p>
            <a:pPr marL="0" marR="0" lvl="0" indent="0" algn="just" rtl="0">
              <a:lnSpc>
                <a:spcPct val="100000"/>
              </a:lnSpc>
              <a:spcBef>
                <a:spcPts val="1700"/>
              </a:spcBef>
              <a:spcAft>
                <a:spcPts val="0"/>
              </a:spcAft>
              <a:buClr>
                <a:schemeClr val="dk1"/>
              </a:buClr>
              <a:buSzPts val="2000"/>
              <a:buFont typeface="Calibri"/>
              <a:buNone/>
            </a:pPr>
            <a:r>
              <a:rPr lang="es-AR" sz="2000" b="1" i="0" u="none" strike="noStrike" cap="none">
                <a:solidFill>
                  <a:schemeClr val="dk1"/>
                </a:solidFill>
                <a:latin typeface="Calibri"/>
                <a:ea typeface="Calibri"/>
                <a:cs typeface="Calibri"/>
                <a:sym typeface="Calibri"/>
              </a:rPr>
              <a:t>Ley 5563 (1990),</a:t>
            </a:r>
            <a:r>
              <a:rPr lang="es-AR" sz="2000" b="0" i="0" u="none" strike="noStrike" cap="none">
                <a:solidFill>
                  <a:schemeClr val="dk1"/>
                </a:solidFill>
                <a:latin typeface="Calibri"/>
                <a:ea typeface="Calibri"/>
                <a:cs typeface="Calibri"/>
                <a:sym typeface="Calibri"/>
              </a:rPr>
              <a:t> adhirió al (decreto) ley 20.320 (Estatuto escalafón para </a:t>
            </a:r>
            <a:r>
              <a:rPr lang="es-AR" sz="2000" b="1" i="0" u="none" strike="noStrike" cap="none">
                <a:solidFill>
                  <a:schemeClr val="dk1"/>
                </a:solidFill>
                <a:highlight>
                  <a:srgbClr val="00FFFF"/>
                </a:highlight>
                <a:latin typeface="Calibri"/>
                <a:ea typeface="Calibri"/>
                <a:cs typeface="Calibri"/>
                <a:sym typeface="Calibri"/>
              </a:rPr>
              <a:t>AGENTES VIALES </a:t>
            </a:r>
            <a:r>
              <a:rPr lang="es-AR" sz="2000" b="0" i="0" u="none" strike="noStrike" cap="none">
                <a:solidFill>
                  <a:schemeClr val="dk1"/>
                </a:solidFill>
                <a:latin typeface="Calibri"/>
                <a:ea typeface="Calibri"/>
                <a:cs typeface="Calibri"/>
                <a:sym typeface="Calibri"/>
              </a:rPr>
              <a:t>prevista en los arts. 50 y sgtes). provinciales, 1973) y a la Convención Colectiva 55/89 (Régimen de Comisión Paritaria Nacional )</a:t>
            </a:r>
            <a:endParaRPr/>
          </a:p>
          <a:p>
            <a:pPr marL="0" marR="0" lvl="0" indent="0" algn="just" rtl="0">
              <a:lnSpc>
                <a:spcPct val="100000"/>
              </a:lnSpc>
              <a:spcBef>
                <a:spcPts val="1700"/>
              </a:spcBef>
              <a:spcAft>
                <a:spcPts val="0"/>
              </a:spcAft>
              <a:buClr>
                <a:schemeClr val="dk1"/>
              </a:buClr>
              <a:buSzPts val="2000"/>
              <a:buFont typeface="Calibri"/>
              <a:buNone/>
            </a:pPr>
            <a:r>
              <a:rPr lang="es-AR" sz="2000" b="1" i="0" u="none" strike="noStrike" cap="none">
                <a:solidFill>
                  <a:schemeClr val="dk1"/>
                </a:solidFill>
                <a:latin typeface="Calibri"/>
                <a:ea typeface="Calibri"/>
                <a:cs typeface="Calibri"/>
                <a:sym typeface="Calibri"/>
              </a:rPr>
              <a:t>Ley 5892 (1992)</a:t>
            </a:r>
            <a:r>
              <a:rPr lang="es-AR" sz="2000" b="0" i="0" u="none" strike="noStrike" cap="none" baseline="30000">
                <a:solidFill>
                  <a:schemeClr val="dk1"/>
                </a:solidFill>
                <a:latin typeface="Calibri"/>
                <a:ea typeface="Calibri"/>
                <a:cs typeface="Calibri"/>
                <a:sym typeface="Calibri"/>
              </a:rPr>
              <a:t> </a:t>
            </a:r>
            <a:r>
              <a:rPr lang="es-AR" sz="2000" b="0" i="0" u="none" strike="noStrike" cap="none">
                <a:solidFill>
                  <a:schemeClr val="dk1"/>
                </a:solidFill>
                <a:latin typeface="Calibri"/>
                <a:ea typeface="Calibri"/>
                <a:cs typeface="Calibri"/>
                <a:sym typeface="Calibri"/>
              </a:rPr>
              <a:t>, Estatuto Escalafón para quienes prestan servicios en las </a:t>
            </a:r>
            <a:r>
              <a:rPr lang="es-AR" sz="2000" b="1" i="0" u="none" strike="noStrike" cap="none">
                <a:solidFill>
                  <a:schemeClr val="dk1"/>
                </a:solidFill>
                <a:highlight>
                  <a:srgbClr val="00FFFF"/>
                </a:highlight>
                <a:latin typeface="Calibri"/>
                <a:ea typeface="Calibri"/>
                <a:cs typeface="Calibri"/>
                <a:sym typeface="Calibri"/>
              </a:rPr>
              <a:t>MUNICIPALIDADES</a:t>
            </a:r>
            <a:r>
              <a:rPr lang="es-AR" sz="2000" b="0" i="0" u="none" strike="noStrike" cap="none">
                <a:solidFill>
                  <a:schemeClr val="dk1"/>
                </a:solidFill>
                <a:highlight>
                  <a:srgbClr val="00FFFF"/>
                </a:highlight>
                <a:latin typeface="Calibri"/>
                <a:ea typeface="Calibri"/>
                <a:cs typeface="Calibri"/>
                <a:sym typeface="Calibri"/>
              </a:rPr>
              <a:t>. </a:t>
            </a:r>
            <a:r>
              <a:rPr lang="es-AR" sz="2000" b="0" i="0" u="none" strike="noStrike" cap="none">
                <a:solidFill>
                  <a:schemeClr val="dk1"/>
                </a:solidFill>
                <a:latin typeface="Calibri"/>
                <a:ea typeface="Calibri"/>
                <a:cs typeface="Calibri"/>
                <a:sym typeface="Calibri"/>
              </a:rPr>
              <a:t>Prevé que las condiciones de empleo y su remuneración sean acordadas mediante negociación colectiva en paritarias de nivel provincial y municipal (conf. Arts. 56 a 81).</a:t>
            </a:r>
            <a:endParaRPr/>
          </a:p>
          <a:p>
            <a:pPr marL="0" marR="0" lvl="0" indent="0" algn="just" rtl="0">
              <a:lnSpc>
                <a:spcPct val="100000"/>
              </a:lnSpc>
              <a:spcBef>
                <a:spcPts val="1700"/>
              </a:spcBef>
              <a:spcAft>
                <a:spcPts val="0"/>
              </a:spcAft>
              <a:buClr>
                <a:schemeClr val="dk1"/>
              </a:buClr>
              <a:buSzPts val="2000"/>
              <a:buFont typeface="Calibri"/>
              <a:buNone/>
            </a:pPr>
            <a:r>
              <a:rPr lang="es-AR" sz="2000" b="1" i="0" u="none" strike="noStrike" cap="none">
                <a:solidFill>
                  <a:schemeClr val="dk1"/>
                </a:solidFill>
                <a:latin typeface="Calibri"/>
                <a:ea typeface="Calibri"/>
                <a:cs typeface="Calibri"/>
                <a:sym typeface="Calibri"/>
              </a:rPr>
              <a:t>Ley 6656, art. 24 (Presupuesto 1999) adhesión a la Ley nacional 24.185</a:t>
            </a:r>
            <a:r>
              <a:rPr lang="es-AR" sz="2000" b="0" i="0" u="none" strike="noStrike" cap="none">
                <a:solidFill>
                  <a:schemeClr val="dk1"/>
                </a:solidFill>
                <a:latin typeface="Calibri"/>
                <a:ea typeface="Calibri"/>
                <a:cs typeface="Calibri"/>
                <a:sym typeface="Calibri"/>
              </a:rPr>
              <a:t>. Ha generado la convocatoria a negociaciones paritarias </a:t>
            </a:r>
            <a:r>
              <a:rPr lang="es-AR" sz="2000" b="1" i="0" u="none" strike="noStrike" cap="none">
                <a:solidFill>
                  <a:schemeClr val="dk1"/>
                </a:solidFill>
                <a:latin typeface="Calibri"/>
                <a:ea typeface="Calibri"/>
                <a:cs typeface="Calibri"/>
                <a:sym typeface="Calibri"/>
              </a:rPr>
              <a:t>(Decreto 955/04)</a:t>
            </a:r>
            <a:r>
              <a:rPr lang="es-AR" sz="2000" b="0" i="0" u="none" strike="noStrike" cap="none">
                <a:solidFill>
                  <a:schemeClr val="dk1"/>
                </a:solidFill>
                <a:latin typeface="Calibri"/>
                <a:ea typeface="Calibri"/>
                <a:cs typeface="Calibri"/>
                <a:sym typeface="Calibri"/>
              </a:rPr>
              <a:t> y la adopción de acuerdos entre el gobierno prov. , </a:t>
            </a:r>
            <a:r>
              <a:rPr lang="es-AR" sz="2000" b="1" i="0" u="none" strike="noStrike" cap="none">
                <a:solidFill>
                  <a:schemeClr val="dk1"/>
                </a:solidFill>
                <a:highlight>
                  <a:srgbClr val="00FFFF"/>
                </a:highlight>
                <a:latin typeface="Calibri"/>
                <a:ea typeface="Calibri"/>
                <a:cs typeface="Calibri"/>
                <a:sym typeface="Calibri"/>
              </a:rPr>
              <a:t>LAS ENTIDADES DESCENTRALIZADAS Y SUS EMPLEADOS</a:t>
            </a:r>
            <a:r>
              <a:rPr lang="es-AR" sz="2000" b="0" i="0" u="none" strike="noStrike" cap="none">
                <a:solidFill>
                  <a:schemeClr val="dk1"/>
                </a:solidFill>
                <a:highlight>
                  <a:srgbClr val="00FFFF"/>
                </a:highlight>
                <a:latin typeface="Calibri"/>
                <a:ea typeface="Calibri"/>
                <a:cs typeface="Calibri"/>
                <a:sym typeface="Calibri"/>
              </a:rPr>
              <a:t>. </a:t>
            </a:r>
            <a:endParaRPr/>
          </a:p>
        </p:txBody>
      </p:sp>
      <p:grpSp>
        <p:nvGrpSpPr>
          <p:cNvPr id="457" name="Google Shape;457;p53"/>
          <p:cNvGrpSpPr/>
          <p:nvPr/>
        </p:nvGrpSpPr>
        <p:grpSpPr>
          <a:xfrm>
            <a:off x="0" y="6832600"/>
            <a:ext cx="10080625" cy="754062"/>
            <a:chOff x="0" y="0"/>
            <a:chExt cx="2147483646" cy="2147483647"/>
          </a:xfrm>
        </p:grpSpPr>
        <p:sp>
          <p:nvSpPr>
            <p:cNvPr id="458" name="Google Shape;458;p53"/>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59" name="Google Shape;459;p53"/>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60" name="Google Shape;460;p53"/>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61" name="Google Shape;461;p53"/>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462" name="Google Shape;462;p53"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4"/>
          <p:cNvSpPr txBox="1"/>
          <p:nvPr/>
        </p:nvSpPr>
        <p:spPr>
          <a:xfrm>
            <a:off x="503237" y="207962"/>
            <a:ext cx="9072562" cy="554037"/>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chemeClr val="dk1"/>
              </a:buClr>
              <a:buSzPts val="2600"/>
              <a:buFont typeface="Arial"/>
              <a:buNone/>
            </a:pPr>
            <a:r>
              <a:rPr lang="es-AR" sz="2600" b="1" i="0" u="none">
                <a:solidFill>
                  <a:schemeClr val="dk1"/>
                </a:solidFill>
                <a:latin typeface="Arial"/>
                <a:ea typeface="Arial"/>
                <a:cs typeface="Arial"/>
                <a:sym typeface="Arial"/>
              </a:rPr>
              <a:t>LABORIZACIÓN DEL EMPLEO PUBLICO en MZA:</a:t>
            </a:r>
            <a:endParaRPr/>
          </a:p>
        </p:txBody>
      </p:sp>
      <p:sp>
        <p:nvSpPr>
          <p:cNvPr id="471" name="Google Shape;471;p54"/>
          <p:cNvSpPr txBox="1"/>
          <p:nvPr/>
        </p:nvSpPr>
        <p:spPr>
          <a:xfrm>
            <a:off x="219075" y="993775"/>
            <a:ext cx="9528175" cy="6565900"/>
          </a:xfrm>
          <a:prstGeom prst="rect">
            <a:avLst/>
          </a:prstGeom>
          <a:noFill/>
          <a:ln>
            <a:noFill/>
          </a:ln>
        </p:spPr>
        <p:txBody>
          <a:bodyPr spcFirstLastPara="1" wrap="square" lIns="90000" tIns="46800" rIns="90000" bIns="46800" anchor="t" anchorCtr="0">
            <a:noAutofit/>
          </a:bodyPr>
          <a:lstStyle/>
          <a:p>
            <a:pPr marL="147638" marR="0" lvl="0" indent="-146050" algn="l" rtl="0">
              <a:lnSpc>
                <a:spcPct val="100000"/>
              </a:lnSpc>
              <a:spcBef>
                <a:spcPts val="0"/>
              </a:spcBef>
              <a:spcAft>
                <a:spcPts val="0"/>
              </a:spcAft>
              <a:buClr>
                <a:schemeClr val="lt1"/>
              </a:buClr>
              <a:buSzPts val="1700"/>
              <a:buFont typeface="Times New Roman"/>
              <a:buNone/>
            </a:pPr>
            <a:endParaRPr sz="1700" b="0" i="0" u="none" strike="noStrike" cap="none">
              <a:solidFill>
                <a:schemeClr val="dk1"/>
              </a:solidFill>
              <a:latin typeface="Calibri"/>
              <a:ea typeface="Calibri"/>
              <a:cs typeface="Calibri"/>
              <a:sym typeface="Calibri"/>
            </a:endParaRPr>
          </a:p>
          <a:p>
            <a:pPr marL="147638" marR="0" lvl="0" indent="-146050" algn="l" rtl="0">
              <a:lnSpc>
                <a:spcPct val="100000"/>
              </a:lnSpc>
              <a:spcBef>
                <a:spcPts val="1200"/>
              </a:spcBef>
              <a:spcAft>
                <a:spcPts val="0"/>
              </a:spcAft>
              <a:buClr>
                <a:srgbClr val="FFFFFF"/>
              </a:buClr>
              <a:buSzPts val="2000"/>
              <a:buFont typeface="Arial"/>
              <a:buChar char="•"/>
            </a:pPr>
            <a:r>
              <a:rPr lang="es-AR" sz="2000" b="1" i="0" u="none" strike="noStrike" cap="none">
                <a:solidFill>
                  <a:schemeClr val="dk1"/>
                </a:solidFill>
                <a:latin typeface="Calibri"/>
                <a:ea typeface="Calibri"/>
                <a:cs typeface="Calibri"/>
                <a:sym typeface="Calibri"/>
              </a:rPr>
              <a:t> </a:t>
            </a:r>
            <a:r>
              <a:rPr lang="es-AR" sz="2000" b="1" i="0" u="none" strike="noStrike" cap="none">
                <a:solidFill>
                  <a:schemeClr val="dk1"/>
                </a:solidFill>
                <a:highlight>
                  <a:srgbClr val="00FFFF"/>
                </a:highlight>
                <a:latin typeface="Calibri"/>
                <a:ea typeface="Calibri"/>
                <a:cs typeface="Calibri"/>
                <a:sym typeface="Calibri"/>
              </a:rPr>
              <a:t>Ley 5811 (1992)</a:t>
            </a:r>
            <a:r>
              <a:rPr lang="es-AR" sz="2000" b="0" i="0" u="none" strike="noStrike" cap="none">
                <a:solidFill>
                  <a:schemeClr val="dk1"/>
                </a:solidFill>
                <a:highlight>
                  <a:srgbClr val="00FFFF"/>
                </a:highlight>
                <a:latin typeface="Calibri"/>
                <a:ea typeface="Calibri"/>
                <a:cs typeface="Calibri"/>
                <a:sym typeface="Calibri"/>
              </a:rPr>
              <a:t>, </a:t>
            </a:r>
            <a:r>
              <a:rPr lang="es-AR" sz="2000" b="1" i="0" u="none" strike="noStrike" cap="none">
                <a:solidFill>
                  <a:schemeClr val="dk1"/>
                </a:solidFill>
                <a:highlight>
                  <a:srgbClr val="00FFFF"/>
                </a:highlight>
                <a:latin typeface="Calibri"/>
                <a:ea typeface="Calibri"/>
                <a:cs typeface="Calibri"/>
                <a:sym typeface="Calibri"/>
              </a:rPr>
              <a:t>LICENCIAS </a:t>
            </a:r>
            <a:r>
              <a:rPr lang="es-AR" sz="2000" b="0" i="0" u="none" strike="noStrike" cap="none">
                <a:solidFill>
                  <a:schemeClr val="dk1"/>
                </a:solidFill>
                <a:latin typeface="Calibri"/>
                <a:ea typeface="Calibri"/>
                <a:cs typeface="Calibri"/>
                <a:sym typeface="Calibri"/>
              </a:rPr>
              <a:t>: las suspensiones y demás consecuencias derivadas de las enfermedades y accidentes del trabajo, remiten al régimen de la seguridad social común, </a:t>
            </a:r>
            <a:r>
              <a:rPr lang="es-AR" sz="2000" b="1" i="0" u="none" strike="noStrike" cap="none">
                <a:solidFill>
                  <a:schemeClr val="dk1"/>
                </a:solidFill>
                <a:latin typeface="Calibri"/>
                <a:ea typeface="Calibri"/>
                <a:cs typeface="Calibri"/>
                <a:sym typeface="Calibri"/>
              </a:rPr>
              <a:t>LRT 24.522 </a:t>
            </a:r>
            <a:r>
              <a:rPr lang="es-AR" sz="2000" b="0" i="0" u="none" strike="noStrike" cap="none">
                <a:solidFill>
                  <a:schemeClr val="dk1"/>
                </a:solidFill>
                <a:latin typeface="Calibri"/>
                <a:ea typeface="Calibri"/>
                <a:cs typeface="Calibri"/>
                <a:sym typeface="Calibri"/>
              </a:rPr>
              <a:t>(conf. Art. 44) </a:t>
            </a:r>
            <a:r>
              <a:rPr lang="es-AR" sz="2000" b="0" i="0" u="none" strike="noStrike" cap="none">
                <a:solidFill>
                  <a:schemeClr val="dk1"/>
                </a:solidFill>
                <a:highlight>
                  <a:srgbClr val="00FFFF"/>
                </a:highlight>
                <a:latin typeface="Calibri"/>
                <a:ea typeface="Calibri"/>
                <a:cs typeface="Calibri"/>
                <a:sym typeface="Calibri"/>
              </a:rPr>
              <a:t>Ley Riesgos del Trabajo.</a:t>
            </a:r>
            <a:endParaRPr/>
          </a:p>
          <a:p>
            <a:pPr marL="147638" marR="0" lvl="0" indent="-146050" algn="l" rtl="0">
              <a:lnSpc>
                <a:spcPct val="100000"/>
              </a:lnSpc>
              <a:spcBef>
                <a:spcPts val="1200"/>
              </a:spcBef>
              <a:spcAft>
                <a:spcPts val="0"/>
              </a:spcAft>
              <a:buClr>
                <a:schemeClr val="lt1"/>
              </a:buClr>
              <a:buSzPts val="1700"/>
              <a:buFont typeface="Times New Roman"/>
              <a:buNone/>
            </a:pPr>
            <a:endParaRPr sz="1700" b="0" i="0" u="none" strike="noStrike" cap="none">
              <a:solidFill>
                <a:schemeClr val="dk1"/>
              </a:solidFill>
              <a:latin typeface="Calibri"/>
              <a:ea typeface="Calibri"/>
              <a:cs typeface="Calibri"/>
              <a:sym typeface="Calibri"/>
            </a:endParaRPr>
          </a:p>
          <a:p>
            <a:pPr marL="147638" marR="0" lvl="0" indent="-146050" algn="l" rtl="0">
              <a:lnSpc>
                <a:spcPct val="100000"/>
              </a:lnSpc>
              <a:spcBef>
                <a:spcPts val="1200"/>
              </a:spcBef>
              <a:spcAft>
                <a:spcPts val="0"/>
              </a:spcAft>
              <a:buClr>
                <a:srgbClr val="FFFFFF"/>
              </a:buClr>
              <a:buSzPts val="2000"/>
              <a:buFont typeface="Arial"/>
              <a:buChar char="•"/>
            </a:pPr>
            <a:r>
              <a:rPr lang="es-AR" sz="2000" b="1" i="0" u="none" strike="noStrike" cap="none">
                <a:solidFill>
                  <a:schemeClr val="dk1"/>
                </a:solidFill>
                <a:latin typeface="Calibri"/>
                <a:ea typeface="Calibri"/>
                <a:cs typeface="Calibri"/>
                <a:sym typeface="Calibri"/>
              </a:rPr>
              <a:t> Ley 6497, art. 62 (1997)</a:t>
            </a:r>
            <a:r>
              <a:rPr lang="es-AR" sz="2000" b="0" i="0" u="none" strike="noStrike" cap="none">
                <a:solidFill>
                  <a:schemeClr val="dk1"/>
                </a:solidFill>
                <a:latin typeface="Calibri"/>
                <a:ea typeface="Calibri"/>
                <a:cs typeface="Calibri"/>
                <a:sym typeface="Calibri"/>
              </a:rPr>
              <a:t>, las relaciones entre el </a:t>
            </a:r>
            <a:r>
              <a:rPr lang="es-AR" sz="2000" b="1" i="0" u="none" strike="noStrike" cap="none">
                <a:solidFill>
                  <a:schemeClr val="dk1"/>
                </a:solidFill>
                <a:highlight>
                  <a:srgbClr val="00FFFF"/>
                </a:highlight>
                <a:latin typeface="Calibri"/>
                <a:ea typeface="Calibri"/>
                <a:cs typeface="Calibri"/>
                <a:sym typeface="Calibri"/>
              </a:rPr>
              <a:t>E.P.R.E.</a:t>
            </a:r>
            <a:r>
              <a:rPr lang="es-AR" sz="2000" b="0" i="0" u="none" strike="noStrike" cap="none">
                <a:solidFill>
                  <a:schemeClr val="dk1"/>
                </a:solidFill>
                <a:highlight>
                  <a:srgbClr val="00FFFF"/>
                </a:highlight>
                <a:latin typeface="Calibri"/>
                <a:ea typeface="Calibri"/>
                <a:cs typeface="Calibri"/>
                <a:sym typeface="Calibri"/>
              </a:rPr>
              <a:t> </a:t>
            </a:r>
            <a:r>
              <a:rPr lang="es-AR" sz="2000" b="0" i="0" u="none" strike="noStrike" cap="none">
                <a:solidFill>
                  <a:schemeClr val="dk1"/>
                </a:solidFill>
                <a:latin typeface="Calibri"/>
                <a:ea typeface="Calibri"/>
                <a:cs typeface="Calibri"/>
                <a:sym typeface="Calibri"/>
              </a:rPr>
              <a:t>con su personal se rigen por la L.C.T</a:t>
            </a:r>
            <a:r>
              <a:rPr lang="es-AR" sz="2000" b="0" i="0" u="none" strike="noStrike" cap="none">
                <a:solidFill>
                  <a:schemeClr val="dk1"/>
                </a:solidFill>
                <a:highlight>
                  <a:srgbClr val="00FFFF"/>
                </a:highlight>
                <a:latin typeface="Calibri"/>
                <a:ea typeface="Calibri"/>
                <a:cs typeface="Calibri"/>
                <a:sym typeface="Calibri"/>
              </a:rPr>
              <a:t>., </a:t>
            </a:r>
            <a:r>
              <a:rPr lang="es-AR" sz="2000" b="1" i="0" u="none" strike="noStrike" cap="none">
                <a:solidFill>
                  <a:schemeClr val="dk1"/>
                </a:solidFill>
                <a:highlight>
                  <a:srgbClr val="00FFFF"/>
                </a:highlight>
                <a:latin typeface="Calibri"/>
                <a:ea typeface="Calibri"/>
                <a:cs typeface="Calibri"/>
                <a:sym typeface="Calibri"/>
              </a:rPr>
              <a:t>no siendo de aplicación el régimen jurídico básico de la función pública.</a:t>
            </a:r>
            <a:endParaRPr/>
          </a:p>
          <a:p>
            <a:pPr marL="147638" marR="0" lvl="0" indent="-146050" algn="l" rtl="0">
              <a:lnSpc>
                <a:spcPct val="100000"/>
              </a:lnSpc>
              <a:spcBef>
                <a:spcPts val="1200"/>
              </a:spcBef>
              <a:spcAft>
                <a:spcPts val="0"/>
              </a:spcAft>
              <a:buClr>
                <a:schemeClr val="lt1"/>
              </a:buClr>
              <a:buSzPts val="2000"/>
              <a:buFont typeface="Times New Roman"/>
              <a:buNone/>
            </a:pPr>
            <a:endParaRPr sz="2000" b="0" i="0" u="none" strike="noStrike" cap="none">
              <a:solidFill>
                <a:schemeClr val="dk1"/>
              </a:solidFill>
              <a:highlight>
                <a:srgbClr val="00FFFF"/>
              </a:highlight>
              <a:latin typeface="Calibri"/>
              <a:ea typeface="Calibri"/>
              <a:cs typeface="Calibri"/>
              <a:sym typeface="Calibri"/>
            </a:endParaRPr>
          </a:p>
          <a:p>
            <a:pPr marL="147638" marR="0" lvl="0" indent="-146050" algn="l" rtl="0">
              <a:lnSpc>
                <a:spcPct val="100000"/>
              </a:lnSpc>
              <a:spcBef>
                <a:spcPts val="1200"/>
              </a:spcBef>
              <a:spcAft>
                <a:spcPts val="0"/>
              </a:spcAft>
              <a:buClr>
                <a:srgbClr val="FFFFFF"/>
              </a:buClr>
              <a:buSzPts val="2000"/>
              <a:buFont typeface="Arial"/>
              <a:buChar char="•"/>
            </a:pPr>
            <a:r>
              <a:rPr lang="es-AR" sz="2000" b="0" i="0" u="none" strike="noStrike" cap="none">
                <a:solidFill>
                  <a:schemeClr val="dk1"/>
                </a:solidFill>
                <a:latin typeface="Calibri"/>
                <a:ea typeface="Calibri"/>
                <a:cs typeface="Calibri"/>
                <a:sym typeface="Calibri"/>
              </a:rPr>
              <a:t> Las “</a:t>
            </a:r>
            <a:r>
              <a:rPr lang="es-AR" sz="2000" b="0" i="0" u="none" strike="noStrike" cap="none">
                <a:solidFill>
                  <a:schemeClr val="dk1"/>
                </a:solidFill>
                <a:highlight>
                  <a:srgbClr val="00FFFF"/>
                </a:highlight>
                <a:latin typeface="Calibri"/>
                <a:ea typeface="Calibri"/>
                <a:cs typeface="Calibri"/>
                <a:sym typeface="Calibri"/>
              </a:rPr>
              <a:t>fundaciones” </a:t>
            </a:r>
            <a:r>
              <a:rPr lang="es-AR" sz="2000" b="0" i="0" u="none" strike="noStrike" cap="none">
                <a:solidFill>
                  <a:schemeClr val="dk1"/>
                </a:solidFill>
                <a:latin typeface="Calibri"/>
                <a:ea typeface="Calibri"/>
                <a:cs typeface="Calibri"/>
                <a:sym typeface="Calibri"/>
              </a:rPr>
              <a:t>que el Estado provincial ha creado para ejercer actividades en forma descentralizada, en nexo con otras entidades estatales y privadas (p.ej.: </a:t>
            </a:r>
            <a:r>
              <a:rPr lang="es-AR" sz="2000" b="0" i="0" u="none" strike="noStrike" cap="none">
                <a:solidFill>
                  <a:schemeClr val="dk1"/>
                </a:solidFill>
                <a:highlight>
                  <a:srgbClr val="00FFFF"/>
                </a:highlight>
                <a:latin typeface="Calibri"/>
                <a:ea typeface="Calibri"/>
                <a:cs typeface="Calibri"/>
                <a:sym typeface="Calibri"/>
              </a:rPr>
              <a:t>ITU, FUESMEN, </a:t>
            </a:r>
            <a:r>
              <a:rPr lang="es-AR" sz="2000" b="0" i="0" u="none" strike="noStrike" cap="none">
                <a:solidFill>
                  <a:schemeClr val="dk1"/>
                </a:solidFill>
                <a:latin typeface="Calibri"/>
                <a:ea typeface="Calibri"/>
                <a:cs typeface="Calibri"/>
                <a:sym typeface="Calibri"/>
              </a:rPr>
              <a:t>COPROSAMEN, IDR, IUSP) ha llevado consigo la </a:t>
            </a:r>
            <a:r>
              <a:rPr lang="es-AR" sz="2400" b="1" i="0" u="none" strike="noStrike" cap="none">
                <a:solidFill>
                  <a:schemeClr val="dk1"/>
                </a:solidFill>
                <a:highlight>
                  <a:srgbClr val="00FF00"/>
                </a:highlight>
                <a:latin typeface="Calibri"/>
                <a:ea typeface="Calibri"/>
                <a:cs typeface="Calibri"/>
                <a:sym typeface="Calibri"/>
              </a:rPr>
              <a:t>sujeción de sus empleados a las leyes laborales comunes.</a:t>
            </a:r>
            <a:endParaRPr/>
          </a:p>
          <a:p>
            <a:pPr marL="147638" marR="0" lvl="0" indent="-146050" algn="l" rtl="0">
              <a:lnSpc>
                <a:spcPct val="100000"/>
              </a:lnSpc>
              <a:spcBef>
                <a:spcPts val="1200"/>
              </a:spcBef>
              <a:spcAft>
                <a:spcPts val="0"/>
              </a:spcAft>
              <a:buClr>
                <a:schemeClr val="dk1"/>
              </a:buClr>
              <a:buSzPts val="2000"/>
              <a:buFont typeface="Times New Roman"/>
              <a:buNone/>
            </a:pPr>
            <a:r>
              <a:rPr lang="es-AR" sz="2000" b="0" i="0" u="none" strike="noStrike" cap="none">
                <a:solidFill>
                  <a:schemeClr val="dk1"/>
                </a:solidFill>
                <a:latin typeface="Calibri"/>
                <a:ea typeface="Calibri"/>
                <a:cs typeface="Calibri"/>
                <a:sym typeface="Calibri"/>
              </a:rPr>
              <a:t>Comisión Provincial de Sanidad Animal Mendoza- COPROSAMEN</a:t>
            </a:r>
            <a:endParaRPr/>
          </a:p>
          <a:p>
            <a:pPr marL="147638" marR="0" lvl="0" indent="-146050" algn="l" rtl="0">
              <a:lnSpc>
                <a:spcPct val="100000"/>
              </a:lnSpc>
              <a:spcBef>
                <a:spcPts val="1200"/>
              </a:spcBef>
              <a:spcAft>
                <a:spcPts val="0"/>
              </a:spcAft>
              <a:buClr>
                <a:schemeClr val="dk1"/>
              </a:buClr>
              <a:buSzPts val="2000"/>
              <a:buFont typeface="Times New Roman"/>
              <a:buNone/>
            </a:pPr>
            <a:r>
              <a:rPr lang="es-AR" sz="2000" b="0" i="0" u="none" strike="noStrike" cap="none">
                <a:solidFill>
                  <a:schemeClr val="dk1"/>
                </a:solidFill>
                <a:latin typeface="Calibri"/>
                <a:ea typeface="Calibri"/>
                <a:cs typeface="Calibri"/>
                <a:sym typeface="Calibri"/>
              </a:rPr>
              <a:t>Instituto de Desarrollo Rural – IDR</a:t>
            </a:r>
            <a:endParaRPr/>
          </a:p>
          <a:p>
            <a:pPr marL="147638" marR="0" lvl="0" indent="-146050" algn="l" rtl="0">
              <a:lnSpc>
                <a:spcPct val="100000"/>
              </a:lnSpc>
              <a:spcBef>
                <a:spcPts val="1200"/>
              </a:spcBef>
              <a:spcAft>
                <a:spcPts val="0"/>
              </a:spcAft>
              <a:buClr>
                <a:schemeClr val="dk1"/>
              </a:buClr>
              <a:buSzPts val="2000"/>
              <a:buFont typeface="Times New Roman"/>
              <a:buNone/>
            </a:pPr>
            <a:r>
              <a:rPr lang="es-AR" sz="2000" b="0" i="0" u="none" strike="noStrike" cap="none">
                <a:solidFill>
                  <a:schemeClr val="dk1"/>
                </a:solidFill>
                <a:latin typeface="Calibri"/>
                <a:ea typeface="Calibri"/>
                <a:cs typeface="Calibri"/>
                <a:sym typeface="Calibri"/>
              </a:rPr>
              <a:t>Instituto Universitario de Seguridad Pública-IUSP,</a:t>
            </a:r>
            <a:endParaRPr sz="2000" b="0" i="0" u="none" strike="noStrike" cap="none">
              <a:solidFill>
                <a:schemeClr val="dk1"/>
              </a:solidFill>
              <a:latin typeface="Calibri"/>
              <a:ea typeface="Calibri"/>
              <a:cs typeface="Calibri"/>
              <a:sym typeface="Calibri"/>
            </a:endParaRPr>
          </a:p>
        </p:txBody>
      </p:sp>
      <p:grpSp>
        <p:nvGrpSpPr>
          <p:cNvPr id="472" name="Google Shape;472;p54"/>
          <p:cNvGrpSpPr/>
          <p:nvPr/>
        </p:nvGrpSpPr>
        <p:grpSpPr>
          <a:xfrm>
            <a:off x="0" y="6832600"/>
            <a:ext cx="10080625" cy="754062"/>
            <a:chOff x="0" y="0"/>
            <a:chExt cx="2147483646" cy="2147483647"/>
          </a:xfrm>
        </p:grpSpPr>
        <p:sp>
          <p:nvSpPr>
            <p:cNvPr id="473" name="Google Shape;473;p54"/>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74" name="Google Shape;474;p54"/>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75" name="Google Shape;475;p54"/>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76" name="Google Shape;476;p54"/>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477" name="Google Shape;477;p54"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5"/>
          <p:cNvSpPr txBox="1"/>
          <p:nvPr/>
        </p:nvSpPr>
        <p:spPr>
          <a:xfrm>
            <a:off x="647700" y="0"/>
            <a:ext cx="9072562" cy="7620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chemeClr val="dk1"/>
              </a:buClr>
              <a:buSzPts val="2600"/>
              <a:buFont typeface="Calibri"/>
              <a:buNone/>
            </a:pPr>
            <a:r>
              <a:rPr lang="es-AR" sz="2600" b="1" i="0" u="none">
                <a:solidFill>
                  <a:schemeClr val="dk1"/>
                </a:solidFill>
                <a:latin typeface="Calibri"/>
                <a:ea typeface="Calibri"/>
                <a:cs typeface="Calibri"/>
                <a:sym typeface="Calibri"/>
              </a:rPr>
              <a:t>“ESTADO EMPRESARIO”</a:t>
            </a:r>
            <a:endParaRPr/>
          </a:p>
        </p:txBody>
      </p:sp>
      <p:sp>
        <p:nvSpPr>
          <p:cNvPr id="486" name="Google Shape;486;p55"/>
          <p:cNvSpPr txBox="1"/>
          <p:nvPr/>
        </p:nvSpPr>
        <p:spPr>
          <a:xfrm>
            <a:off x="96837" y="706437"/>
            <a:ext cx="9942512" cy="6853237"/>
          </a:xfrm>
          <a:prstGeom prst="rect">
            <a:avLst/>
          </a:prstGeom>
          <a:noFill/>
          <a:ln>
            <a:noFill/>
          </a:ln>
        </p:spPr>
        <p:txBody>
          <a:bodyPr spcFirstLastPara="1" wrap="square" lIns="90000" tIns="46800" rIns="90000" bIns="46800" anchor="t" anchorCtr="0">
            <a:noAutofit/>
          </a:bodyPr>
          <a:lstStyle/>
          <a:p>
            <a:pPr marL="158750" marR="0" lvl="0" indent="-146050" algn="l" rtl="0">
              <a:lnSpc>
                <a:spcPct val="100000"/>
              </a:lnSpc>
              <a:spcBef>
                <a:spcPts val="0"/>
              </a:spcBef>
              <a:spcAft>
                <a:spcPts val="0"/>
              </a:spcAft>
              <a:buClr>
                <a:schemeClr val="dk1"/>
              </a:buClr>
              <a:buSzPts val="2600"/>
              <a:buFont typeface="Times New Roman"/>
              <a:buNone/>
            </a:pPr>
            <a:r>
              <a:rPr lang="es-AR" sz="2600" b="1" i="1" u="none" strike="noStrike" cap="none">
                <a:solidFill>
                  <a:schemeClr val="dk1"/>
                </a:solidFill>
                <a:highlight>
                  <a:srgbClr val="00FFFF"/>
                </a:highlight>
                <a:latin typeface="Calibri"/>
                <a:ea typeface="Calibri"/>
                <a:cs typeface="Calibri"/>
                <a:sym typeface="Calibri"/>
              </a:rPr>
              <a:t>Ex-GIOL, OSM, EDEMSE, Empresa Provincial de Energía, AYSAM </a:t>
            </a:r>
            <a:r>
              <a:rPr lang="es-AR" sz="2600" b="1" i="1" u="none" strike="noStrike" cap="none">
                <a:solidFill>
                  <a:schemeClr val="dk1"/>
                </a:solidFill>
                <a:latin typeface="Calibri"/>
                <a:ea typeface="Calibri"/>
                <a:cs typeface="Calibri"/>
                <a:sym typeface="Calibri"/>
              </a:rPr>
              <a:t>SA..</a:t>
            </a:r>
            <a:r>
              <a:rPr lang="es-AR" sz="2800" b="1" i="1" u="none" strike="noStrike" cap="none">
                <a:solidFill>
                  <a:schemeClr val="dk1"/>
                </a:solidFill>
                <a:latin typeface="Calibri"/>
                <a:ea typeface="Calibri"/>
                <a:cs typeface="Calibri"/>
                <a:sym typeface="Calibri"/>
              </a:rPr>
              <a:t>.</a:t>
            </a:r>
            <a:endParaRPr/>
          </a:p>
          <a:p>
            <a:pPr marL="158750" marR="0" lvl="0" indent="-146050" algn="l" rtl="0">
              <a:lnSpc>
                <a:spcPct val="100000"/>
              </a:lnSpc>
              <a:spcBef>
                <a:spcPts val="1200"/>
              </a:spcBef>
              <a:spcAft>
                <a:spcPts val="0"/>
              </a:spcAft>
              <a:buClr>
                <a:schemeClr val="dk1"/>
              </a:buClr>
              <a:buSzPts val="2000"/>
              <a:buFont typeface="Times New Roman"/>
              <a:buNone/>
            </a:pPr>
            <a:r>
              <a:rPr lang="es-AR" sz="2000" b="0" i="0" u="none" strike="noStrike" cap="none">
                <a:solidFill>
                  <a:schemeClr val="dk1"/>
                </a:solidFill>
                <a:latin typeface="Calibri"/>
                <a:ea typeface="Calibri"/>
                <a:cs typeface="Calibri"/>
                <a:sym typeface="Calibri"/>
              </a:rPr>
              <a:t>El régimen de las </a:t>
            </a:r>
            <a:r>
              <a:rPr lang="es-AR" sz="2000" b="1" i="0" u="none" strike="noStrike" cap="none">
                <a:solidFill>
                  <a:schemeClr val="dk1"/>
                </a:solidFill>
                <a:latin typeface="Calibri"/>
                <a:ea typeface="Calibri"/>
                <a:cs typeface="Calibri"/>
                <a:sym typeface="Calibri"/>
              </a:rPr>
              <a:t>RELACIONES DE EMPLEO DE ESTAS ENTIDADES DESCENTRALIZADAS DE LA ADMINISTRACIÓN </a:t>
            </a:r>
            <a:r>
              <a:rPr lang="es-AR" sz="2000" b="1" i="1" u="sng" strike="noStrike" cap="none">
                <a:solidFill>
                  <a:schemeClr val="dk1"/>
                </a:solidFill>
                <a:latin typeface="Calibri"/>
                <a:ea typeface="Calibri"/>
                <a:cs typeface="Calibri"/>
                <a:sym typeface="Calibri"/>
              </a:rPr>
              <a:t>NO ES EL ESTATUTO PÚBLICO</a:t>
            </a:r>
            <a:r>
              <a:rPr lang="es-AR" sz="2000" b="1" i="0" u="none" strike="noStrike" cap="none">
                <a:solidFill>
                  <a:schemeClr val="dk1"/>
                </a:solidFill>
                <a:latin typeface="Calibri"/>
                <a:ea typeface="Calibri"/>
                <a:cs typeface="Calibri"/>
                <a:sym typeface="Calibri"/>
              </a:rPr>
              <a:t>.</a:t>
            </a:r>
            <a:endParaRPr/>
          </a:p>
          <a:p>
            <a:pPr marL="158750" marR="0" lvl="0" indent="-146050" algn="just" rtl="0">
              <a:lnSpc>
                <a:spcPct val="100000"/>
              </a:lnSpc>
              <a:spcBef>
                <a:spcPts val="575"/>
              </a:spcBef>
              <a:spcAft>
                <a:spcPts val="0"/>
              </a:spcAft>
              <a:buClr>
                <a:srgbClr val="D9D9D9"/>
              </a:buClr>
              <a:buSzPts val="2000"/>
              <a:buFont typeface="Arial"/>
              <a:buChar char="•"/>
            </a:pPr>
            <a:r>
              <a:rPr lang="es-AR" sz="2000" b="0" i="0" u="none" strike="noStrike" cap="none">
                <a:solidFill>
                  <a:schemeClr val="dk1"/>
                </a:solidFill>
                <a:latin typeface="Calibri"/>
                <a:ea typeface="Calibri"/>
                <a:cs typeface="Calibri"/>
                <a:sym typeface="Calibri"/>
              </a:rPr>
              <a:t>Conforme la doctrina más generalizada, los tribunales locales (entre ellos la Suprema Corte) se expidieron en el sentido de que </a:t>
            </a:r>
            <a:r>
              <a:rPr lang="es-AR" sz="2000" b="1" i="0" u="none" strike="noStrike" cap="none">
                <a:solidFill>
                  <a:schemeClr val="dk1"/>
                </a:solidFill>
                <a:latin typeface="Calibri"/>
                <a:ea typeface="Calibri"/>
                <a:cs typeface="Calibri"/>
                <a:sym typeface="Calibri"/>
              </a:rPr>
              <a:t>las EMPRESAS DEL ESTADO</a:t>
            </a:r>
            <a:r>
              <a:rPr lang="es-AR" sz="2000" b="0" i="0" u="none" strike="noStrike" cap="none">
                <a:solidFill>
                  <a:schemeClr val="dk1"/>
                </a:solidFill>
                <a:latin typeface="Calibri"/>
                <a:ea typeface="Calibri"/>
                <a:cs typeface="Calibri"/>
                <a:sym typeface="Calibri"/>
              </a:rPr>
              <a:t>, ya sean </a:t>
            </a:r>
            <a:r>
              <a:rPr lang="es-AR" sz="2000" b="1" i="0" u="none" strike="noStrike" cap="none">
                <a:solidFill>
                  <a:schemeClr val="dk1"/>
                </a:solidFill>
                <a:latin typeface="Calibri"/>
                <a:ea typeface="Calibri"/>
                <a:cs typeface="Calibri"/>
                <a:sym typeface="Calibri"/>
              </a:rPr>
              <a:t>DE SERVICIOS PÚBLICOS O RELATIVAS A ACTIVIDADES INDUSTRIALES O COMERCIALES, SE ENCUENTRAN SOMETIDAS AL </a:t>
            </a:r>
            <a:r>
              <a:rPr lang="es-AR" sz="2000" b="1" i="1" u="sng" strike="noStrike" cap="none">
                <a:solidFill>
                  <a:schemeClr val="dk1"/>
                </a:solidFill>
                <a:highlight>
                  <a:srgbClr val="00FF00"/>
                </a:highlight>
                <a:latin typeface="Calibri"/>
                <a:ea typeface="Calibri"/>
                <a:cs typeface="Calibri"/>
                <a:sym typeface="Calibri"/>
              </a:rPr>
              <a:t>DERECHO PRIVADO</a:t>
            </a:r>
            <a:r>
              <a:rPr lang="es-AR" sz="2000" b="1" i="1" u="none" strike="noStrike" cap="none">
                <a:solidFill>
                  <a:schemeClr val="dk1"/>
                </a:solidFill>
                <a:highlight>
                  <a:srgbClr val="00FF00"/>
                </a:highlight>
                <a:latin typeface="Calibri"/>
                <a:ea typeface="Calibri"/>
                <a:cs typeface="Calibri"/>
                <a:sym typeface="Calibri"/>
              </a:rPr>
              <a:t> </a:t>
            </a:r>
            <a:r>
              <a:rPr lang="es-AR" sz="2000" b="0" i="0" u="none" strike="noStrike" cap="none">
                <a:solidFill>
                  <a:schemeClr val="dk1"/>
                </a:solidFill>
                <a:latin typeface="Calibri"/>
                <a:ea typeface="Calibri"/>
                <a:cs typeface="Calibri"/>
                <a:sym typeface="Calibri"/>
              </a:rPr>
              <a:t>en todo lo que atañe a sus relaciones con la administración o servicio que se hallare a su cargo, de donde se concluyó que, </a:t>
            </a:r>
            <a:r>
              <a:rPr lang="es-AR" sz="2000" b="1" i="0" u="none" strike="noStrike" cap="none">
                <a:solidFill>
                  <a:schemeClr val="dk1"/>
                </a:solidFill>
                <a:latin typeface="Calibri"/>
                <a:ea typeface="Calibri"/>
                <a:cs typeface="Calibri"/>
                <a:sym typeface="Calibri"/>
              </a:rPr>
              <a:t>RESPECTO A SUS DEPENDIENTES, </a:t>
            </a:r>
            <a:r>
              <a:rPr lang="es-AR" sz="2000" b="1" i="1" u="sng" strike="noStrike" cap="none">
                <a:solidFill>
                  <a:schemeClr val="dk1"/>
                </a:solidFill>
                <a:highlight>
                  <a:srgbClr val="FFFF00"/>
                </a:highlight>
                <a:latin typeface="Calibri"/>
                <a:ea typeface="Calibri"/>
                <a:cs typeface="Calibri"/>
                <a:sym typeface="Calibri"/>
              </a:rPr>
              <a:t>SÓLO EXISTE EMPLEO PÚBLICO EN LOS CARGOS JERARQUIZADOS O DIRECTIVOS</a:t>
            </a:r>
            <a:r>
              <a:rPr lang="es-AR" sz="2000" b="1" i="1" u="sng" strike="noStrike" cap="none">
                <a:solidFill>
                  <a:schemeClr val="dk1"/>
                </a:solidFill>
                <a:latin typeface="Calibri"/>
                <a:ea typeface="Calibri"/>
                <a:cs typeface="Calibri"/>
                <a:sym typeface="Calibri"/>
              </a:rPr>
              <a:t> </a:t>
            </a:r>
            <a:r>
              <a:rPr lang="es-AR" sz="2000" b="0" i="0" u="none" strike="noStrike" cap="none">
                <a:solidFill>
                  <a:schemeClr val="dk1"/>
                </a:solidFill>
                <a:latin typeface="Calibri"/>
                <a:ea typeface="Calibri"/>
                <a:cs typeface="Calibri"/>
                <a:sym typeface="Calibri"/>
              </a:rPr>
              <a:t>(L.S.: 165-171).</a:t>
            </a:r>
            <a:endParaRPr/>
          </a:p>
          <a:p>
            <a:pPr marL="158750" marR="0" lvl="0" indent="-146050" algn="just" rtl="0">
              <a:lnSpc>
                <a:spcPct val="100000"/>
              </a:lnSpc>
              <a:spcBef>
                <a:spcPts val="575"/>
              </a:spcBef>
              <a:spcAft>
                <a:spcPts val="0"/>
              </a:spcAft>
              <a:buClr>
                <a:srgbClr val="D9D9D9"/>
              </a:buClr>
              <a:buSzPts val="2000"/>
              <a:buFont typeface="Arial"/>
              <a:buChar char="•"/>
            </a:pPr>
            <a:r>
              <a:rPr lang="es-AR" sz="2000" b="1" i="0" u="none" strike="noStrike" cap="none">
                <a:solidFill>
                  <a:schemeClr val="dk1"/>
                </a:solidFill>
                <a:latin typeface="Calibri"/>
                <a:ea typeface="Calibri"/>
                <a:cs typeface="Calibri"/>
                <a:sym typeface="Calibri"/>
              </a:rPr>
              <a:t>La relación con estos trabajadores esta </a:t>
            </a:r>
            <a:r>
              <a:rPr lang="es-AR" sz="2000" b="1" i="1" u="sng" strike="noStrike" cap="none">
                <a:solidFill>
                  <a:schemeClr val="dk1"/>
                </a:solidFill>
                <a:latin typeface="Calibri"/>
                <a:ea typeface="Calibri"/>
                <a:cs typeface="Calibri"/>
                <a:sym typeface="Calibri"/>
              </a:rPr>
              <a:t>REGIDA POR CCT</a:t>
            </a:r>
            <a:r>
              <a:rPr lang="es-AR" sz="2000" b="1" i="0" u="none" strike="noStrike" cap="none">
                <a:solidFill>
                  <a:schemeClr val="dk1"/>
                </a:solidFill>
                <a:latin typeface="Calibri"/>
                <a:ea typeface="Calibri"/>
                <a:cs typeface="Calibri"/>
                <a:sym typeface="Calibri"/>
              </a:rPr>
              <a:t>, conforme el art. 2 de la L.C.T., por lo cual sólo gozan de </a:t>
            </a:r>
            <a:r>
              <a:rPr lang="es-AR" sz="2000" b="1" i="1" u="sng" strike="noStrike" cap="none">
                <a:solidFill>
                  <a:schemeClr val="dk1"/>
                </a:solidFill>
                <a:highlight>
                  <a:srgbClr val="00FFFF"/>
                </a:highlight>
                <a:latin typeface="Calibri"/>
                <a:ea typeface="Calibri"/>
                <a:cs typeface="Calibri"/>
                <a:sym typeface="Calibri"/>
              </a:rPr>
              <a:t>ESTABILIDAD CON SENTIDO IMPROPIO</a:t>
            </a:r>
            <a:r>
              <a:rPr lang="es-AR" sz="2000" b="0" i="1" u="sng" strike="noStrike" cap="none">
                <a:solidFill>
                  <a:schemeClr val="dk1"/>
                </a:solidFill>
                <a:highlight>
                  <a:srgbClr val="00FFFF"/>
                </a:highlight>
                <a:latin typeface="Calibri"/>
                <a:ea typeface="Calibri"/>
                <a:cs typeface="Calibri"/>
                <a:sym typeface="Calibri"/>
              </a:rPr>
              <a:t> </a:t>
            </a:r>
            <a:r>
              <a:rPr lang="es-AR" sz="2000" b="0" i="0" u="none" strike="noStrike" cap="none">
                <a:solidFill>
                  <a:schemeClr val="dk1"/>
                </a:solidFill>
                <a:latin typeface="Calibri"/>
                <a:ea typeface="Calibri"/>
                <a:cs typeface="Calibri"/>
                <a:sym typeface="Calibri"/>
              </a:rPr>
              <a:t>y, por tanto, su permanencia en la empresa depende de la voluntad de la dirección de la empresa, órgano que puede denunciar los contratos en cualquier tiempo, mediante el </a:t>
            </a:r>
            <a:r>
              <a:rPr lang="es-AR" sz="2000" b="1" i="1" u="sng" strike="noStrike" cap="none">
                <a:solidFill>
                  <a:schemeClr val="dk1"/>
                </a:solidFill>
                <a:latin typeface="Calibri"/>
                <a:ea typeface="Calibri"/>
                <a:cs typeface="Calibri"/>
                <a:sym typeface="Calibri"/>
              </a:rPr>
              <a:t>PAGO DE LAS INDEMNIZACIONES </a:t>
            </a:r>
            <a:r>
              <a:rPr lang="es-AR" sz="2000" b="0" i="0" u="none" strike="noStrike" cap="none">
                <a:solidFill>
                  <a:schemeClr val="dk1"/>
                </a:solidFill>
                <a:latin typeface="Calibri"/>
                <a:ea typeface="Calibri"/>
                <a:cs typeface="Calibri"/>
                <a:sym typeface="Calibri"/>
              </a:rPr>
              <a:t>correspondientes, en el supuesto de que no mediare justa causa. </a:t>
            </a:r>
            <a:r>
              <a:rPr lang="es-AR" sz="2000" b="1" i="0" u="none" strike="noStrike" cap="none">
                <a:solidFill>
                  <a:schemeClr val="dk1"/>
                </a:solidFill>
                <a:latin typeface="Calibri"/>
                <a:ea typeface="Calibri"/>
                <a:cs typeface="Calibri"/>
                <a:sym typeface="Calibri"/>
              </a:rPr>
              <a:t>Todos estos conflictos</a:t>
            </a:r>
            <a:r>
              <a:rPr lang="es-AR" sz="2000" b="0" i="0" u="none" strike="noStrike" cap="none">
                <a:solidFill>
                  <a:schemeClr val="dk1"/>
                </a:solidFill>
                <a:latin typeface="Calibri"/>
                <a:ea typeface="Calibri"/>
                <a:cs typeface="Calibri"/>
                <a:sym typeface="Calibri"/>
              </a:rPr>
              <a:t>, por ende, </a:t>
            </a:r>
            <a:r>
              <a:rPr lang="es-AR" sz="2000" b="1" i="0" u="none" strike="noStrike" cap="none">
                <a:solidFill>
                  <a:schemeClr val="dk1"/>
                </a:solidFill>
                <a:latin typeface="Calibri"/>
                <a:ea typeface="Calibri"/>
                <a:cs typeface="Calibri"/>
                <a:sym typeface="Calibri"/>
              </a:rPr>
              <a:t>tramitan ante </a:t>
            </a:r>
            <a:r>
              <a:rPr lang="es-AR" sz="2000" b="1" i="1" u="none" strike="noStrike" cap="none">
                <a:solidFill>
                  <a:schemeClr val="dk1"/>
                </a:solidFill>
                <a:latin typeface="Calibri"/>
                <a:ea typeface="Calibri"/>
                <a:cs typeface="Calibri"/>
                <a:sym typeface="Calibri"/>
              </a:rPr>
              <a:t>EL FUERO DEL TRABAJO</a:t>
            </a:r>
            <a:r>
              <a:rPr lang="es-AR" sz="2000" b="0" i="1" u="none" strike="noStrike" cap="none">
                <a:solidFill>
                  <a:schemeClr val="dk1"/>
                </a:solidFill>
                <a:latin typeface="Calibri"/>
                <a:ea typeface="Calibri"/>
                <a:cs typeface="Calibri"/>
                <a:sym typeface="Calibri"/>
              </a:rPr>
              <a:t>.</a:t>
            </a:r>
            <a:r>
              <a:rPr lang="es-AR" sz="2000" b="0" i="0" u="none" strike="noStrike" cap="none">
                <a:solidFill>
                  <a:schemeClr val="dk1"/>
                </a:solidFill>
                <a:latin typeface="Calibri"/>
                <a:ea typeface="Calibri"/>
                <a:cs typeface="Calibri"/>
                <a:sym typeface="Calibri"/>
              </a:rPr>
              <a:t>  Este criterio se mantuvo luego de la recuperación de la democracia y la institucionalidad republicana (ver, por ejemplo, los precedentes registrados en L.S.: 203-423 y 219-116, de la Sala II).</a:t>
            </a:r>
            <a:endParaRPr/>
          </a:p>
        </p:txBody>
      </p:sp>
      <p:grpSp>
        <p:nvGrpSpPr>
          <p:cNvPr id="487" name="Google Shape;487;p55"/>
          <p:cNvGrpSpPr/>
          <p:nvPr/>
        </p:nvGrpSpPr>
        <p:grpSpPr>
          <a:xfrm>
            <a:off x="0" y="6832600"/>
            <a:ext cx="10080625" cy="754062"/>
            <a:chOff x="0" y="0"/>
            <a:chExt cx="2147483646" cy="2147483647"/>
          </a:xfrm>
        </p:grpSpPr>
        <p:sp>
          <p:nvSpPr>
            <p:cNvPr id="488" name="Google Shape;488;p55"/>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89" name="Google Shape;489;p55"/>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90" name="Google Shape;490;p55"/>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91" name="Google Shape;491;p55"/>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492" name="Google Shape;492;p55"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3" name="Google Shape;213;p38"/>
          <p:cNvSpPr txBox="1"/>
          <p:nvPr/>
        </p:nvSpPr>
        <p:spPr>
          <a:xfrm>
            <a:off x="396875" y="2987675"/>
            <a:ext cx="9286875" cy="1268412"/>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chemeClr val="dk1"/>
              </a:buClr>
              <a:buSzPts val="4000"/>
              <a:buFont typeface="Calibri"/>
              <a:buNone/>
            </a:pPr>
            <a:r>
              <a:rPr lang="es-AR" sz="4000" b="1" i="0" u="none" dirty="0">
                <a:solidFill>
                  <a:schemeClr val="dk1"/>
                </a:solidFill>
                <a:latin typeface="Calibri"/>
                <a:ea typeface="Calibri"/>
                <a:cs typeface="Calibri"/>
                <a:sym typeface="Calibri"/>
              </a:rPr>
              <a:t>EMPLEO PÚBLICO</a:t>
            </a:r>
            <a:endParaRPr/>
          </a:p>
          <a:p>
            <a:pPr marL="0" marR="0" lvl="0" indent="0" algn="ctr" rtl="0">
              <a:lnSpc>
                <a:spcPct val="100000"/>
              </a:lnSpc>
              <a:spcBef>
                <a:spcPts val="0"/>
              </a:spcBef>
              <a:spcAft>
                <a:spcPts val="0"/>
              </a:spcAft>
              <a:buClr>
                <a:schemeClr val="dk1"/>
              </a:buClr>
              <a:buSzPts val="2400"/>
              <a:buFont typeface="Calibri"/>
              <a:buNone/>
            </a:pPr>
            <a:r>
              <a:rPr lang="es-AR" sz="2400" b="1" i="0" u="none" dirty="0" err="1">
                <a:solidFill>
                  <a:schemeClr val="dk1"/>
                </a:solidFill>
                <a:latin typeface="Calibri"/>
                <a:ea typeface="Calibri"/>
                <a:cs typeface="Calibri"/>
                <a:sym typeface="Calibri"/>
              </a:rPr>
              <a:t>Mgter</a:t>
            </a:r>
            <a:r>
              <a:rPr lang="es-AR" sz="2400" b="1" i="0" u="none" dirty="0">
                <a:solidFill>
                  <a:schemeClr val="dk1"/>
                </a:solidFill>
                <a:latin typeface="Calibri"/>
                <a:ea typeface="Calibri"/>
                <a:cs typeface="Calibri"/>
                <a:sym typeface="Calibri"/>
              </a:rPr>
              <a:t>. MARTA GONZÁLEZ DE AGUIRRE</a:t>
            </a:r>
            <a:endParaRPr/>
          </a:p>
          <a:p>
            <a:pPr marL="0" marR="0" lvl="0" indent="0" algn="ctr" rtl="0">
              <a:lnSpc>
                <a:spcPct val="100000"/>
              </a:lnSpc>
              <a:spcBef>
                <a:spcPts val="0"/>
              </a:spcBef>
              <a:spcAft>
                <a:spcPts val="0"/>
              </a:spcAft>
              <a:buClr>
                <a:schemeClr val="dk1"/>
              </a:buClr>
              <a:buSzPts val="2400"/>
              <a:buFont typeface="Calibri"/>
              <a:buNone/>
            </a:pPr>
            <a:r>
              <a:rPr lang="es-AR" sz="2400" b="1" i="0" u="none" dirty="0">
                <a:solidFill>
                  <a:schemeClr val="dk1"/>
                </a:solidFill>
                <a:latin typeface="Calibri"/>
                <a:ea typeface="Calibri"/>
                <a:cs typeface="Calibri"/>
                <a:sym typeface="Calibri"/>
              </a:rPr>
              <a:t> </a:t>
            </a:r>
            <a:r>
              <a:rPr lang="es-AR" sz="1800" b="1" i="0" u="none" dirty="0">
                <a:solidFill>
                  <a:schemeClr val="dk1"/>
                </a:solidFill>
                <a:latin typeface="Calibri"/>
                <a:ea typeface="Calibri"/>
                <a:cs typeface="Calibri"/>
                <a:sym typeface="Calibri"/>
              </a:rPr>
              <a:t>con </a:t>
            </a:r>
            <a:r>
              <a:rPr lang="es-AR" sz="1800" b="1" i="0" u="none" dirty="0" err="1">
                <a:solidFill>
                  <a:schemeClr val="dk1"/>
                </a:solidFill>
                <a:latin typeface="Calibri"/>
                <a:ea typeface="Calibri"/>
                <a:cs typeface="Calibri"/>
                <a:sym typeface="Calibri"/>
              </a:rPr>
              <a:t>modif</a:t>
            </a:r>
            <a:r>
              <a:rPr lang="es-AR" sz="1800" b="1" i="0" u="none" dirty="0">
                <a:solidFill>
                  <a:schemeClr val="dk1"/>
                </a:solidFill>
                <a:latin typeface="Calibri"/>
                <a:ea typeface="Calibri"/>
                <a:cs typeface="Calibri"/>
                <a:sym typeface="Calibri"/>
              </a:rPr>
              <a:t>. 1ª parte </a:t>
            </a:r>
            <a:r>
              <a:rPr lang="es-AR" sz="1800" b="1" i="0" u="none" dirty="0" err="1">
                <a:solidFill>
                  <a:schemeClr val="dk1"/>
                </a:solidFill>
                <a:latin typeface="Calibri"/>
                <a:ea typeface="Calibri"/>
                <a:cs typeface="Calibri"/>
                <a:sym typeface="Calibri"/>
              </a:rPr>
              <a:t>Ppoint</a:t>
            </a:r>
            <a:r>
              <a:rPr lang="es-AR" sz="1800" b="1" i="0" u="none" dirty="0">
                <a:solidFill>
                  <a:schemeClr val="dk1"/>
                </a:solidFill>
                <a:latin typeface="Calibri"/>
                <a:ea typeface="Calibri"/>
                <a:cs typeface="Calibri"/>
                <a:sym typeface="Calibri"/>
              </a:rPr>
              <a:t> MAURICIO MARTÍNEZ</a:t>
            </a:r>
            <a:endParaRPr/>
          </a:p>
        </p:txBody>
      </p:sp>
      <p:grpSp>
        <p:nvGrpSpPr>
          <p:cNvPr id="214" name="Google Shape;214;p38"/>
          <p:cNvGrpSpPr/>
          <p:nvPr/>
        </p:nvGrpSpPr>
        <p:grpSpPr>
          <a:xfrm>
            <a:off x="0" y="6318250"/>
            <a:ext cx="10080625" cy="1268412"/>
            <a:chOff x="0" y="0"/>
            <a:chExt cx="2147483646" cy="2147483647"/>
          </a:xfrm>
        </p:grpSpPr>
        <p:sp>
          <p:nvSpPr>
            <p:cNvPr id="215" name="Google Shape;215;p38"/>
            <p:cNvSpPr txBox="1"/>
            <p:nvPr/>
          </p:nvSpPr>
          <p:spPr>
            <a:xfrm>
              <a:off x="0" y="174702735"/>
              <a:ext cx="2147483646" cy="1972780909"/>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16" name="Google Shape;216;p38"/>
            <p:cNvSpPr txBox="1"/>
            <p:nvPr/>
          </p:nvSpPr>
          <p:spPr>
            <a:xfrm rot="10800000" flipH="1">
              <a:off x="0" y="43003657"/>
              <a:ext cx="497133931" cy="174702735"/>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17" name="Google Shape;217;p38"/>
            <p:cNvSpPr txBox="1"/>
            <p:nvPr/>
          </p:nvSpPr>
          <p:spPr>
            <a:xfrm rot="10800000" flipH="1">
              <a:off x="428820475" y="43003924"/>
              <a:ext cx="962140362" cy="131698811"/>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18" name="Google Shape;218;p38"/>
            <p:cNvSpPr txBox="1"/>
            <p:nvPr/>
          </p:nvSpPr>
          <p:spPr>
            <a:xfrm rot="10800000" flipH="1">
              <a:off x="991224392" y="0"/>
              <a:ext cx="1155921028" cy="174702735"/>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219" name="Google Shape;219;p38" descr="IPAB horizontal.png"/>
            <p:cNvPicPr preferRelativeResize="0"/>
            <p:nvPr/>
          </p:nvPicPr>
          <p:blipFill rotWithShape="1">
            <a:blip r:embed="rId3">
              <a:alphaModFix/>
            </a:blip>
            <a:srcRect/>
            <a:stretch/>
          </p:blipFill>
          <p:spPr>
            <a:xfrm>
              <a:off x="1456872217" y="173680343"/>
              <a:ext cx="634333266" cy="1768620512"/>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6"/>
        <p:cNvGrpSpPr/>
        <p:nvPr/>
      </p:nvGrpSpPr>
      <p:grpSpPr>
        <a:xfrm>
          <a:off x="0" y="0"/>
          <a:ext cx="0" cy="0"/>
          <a:chOff x="0" y="0"/>
          <a:chExt cx="0" cy="0"/>
        </a:xfrm>
      </p:grpSpPr>
      <p:sp>
        <p:nvSpPr>
          <p:cNvPr id="497" name="Google Shape;497;p56"/>
          <p:cNvSpPr txBox="1"/>
          <p:nvPr/>
        </p:nvSpPr>
        <p:spPr>
          <a:xfrm>
            <a:off x="741362" y="282575"/>
            <a:ext cx="8605837" cy="6616700"/>
          </a:xfrm>
          <a:prstGeom prst="rect">
            <a:avLst/>
          </a:prstGeom>
          <a:noFill/>
          <a:ln>
            <a:noFill/>
          </a:ln>
        </p:spPr>
        <p:txBody>
          <a:bodyPr spcFirstLastPara="1" wrap="square" lIns="0" tIns="0" rIns="0" bIns="0" anchor="ctr" anchorCtr="0">
            <a:noAutofit/>
          </a:bodyPr>
          <a:lstStyle/>
          <a:p>
            <a:pPr marL="0" marR="0" lvl="0" indent="0" algn="ctr" rtl="0">
              <a:lnSpc>
                <a:spcPct val="200000"/>
              </a:lnSpc>
              <a:spcBef>
                <a:spcPts val="0"/>
              </a:spcBef>
              <a:spcAft>
                <a:spcPts val="0"/>
              </a:spcAft>
              <a:buClr>
                <a:schemeClr val="dk1"/>
              </a:buClr>
              <a:buSzPts val="2400"/>
              <a:buFont typeface="Times New Roman"/>
              <a:buNone/>
            </a:pPr>
            <a:r>
              <a:rPr lang="es-AR" sz="2400" b="1" i="1" u="none">
                <a:solidFill>
                  <a:schemeClr val="dk1"/>
                </a:solidFill>
                <a:latin typeface="Times New Roman"/>
                <a:ea typeface="Times New Roman"/>
                <a:cs typeface="Times New Roman"/>
                <a:sym typeface="Times New Roman"/>
              </a:rPr>
              <a:t>¿CÓMO INTERPRETAR TODO ESTE COMPLEJO DE FUENTES NORMATIVAS DE MANERA INTEGRAL Y COHERENTE?</a:t>
            </a:r>
            <a:endParaRPr/>
          </a:p>
        </p:txBody>
      </p:sp>
      <p:grpSp>
        <p:nvGrpSpPr>
          <p:cNvPr id="498" name="Google Shape;498;p56"/>
          <p:cNvGrpSpPr/>
          <p:nvPr/>
        </p:nvGrpSpPr>
        <p:grpSpPr>
          <a:xfrm>
            <a:off x="0" y="6832600"/>
            <a:ext cx="10080625" cy="754062"/>
            <a:chOff x="0" y="0"/>
            <a:chExt cx="2147483646" cy="2147483647"/>
          </a:xfrm>
        </p:grpSpPr>
        <p:sp>
          <p:nvSpPr>
            <p:cNvPr id="499" name="Google Shape;499;p56"/>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00" name="Google Shape;500;p56"/>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01" name="Google Shape;501;p56"/>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02" name="Google Shape;502;p56"/>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503" name="Google Shape;503;p56"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7"/>
          <p:cNvSpPr txBox="1"/>
          <p:nvPr/>
        </p:nvSpPr>
        <p:spPr>
          <a:xfrm>
            <a:off x="503237" y="247650"/>
            <a:ext cx="9072562" cy="573087"/>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2800"/>
              <a:buFont typeface="Calibri"/>
              <a:buNone/>
            </a:pPr>
            <a:r>
              <a:rPr lang="es-AR" sz="2800" b="1" i="0" u="none">
                <a:solidFill>
                  <a:schemeClr val="dk1"/>
                </a:solidFill>
                <a:latin typeface="Calibri"/>
                <a:ea typeface="Calibri"/>
                <a:cs typeface="Calibri"/>
                <a:sym typeface="Calibri"/>
              </a:rPr>
              <a:t>LA REFORMA CONSTITUCIONAL DE 1994</a:t>
            </a:r>
            <a:endParaRPr/>
          </a:p>
        </p:txBody>
      </p:sp>
      <p:sp>
        <p:nvSpPr>
          <p:cNvPr id="509" name="Google Shape;509;p57"/>
          <p:cNvSpPr txBox="1"/>
          <p:nvPr/>
        </p:nvSpPr>
        <p:spPr>
          <a:xfrm>
            <a:off x="314325" y="1160462"/>
            <a:ext cx="9445625" cy="6221412"/>
          </a:xfrm>
          <a:prstGeom prst="rect">
            <a:avLst/>
          </a:prstGeom>
          <a:noFill/>
          <a:ln>
            <a:noFill/>
          </a:ln>
        </p:spPr>
        <p:txBody>
          <a:bodyPr spcFirstLastPara="1" wrap="square" lIns="90000" tIns="45000" rIns="90000" bIns="45000" anchor="t" anchorCtr="0">
            <a:noAutofit/>
          </a:bodyPr>
          <a:lstStyle/>
          <a:p>
            <a:pPr marL="0" marR="0" lvl="0" indent="0" algn="l" rtl="0">
              <a:lnSpc>
                <a:spcPct val="80000"/>
              </a:lnSpc>
              <a:spcBef>
                <a:spcPts val="0"/>
              </a:spcBef>
              <a:spcAft>
                <a:spcPts val="0"/>
              </a:spcAft>
              <a:buClr>
                <a:schemeClr val="dk1"/>
              </a:buClr>
              <a:buSzPts val="2700"/>
              <a:buFont typeface="Calibri"/>
              <a:buNone/>
            </a:pPr>
            <a:r>
              <a:rPr lang="es-AR" sz="2700" b="1" i="0" u="none">
                <a:solidFill>
                  <a:schemeClr val="dk1"/>
                </a:solidFill>
                <a:latin typeface="Calibri"/>
                <a:ea typeface="Calibri"/>
                <a:cs typeface="Calibri"/>
                <a:sym typeface="Calibri"/>
              </a:rPr>
              <a:t>Ha consolidado una fenomenal transformación en el sistema de fuentes de nuestro ordenamiento jurídico</a:t>
            </a:r>
            <a:endParaRPr/>
          </a:p>
          <a:p>
            <a:pPr marL="0" marR="0" lvl="0" indent="0" algn="l" rtl="0">
              <a:lnSpc>
                <a:spcPct val="80000"/>
              </a:lnSpc>
              <a:spcBef>
                <a:spcPts val="600"/>
              </a:spcBef>
              <a:spcAft>
                <a:spcPts val="0"/>
              </a:spcAft>
              <a:buClr>
                <a:schemeClr val="lt1"/>
              </a:buClr>
              <a:buSzPts val="2700"/>
              <a:buFont typeface="Arial"/>
              <a:buNone/>
            </a:pPr>
            <a:endParaRPr sz="2700" b="1" i="0" u="none">
              <a:solidFill>
                <a:schemeClr val="dk1"/>
              </a:solidFill>
              <a:latin typeface="Calibri"/>
              <a:ea typeface="Calibri"/>
              <a:cs typeface="Calibri"/>
              <a:sym typeface="Calibri"/>
            </a:endParaRPr>
          </a:p>
          <a:p>
            <a:pPr marL="1268412" marR="0" lvl="1" indent="-449262" algn="l" rtl="0">
              <a:lnSpc>
                <a:spcPct val="80000"/>
              </a:lnSpc>
              <a:spcBef>
                <a:spcPts val="600"/>
              </a:spcBef>
              <a:spcAft>
                <a:spcPts val="0"/>
              </a:spcAft>
              <a:buClr>
                <a:srgbClr val="FFFFFF"/>
              </a:buClr>
              <a:buSzPts val="2700"/>
              <a:buFont typeface="Arial"/>
              <a:buChar char="•"/>
            </a:pPr>
            <a:r>
              <a:rPr lang="es-AR" sz="2700" b="1" i="0" u="none" strike="noStrike" cap="none">
                <a:solidFill>
                  <a:schemeClr val="dk1"/>
                </a:solidFill>
                <a:latin typeface="Calibri"/>
                <a:ea typeface="Calibri"/>
                <a:cs typeface="Calibri"/>
                <a:sym typeface="Calibri"/>
              </a:rPr>
              <a:t>1853-1860-1957: </a:t>
            </a:r>
            <a:r>
              <a:rPr lang="es-AR" sz="2700" b="1" i="1" u="none" strike="noStrike" cap="none">
                <a:solidFill>
                  <a:schemeClr val="dk1"/>
                </a:solidFill>
                <a:latin typeface="Calibri"/>
                <a:ea typeface="Calibri"/>
                <a:cs typeface="Calibri"/>
                <a:sym typeface="Calibri"/>
              </a:rPr>
              <a:t>Arts. 31 y 75, inc. 12.</a:t>
            </a:r>
            <a:endParaRPr/>
          </a:p>
          <a:p>
            <a:pPr marL="0" marR="0" lvl="0" indent="0" algn="l" rtl="0">
              <a:lnSpc>
                <a:spcPct val="80000"/>
              </a:lnSpc>
              <a:spcBef>
                <a:spcPts val="600"/>
              </a:spcBef>
              <a:spcAft>
                <a:spcPts val="0"/>
              </a:spcAft>
              <a:buClr>
                <a:schemeClr val="lt1"/>
              </a:buClr>
              <a:buSzPts val="2700"/>
              <a:buFont typeface="Arial"/>
              <a:buNone/>
            </a:pPr>
            <a:endParaRPr sz="2700" b="1" i="0" u="none">
              <a:solidFill>
                <a:schemeClr val="dk1"/>
              </a:solidFill>
              <a:latin typeface="Calibri"/>
              <a:ea typeface="Calibri"/>
              <a:cs typeface="Calibri"/>
              <a:sym typeface="Calibri"/>
            </a:endParaRPr>
          </a:p>
          <a:p>
            <a:pPr marL="1268412" marR="0" lvl="1" indent="-449262" algn="l" rtl="0">
              <a:lnSpc>
                <a:spcPct val="80000"/>
              </a:lnSpc>
              <a:spcBef>
                <a:spcPts val="600"/>
              </a:spcBef>
              <a:spcAft>
                <a:spcPts val="0"/>
              </a:spcAft>
              <a:buClr>
                <a:srgbClr val="FFFFFF"/>
              </a:buClr>
              <a:buSzPts val="2700"/>
              <a:buFont typeface="Arial"/>
              <a:buChar char="•"/>
            </a:pPr>
            <a:r>
              <a:rPr lang="es-AR" sz="2700" b="1" i="0" u="none" strike="noStrike" cap="none">
                <a:solidFill>
                  <a:schemeClr val="dk1"/>
                </a:solidFill>
                <a:latin typeface="Calibri"/>
                <a:ea typeface="Calibri"/>
                <a:cs typeface="Calibri"/>
                <a:sym typeface="Calibri"/>
              </a:rPr>
              <a:t>1994: </a:t>
            </a:r>
            <a:r>
              <a:rPr lang="es-AR" sz="2700" b="1" i="1" u="none" strike="noStrike" cap="none">
                <a:solidFill>
                  <a:schemeClr val="dk1"/>
                </a:solidFill>
                <a:latin typeface="Calibri"/>
                <a:ea typeface="Calibri"/>
                <a:cs typeface="Calibri"/>
                <a:sym typeface="Calibri"/>
              </a:rPr>
              <a:t>Art. 75, inc. 22 C.N.</a:t>
            </a:r>
            <a:endParaRPr/>
          </a:p>
          <a:p>
            <a:pPr marL="0" marR="0" lvl="0" indent="0" algn="l" rtl="0">
              <a:lnSpc>
                <a:spcPct val="80000"/>
              </a:lnSpc>
              <a:spcBef>
                <a:spcPts val="600"/>
              </a:spcBef>
              <a:spcAft>
                <a:spcPts val="0"/>
              </a:spcAft>
              <a:buClr>
                <a:schemeClr val="lt1"/>
              </a:buClr>
              <a:buSzPts val="2700"/>
              <a:buFont typeface="Arial"/>
              <a:buNone/>
            </a:pPr>
            <a:endParaRPr sz="2700" b="1" i="0" u="none">
              <a:solidFill>
                <a:schemeClr val="dk1"/>
              </a:solidFill>
              <a:latin typeface="Calibri"/>
              <a:ea typeface="Calibri"/>
              <a:cs typeface="Calibri"/>
              <a:sym typeface="Calibri"/>
            </a:endParaRPr>
          </a:p>
          <a:p>
            <a:pPr marL="0" marR="0" lvl="0" indent="0" algn="l" rtl="0">
              <a:lnSpc>
                <a:spcPct val="80000"/>
              </a:lnSpc>
              <a:spcBef>
                <a:spcPts val="600"/>
              </a:spcBef>
              <a:spcAft>
                <a:spcPts val="0"/>
              </a:spcAft>
              <a:buClr>
                <a:schemeClr val="lt1"/>
              </a:buClr>
              <a:buSzPts val="2700"/>
              <a:buFont typeface="Arial"/>
              <a:buNone/>
            </a:pPr>
            <a:endParaRPr sz="2700" b="1" i="0" u="none">
              <a:solidFill>
                <a:schemeClr val="dk1"/>
              </a:solidFill>
              <a:latin typeface="Calibri"/>
              <a:ea typeface="Calibri"/>
              <a:cs typeface="Calibri"/>
              <a:sym typeface="Calibri"/>
            </a:endParaRPr>
          </a:p>
          <a:p>
            <a:pPr marL="0" marR="0" lvl="0" indent="0" algn="l" rtl="0">
              <a:lnSpc>
                <a:spcPct val="80000"/>
              </a:lnSpc>
              <a:spcBef>
                <a:spcPts val="600"/>
              </a:spcBef>
              <a:spcAft>
                <a:spcPts val="0"/>
              </a:spcAft>
              <a:buClr>
                <a:schemeClr val="lt1"/>
              </a:buClr>
              <a:buSzPts val="2700"/>
              <a:buFont typeface="Arial"/>
              <a:buNone/>
            </a:pPr>
            <a:endParaRPr sz="2700" b="1" i="0" u="none">
              <a:solidFill>
                <a:schemeClr val="dk1"/>
              </a:solidFill>
              <a:latin typeface="Calibri"/>
              <a:ea typeface="Calibri"/>
              <a:cs typeface="Calibri"/>
              <a:sym typeface="Calibri"/>
            </a:endParaRPr>
          </a:p>
          <a:p>
            <a:pPr marL="0" marR="0" lvl="0" indent="0" algn="l" rtl="0">
              <a:lnSpc>
                <a:spcPct val="80000"/>
              </a:lnSpc>
              <a:spcBef>
                <a:spcPts val="600"/>
              </a:spcBef>
              <a:spcAft>
                <a:spcPts val="0"/>
              </a:spcAft>
              <a:buClr>
                <a:schemeClr val="lt1"/>
              </a:buClr>
              <a:buSzPts val="2700"/>
              <a:buFont typeface="Arial"/>
              <a:buNone/>
            </a:pPr>
            <a:endParaRPr sz="2700" b="1" i="0" u="none">
              <a:solidFill>
                <a:schemeClr val="dk1"/>
              </a:solidFill>
              <a:latin typeface="Calibri"/>
              <a:ea typeface="Calibri"/>
              <a:cs typeface="Calibri"/>
              <a:sym typeface="Calibri"/>
            </a:endParaRPr>
          </a:p>
          <a:p>
            <a:pPr marL="0" marR="0" lvl="0" indent="0" algn="ctr" rtl="0">
              <a:lnSpc>
                <a:spcPct val="80000"/>
              </a:lnSpc>
              <a:spcBef>
                <a:spcPts val="600"/>
              </a:spcBef>
              <a:spcAft>
                <a:spcPts val="0"/>
              </a:spcAft>
              <a:buClr>
                <a:schemeClr val="lt1"/>
              </a:buClr>
              <a:buSzPts val="2700"/>
              <a:buFont typeface="Arial"/>
              <a:buNone/>
            </a:pPr>
            <a:endParaRPr sz="2700" b="1" i="0" u="none">
              <a:solidFill>
                <a:schemeClr val="dk1"/>
              </a:solidFill>
              <a:latin typeface="Calibri"/>
              <a:ea typeface="Calibri"/>
              <a:cs typeface="Calibri"/>
              <a:sym typeface="Calibri"/>
            </a:endParaRPr>
          </a:p>
          <a:p>
            <a:pPr marL="0" marR="0" lvl="0" indent="0" algn="ctr" rtl="0">
              <a:lnSpc>
                <a:spcPct val="80000"/>
              </a:lnSpc>
              <a:spcBef>
                <a:spcPts val="600"/>
              </a:spcBef>
              <a:spcAft>
                <a:spcPts val="0"/>
              </a:spcAft>
              <a:buClr>
                <a:schemeClr val="dk1"/>
              </a:buClr>
              <a:buSzPts val="2700"/>
              <a:buFont typeface="Calibri"/>
              <a:buNone/>
            </a:pPr>
            <a:r>
              <a:rPr lang="es-AR" sz="2700" b="1" i="0" u="none">
                <a:solidFill>
                  <a:schemeClr val="dk1"/>
                </a:solidFill>
                <a:latin typeface="Calibri"/>
                <a:ea typeface="Calibri"/>
                <a:cs typeface="Calibri"/>
                <a:sym typeface="Calibri"/>
              </a:rPr>
              <a:t>LOS TRATADOS INTERNACIONALES TIENEN JERARQUÍA SUPERIOR A LAS LEYES.</a:t>
            </a:r>
            <a:endParaRPr/>
          </a:p>
        </p:txBody>
      </p:sp>
      <p:sp>
        <p:nvSpPr>
          <p:cNvPr id="510" name="Google Shape;510;p57"/>
          <p:cNvSpPr/>
          <p:nvPr/>
        </p:nvSpPr>
        <p:spPr>
          <a:xfrm>
            <a:off x="2301875" y="4333875"/>
            <a:ext cx="5476875" cy="1077912"/>
          </a:xfrm>
          <a:prstGeom prst="downArrow">
            <a:avLst>
              <a:gd name="adj1" fmla="val 50000"/>
              <a:gd name="adj2" fmla="val 50000"/>
            </a:avLst>
          </a:prstGeom>
          <a:solidFill>
            <a:srgbClr val="00B8F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nvGrpSpPr>
          <p:cNvPr id="511" name="Google Shape;511;p57"/>
          <p:cNvGrpSpPr/>
          <p:nvPr/>
        </p:nvGrpSpPr>
        <p:grpSpPr>
          <a:xfrm>
            <a:off x="0" y="6832600"/>
            <a:ext cx="10080625" cy="754062"/>
            <a:chOff x="0" y="0"/>
            <a:chExt cx="2147483646" cy="2147483647"/>
          </a:xfrm>
        </p:grpSpPr>
        <p:sp>
          <p:nvSpPr>
            <p:cNvPr id="512" name="Google Shape;512;p57"/>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13" name="Google Shape;513;p57"/>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14" name="Google Shape;514;p57"/>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15" name="Google Shape;515;p57"/>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516" name="Google Shape;516;p57"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8"/>
          <p:cNvSpPr txBox="1"/>
          <p:nvPr/>
        </p:nvSpPr>
        <p:spPr>
          <a:xfrm>
            <a:off x="434975" y="311150"/>
            <a:ext cx="9488487" cy="1390650"/>
          </a:xfrm>
          <a:prstGeom prst="rect">
            <a:avLst/>
          </a:prstGeom>
          <a:noFill/>
          <a:ln>
            <a:noFill/>
          </a:ln>
        </p:spPr>
        <p:txBody>
          <a:bodyPr spcFirstLastPara="1" wrap="square" lIns="90000" tIns="21225" rIns="90000" bIns="45000" anchor="t" anchorCtr="0">
            <a:noAutofit/>
          </a:bodyPr>
          <a:lstStyle/>
          <a:p>
            <a:pPr marL="0" marR="0" lvl="0" indent="0" algn="l" rtl="0">
              <a:lnSpc>
                <a:spcPct val="100000"/>
              </a:lnSpc>
              <a:spcBef>
                <a:spcPts val="0"/>
              </a:spcBef>
              <a:spcAft>
                <a:spcPts val="0"/>
              </a:spcAft>
              <a:buClr>
                <a:schemeClr val="dk1"/>
              </a:buClr>
              <a:buSzPts val="4400"/>
              <a:buFont typeface="Calibri"/>
              <a:buNone/>
            </a:pPr>
            <a:r>
              <a:rPr lang="es-AR" sz="4400" b="0" i="0" u="none">
                <a:solidFill>
                  <a:schemeClr val="dk1"/>
                </a:solidFill>
                <a:latin typeface="Calibri"/>
                <a:ea typeface="Calibri"/>
                <a:cs typeface="Calibri"/>
                <a:sym typeface="Calibri"/>
              </a:rPr>
              <a:t>El hombre como centro del derecho</a:t>
            </a:r>
            <a:endParaRPr/>
          </a:p>
        </p:txBody>
      </p:sp>
      <p:sp>
        <p:nvSpPr>
          <p:cNvPr id="522" name="Google Shape;522;p58"/>
          <p:cNvSpPr/>
          <p:nvPr/>
        </p:nvSpPr>
        <p:spPr>
          <a:xfrm>
            <a:off x="334962" y="1682750"/>
            <a:ext cx="9759950" cy="6076950"/>
          </a:xfrm>
          <a:prstGeom prst="rect">
            <a:avLst/>
          </a:prstGeom>
          <a:noFill/>
          <a:ln>
            <a:noFill/>
          </a:ln>
        </p:spPr>
        <p:txBody>
          <a:bodyPr spcFirstLastPara="1" wrap="square" lIns="90000" tIns="0" rIns="90000" bIns="45000" anchor="t" anchorCtr="0">
            <a:noAutofit/>
          </a:bodyPr>
          <a:lstStyle/>
          <a:p>
            <a:pPr marL="501650" marR="0" lvl="0" indent="-501650" algn="just" rtl="0">
              <a:lnSpc>
                <a:spcPct val="100000"/>
              </a:lnSpc>
              <a:spcBef>
                <a:spcPts val="0"/>
              </a:spcBef>
              <a:spcAft>
                <a:spcPts val="0"/>
              </a:spcAft>
              <a:buClr>
                <a:schemeClr val="dk1"/>
              </a:buClr>
              <a:buSzPts val="2400"/>
              <a:buFont typeface="Times New Roman"/>
              <a:buAutoNum type="alphaLcParenR"/>
            </a:pPr>
            <a:r>
              <a:rPr lang="es-AR" sz="2400" b="1" i="0" u="none" strike="noStrike" cap="none">
                <a:solidFill>
                  <a:schemeClr val="dk1"/>
                </a:solidFill>
                <a:latin typeface="Calibri"/>
                <a:ea typeface="Calibri"/>
                <a:cs typeface="Calibri"/>
                <a:sym typeface="Calibri"/>
              </a:rPr>
              <a:t>En el nuevo ordenamiento pasan a ser </a:t>
            </a:r>
            <a:r>
              <a:rPr lang="es-AR" sz="2400" b="1" i="0" u="none" strike="noStrike" cap="none">
                <a:solidFill>
                  <a:schemeClr val="dk1"/>
                </a:solidFill>
                <a:highlight>
                  <a:srgbClr val="00FFFF"/>
                </a:highlight>
                <a:latin typeface="Calibri"/>
                <a:ea typeface="Calibri"/>
                <a:cs typeface="Calibri"/>
                <a:sym typeface="Calibri"/>
              </a:rPr>
              <a:t>sujetos de derecho internacional no sólo los Estados, sino también los individuos y los pueblos </a:t>
            </a:r>
            <a:r>
              <a:rPr lang="es-AR" sz="2400" b="0" i="0" u="none" strike="noStrike" cap="none">
                <a:solidFill>
                  <a:schemeClr val="dk1"/>
                </a:solidFill>
                <a:latin typeface="Calibri"/>
                <a:ea typeface="Calibri"/>
                <a:cs typeface="Calibri"/>
                <a:sym typeface="Calibri"/>
              </a:rPr>
              <a:t>(Luigi Ferrajoli: “</a:t>
            </a:r>
            <a:r>
              <a:rPr lang="es-AR" sz="2400" b="0" i="1" u="none" strike="noStrike" cap="none">
                <a:solidFill>
                  <a:schemeClr val="dk1"/>
                </a:solidFill>
                <a:latin typeface="Calibri"/>
                <a:ea typeface="Calibri"/>
                <a:cs typeface="Calibri"/>
                <a:sym typeface="Calibri"/>
              </a:rPr>
              <a:t>Derechos y Garantías: la ley del más débil</a:t>
            </a:r>
            <a:r>
              <a:rPr lang="es-AR" sz="2400" b="0" i="0" u="none" strike="noStrike" cap="none">
                <a:solidFill>
                  <a:schemeClr val="dk1"/>
                </a:solidFill>
                <a:latin typeface="Calibri"/>
                <a:ea typeface="Calibri"/>
                <a:cs typeface="Calibri"/>
                <a:sym typeface="Calibri"/>
              </a:rPr>
              <a:t>”, Madrid, Ed. Trotta, 1999);</a:t>
            </a:r>
            <a:endParaRPr/>
          </a:p>
          <a:p>
            <a:pPr marL="501650" marR="0" lvl="0" indent="-501650" algn="just" rtl="0">
              <a:lnSpc>
                <a:spcPct val="100000"/>
              </a:lnSpc>
              <a:spcBef>
                <a:spcPts val="800"/>
              </a:spcBef>
              <a:spcAft>
                <a:spcPts val="0"/>
              </a:spcAft>
              <a:buClr>
                <a:schemeClr val="dk1"/>
              </a:buClr>
              <a:buSzPts val="2400"/>
              <a:buFont typeface="Times New Roman"/>
              <a:buAutoNum type="alphaLcParenR"/>
            </a:pPr>
            <a:r>
              <a:rPr lang="es-AR" sz="2400" b="0" i="0" u="none" strike="noStrike" cap="none">
                <a:solidFill>
                  <a:schemeClr val="dk1"/>
                </a:solidFill>
                <a:latin typeface="Calibri"/>
                <a:ea typeface="Calibri"/>
                <a:cs typeface="Calibri"/>
                <a:sym typeface="Calibri"/>
              </a:rPr>
              <a:t>Esta protección de los DD.HH. a la que se han comprometido los Estados de la comunidad universal, tiene naturaleza normativa y no se sustenta en ninguna teoría jurídica excluyente.</a:t>
            </a:r>
            <a:endParaRPr/>
          </a:p>
          <a:p>
            <a:pPr marL="501650" marR="0" lvl="0" indent="-501650" algn="just" rtl="0">
              <a:lnSpc>
                <a:spcPct val="100000"/>
              </a:lnSpc>
              <a:spcBef>
                <a:spcPts val="1650"/>
              </a:spcBef>
              <a:spcAft>
                <a:spcPts val="0"/>
              </a:spcAft>
              <a:buClr>
                <a:schemeClr val="dk1"/>
              </a:buClr>
              <a:buSzPts val="2400"/>
              <a:buFont typeface="Times New Roman"/>
              <a:buAutoNum type="alphaLcParenR"/>
            </a:pPr>
            <a:r>
              <a:rPr lang="es-AR" sz="2400" b="0" i="0" u="none" strike="noStrike" cap="none">
                <a:solidFill>
                  <a:schemeClr val="dk1"/>
                </a:solidFill>
                <a:latin typeface="Calibri"/>
                <a:ea typeface="Calibri"/>
                <a:cs typeface="Calibri"/>
                <a:sym typeface="Calibri"/>
              </a:rPr>
              <a:t>Así, </a:t>
            </a:r>
            <a:r>
              <a:rPr lang="es-AR" sz="2400" b="0" i="0" u="none" strike="noStrike" cap="none">
                <a:solidFill>
                  <a:schemeClr val="dk1"/>
                </a:solidFill>
                <a:highlight>
                  <a:srgbClr val="00FFFF"/>
                </a:highlight>
                <a:latin typeface="Calibri"/>
                <a:ea typeface="Calibri"/>
                <a:cs typeface="Calibri"/>
                <a:sym typeface="Calibri"/>
              </a:rPr>
              <a:t>la universalidad de tales derechos ya no depende de un sistema positivo </a:t>
            </a:r>
            <a:r>
              <a:rPr lang="es-AR" sz="2400" b="0" i="0" u="none" strike="noStrike" cap="none">
                <a:solidFill>
                  <a:schemeClr val="dk1"/>
                </a:solidFill>
                <a:latin typeface="Calibri"/>
                <a:ea typeface="Calibri"/>
                <a:cs typeface="Calibri"/>
                <a:sym typeface="Calibri"/>
              </a:rPr>
              <a:t>o de su sustento en un derecho natural fuera del derecho positivo (conf. Carlos Santiago Nino: “Ética y derechos humanos. Un ensayo de fundamentación”, Buenos Aires, Ed. Paidós, 1984)</a:t>
            </a:r>
            <a:endParaRPr/>
          </a:p>
        </p:txBody>
      </p:sp>
      <p:grpSp>
        <p:nvGrpSpPr>
          <p:cNvPr id="523" name="Google Shape;523;p58"/>
          <p:cNvGrpSpPr/>
          <p:nvPr/>
        </p:nvGrpSpPr>
        <p:grpSpPr>
          <a:xfrm>
            <a:off x="0" y="6832600"/>
            <a:ext cx="10080625" cy="754062"/>
            <a:chOff x="0" y="0"/>
            <a:chExt cx="2147483646" cy="2147483647"/>
          </a:xfrm>
        </p:grpSpPr>
        <p:sp>
          <p:nvSpPr>
            <p:cNvPr id="524" name="Google Shape;524;p58"/>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25" name="Google Shape;525;p58"/>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26" name="Google Shape;526;p58"/>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27" name="Google Shape;527;p58"/>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528" name="Google Shape;528;p58"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59"/>
          <p:cNvSpPr txBox="1"/>
          <p:nvPr/>
        </p:nvSpPr>
        <p:spPr>
          <a:xfrm>
            <a:off x="503237" y="90487"/>
            <a:ext cx="9072562" cy="104140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2800"/>
              <a:buFont typeface="Calibri"/>
              <a:buNone/>
            </a:pPr>
            <a:r>
              <a:rPr lang="es-AR" sz="2800" b="1" i="0" u="none">
                <a:solidFill>
                  <a:schemeClr val="dk1"/>
                </a:solidFill>
                <a:latin typeface="Calibri"/>
                <a:ea typeface="Calibri"/>
                <a:cs typeface="Calibri"/>
                <a:sym typeface="Calibri"/>
              </a:rPr>
              <a:t>UN EJEMPLO MENDOCINO:</a:t>
            </a:r>
            <a:endParaRPr/>
          </a:p>
          <a:p>
            <a:pPr marL="0" marR="0" lvl="0" indent="0" algn="ctr" rtl="0">
              <a:lnSpc>
                <a:spcPct val="100000"/>
              </a:lnSpc>
              <a:spcBef>
                <a:spcPts val="0"/>
              </a:spcBef>
              <a:spcAft>
                <a:spcPts val="0"/>
              </a:spcAft>
              <a:buClr>
                <a:schemeClr val="dk1"/>
              </a:buClr>
              <a:buSzPts val="2800"/>
              <a:buFont typeface="Calibri"/>
              <a:buNone/>
            </a:pPr>
            <a:r>
              <a:rPr lang="es-AR" sz="2800" b="1" i="0" u="none">
                <a:solidFill>
                  <a:schemeClr val="dk1"/>
                </a:solidFill>
                <a:latin typeface="Calibri"/>
                <a:ea typeface="Calibri"/>
                <a:cs typeface="Calibri"/>
                <a:sym typeface="Calibri"/>
              </a:rPr>
              <a:t>PROTECCIÓN DE LA MATERNIDAD</a:t>
            </a:r>
            <a:endParaRPr/>
          </a:p>
        </p:txBody>
      </p:sp>
      <p:sp>
        <p:nvSpPr>
          <p:cNvPr id="534" name="Google Shape;534;p59"/>
          <p:cNvSpPr/>
          <p:nvPr/>
        </p:nvSpPr>
        <p:spPr>
          <a:xfrm>
            <a:off x="182562" y="1719262"/>
            <a:ext cx="9742487" cy="5840412"/>
          </a:xfrm>
          <a:prstGeom prst="rect">
            <a:avLst/>
          </a:prstGeom>
          <a:noFill/>
          <a:ln>
            <a:noFill/>
          </a:ln>
        </p:spPr>
        <p:txBody>
          <a:bodyPr spcFirstLastPara="1" wrap="square" lIns="90000" tIns="45000" rIns="90000" bIns="45000" anchor="t" anchorCtr="0">
            <a:noAutofit/>
          </a:bodyPr>
          <a:lstStyle/>
          <a:p>
            <a:pPr marL="0" marR="0" lvl="0" indent="0" algn="just" rtl="0">
              <a:lnSpc>
                <a:spcPct val="150000"/>
              </a:lnSpc>
              <a:spcBef>
                <a:spcPts val="0"/>
              </a:spcBef>
              <a:spcAft>
                <a:spcPts val="0"/>
              </a:spcAft>
              <a:buClr>
                <a:schemeClr val="dk1"/>
              </a:buClr>
              <a:buSzPts val="2400"/>
              <a:buFont typeface="Times New Roman"/>
              <a:buNone/>
            </a:pPr>
            <a:r>
              <a:rPr lang="es-AR" sz="2400" b="1" i="0" u="none" strike="noStrike" cap="none">
                <a:solidFill>
                  <a:schemeClr val="dk1"/>
                </a:solidFill>
                <a:latin typeface="Calibri"/>
                <a:ea typeface="Calibri"/>
                <a:cs typeface="Calibri"/>
                <a:sym typeface="Calibri"/>
              </a:rPr>
              <a:t>Plenario “Lorca” (SCJMza, Sala I, LS: 352-72, del 15-6-2005),</a:t>
            </a:r>
            <a:endParaRPr/>
          </a:p>
          <a:p>
            <a:pPr marL="0" marR="0" lvl="0" indent="0" algn="just" rtl="0">
              <a:lnSpc>
                <a:spcPct val="150000"/>
              </a:lnSpc>
              <a:spcBef>
                <a:spcPts val="0"/>
              </a:spcBef>
              <a:spcAft>
                <a:spcPts val="0"/>
              </a:spcAft>
              <a:buClr>
                <a:schemeClr val="dk1"/>
              </a:buClr>
              <a:buSzPts val="2000"/>
              <a:buFont typeface="Times New Roman"/>
              <a:buNone/>
            </a:pPr>
            <a:r>
              <a:rPr lang="es-AR" sz="2000" b="0" i="0" u="none" strike="noStrike" cap="none">
                <a:solidFill>
                  <a:schemeClr val="dk1"/>
                </a:solidFill>
                <a:latin typeface="Calibri"/>
                <a:ea typeface="Calibri"/>
                <a:cs typeface="Calibri"/>
                <a:sym typeface="Calibri"/>
              </a:rPr>
              <a:t>    El plexo normativo constitucional (particularmente los tratados de dd.hh. y su interpretación por los tribunales internacionales) reconoce a toda trabajadora </a:t>
            </a:r>
            <a:r>
              <a:rPr lang="es-AR" sz="2400" b="1" i="0" u="none" strike="noStrike" cap="none">
                <a:solidFill>
                  <a:schemeClr val="dk1"/>
                </a:solidFill>
                <a:highlight>
                  <a:srgbClr val="00FFFF"/>
                </a:highlight>
                <a:latin typeface="Calibri"/>
                <a:ea typeface="Calibri"/>
                <a:cs typeface="Calibri"/>
                <a:sym typeface="Calibri"/>
              </a:rPr>
              <a:t>EMBARAZADA EL DERECHO A LA ESTABILIDAD </a:t>
            </a:r>
            <a:r>
              <a:rPr lang="es-AR" sz="2000" b="0" i="0" u="none" strike="noStrike" cap="none">
                <a:solidFill>
                  <a:schemeClr val="dk1"/>
                </a:solidFill>
                <a:latin typeface="Calibri"/>
                <a:ea typeface="Calibri"/>
                <a:cs typeface="Calibri"/>
                <a:sym typeface="Calibri"/>
              </a:rPr>
              <a:t>en el empleo hasta un cierto periodo posterior al parto.</a:t>
            </a:r>
            <a:endParaRPr/>
          </a:p>
          <a:p>
            <a:pPr marL="0" marR="0" lvl="0" indent="0" algn="just" rtl="0">
              <a:lnSpc>
                <a:spcPct val="150000"/>
              </a:lnSpc>
              <a:spcBef>
                <a:spcPts val="0"/>
              </a:spcBef>
              <a:spcAft>
                <a:spcPts val="0"/>
              </a:spcAft>
              <a:buClr>
                <a:schemeClr val="dk1"/>
              </a:buClr>
              <a:buSzPts val="2400"/>
              <a:buFont typeface="Times New Roman"/>
              <a:buNone/>
            </a:pPr>
            <a:r>
              <a:rPr lang="es-AR" sz="2400" b="1" i="0" u="none" strike="noStrike" cap="none">
                <a:solidFill>
                  <a:schemeClr val="dk1"/>
                </a:solidFill>
                <a:latin typeface="Calibri"/>
                <a:ea typeface="Calibri"/>
                <a:cs typeface="Calibri"/>
                <a:sym typeface="Calibri"/>
              </a:rPr>
              <a:t>Causa “Martínez” (SCJMza., Sala I, LS: 398-125, del 10-3-2009)</a:t>
            </a:r>
            <a:endParaRPr/>
          </a:p>
          <a:p>
            <a:pPr marL="0" marR="0" lvl="0" indent="0" algn="just" rtl="0">
              <a:lnSpc>
                <a:spcPct val="150000"/>
              </a:lnSpc>
              <a:spcBef>
                <a:spcPts val="0"/>
              </a:spcBef>
              <a:spcAft>
                <a:spcPts val="0"/>
              </a:spcAft>
              <a:buClr>
                <a:schemeClr val="dk1"/>
              </a:buClr>
              <a:buSzPts val="2400"/>
              <a:buFont typeface="Times New Roman"/>
              <a:buNone/>
            </a:pPr>
            <a:r>
              <a:rPr lang="es-AR" sz="2400" b="1" i="0" u="none" strike="noStrike" cap="none">
                <a:solidFill>
                  <a:schemeClr val="dk1"/>
                </a:solidFill>
                <a:latin typeface="Calibri"/>
                <a:ea typeface="Calibri"/>
                <a:cs typeface="Calibri"/>
                <a:sym typeface="Calibri"/>
              </a:rPr>
              <a:t>Causa “Donoso” (SCJMza., Sala I, LS: 404-185, 14-9-2009).</a:t>
            </a:r>
            <a:endParaRPr/>
          </a:p>
          <a:p>
            <a:pPr marL="0" marR="0" lvl="0" indent="0" algn="just" rtl="0">
              <a:lnSpc>
                <a:spcPct val="150000"/>
              </a:lnSpc>
              <a:spcBef>
                <a:spcPts val="0"/>
              </a:spcBef>
              <a:spcAft>
                <a:spcPts val="0"/>
              </a:spcAft>
              <a:buClr>
                <a:schemeClr val="dk1"/>
              </a:buClr>
              <a:buSzPts val="2000"/>
              <a:buFont typeface="Times New Roman"/>
              <a:buNone/>
            </a:pPr>
            <a:r>
              <a:rPr lang="es-AR" sz="2000" b="1" i="0" u="none" strike="noStrike" cap="none">
                <a:solidFill>
                  <a:schemeClr val="dk1"/>
                </a:solidFill>
                <a:latin typeface="Calibri"/>
                <a:ea typeface="Calibri"/>
                <a:cs typeface="Calibri"/>
                <a:sym typeface="Calibri"/>
              </a:rPr>
              <a:t>  </a:t>
            </a:r>
            <a:r>
              <a:rPr lang="es-AR" sz="2000" b="1" i="0" u="none" strike="noStrike" cap="none">
                <a:solidFill>
                  <a:schemeClr val="dk1"/>
                </a:solidFill>
                <a:highlight>
                  <a:srgbClr val="00FFFF"/>
                </a:highlight>
                <a:latin typeface="Calibri"/>
                <a:ea typeface="Calibri"/>
                <a:cs typeface="Calibri"/>
                <a:sym typeface="Calibri"/>
              </a:rPr>
              <a:t>ANTE UNA LAGUNA </a:t>
            </a:r>
            <a:r>
              <a:rPr lang="es-AR" sz="2000" b="1" i="0" u="none" strike="noStrike" cap="none">
                <a:solidFill>
                  <a:schemeClr val="dk1"/>
                </a:solidFill>
                <a:latin typeface="Calibri"/>
                <a:ea typeface="Calibri"/>
                <a:cs typeface="Calibri"/>
                <a:sym typeface="Calibri"/>
              </a:rPr>
              <a:t>(U OMISIÓN LEGISLATIVA) EL </a:t>
            </a:r>
            <a:r>
              <a:rPr lang="es-AR" sz="2000" b="1" i="0" u="none" strike="noStrike" cap="none">
                <a:solidFill>
                  <a:schemeClr val="dk1"/>
                </a:solidFill>
                <a:highlight>
                  <a:srgbClr val="00FFFF"/>
                </a:highlight>
                <a:latin typeface="Calibri"/>
                <a:ea typeface="Calibri"/>
                <a:cs typeface="Calibri"/>
                <a:sym typeface="Calibri"/>
              </a:rPr>
              <a:t>CARÁCTER SUPRALEGAL DE LA PROTECCIÓN IMPLICA EL DEBER DEL JUEZ BUCEAR ENTRE LA NORMATIVA PARA ENCONTRAR EL MÍNIMO PROTECTORIO INDISPONIBLE.</a:t>
            </a:r>
            <a:endParaRPr/>
          </a:p>
        </p:txBody>
      </p:sp>
      <p:grpSp>
        <p:nvGrpSpPr>
          <p:cNvPr id="535" name="Google Shape;535;p59"/>
          <p:cNvGrpSpPr/>
          <p:nvPr/>
        </p:nvGrpSpPr>
        <p:grpSpPr>
          <a:xfrm>
            <a:off x="0" y="6832600"/>
            <a:ext cx="10080625" cy="754062"/>
            <a:chOff x="0" y="0"/>
            <a:chExt cx="2147483646" cy="2147483647"/>
          </a:xfrm>
        </p:grpSpPr>
        <p:sp>
          <p:nvSpPr>
            <p:cNvPr id="536" name="Google Shape;536;p59"/>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37" name="Google Shape;537;p59"/>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38" name="Google Shape;538;p59"/>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39" name="Google Shape;539;p59"/>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540" name="Google Shape;540;p59"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0"/>
          <p:cNvSpPr txBox="1"/>
          <p:nvPr/>
        </p:nvSpPr>
        <p:spPr>
          <a:xfrm>
            <a:off x="503237" y="212725"/>
            <a:ext cx="9061450" cy="1406525"/>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chemeClr val="dk1"/>
              </a:buClr>
              <a:buSzPts val="2600"/>
              <a:buFont typeface="Arial"/>
              <a:buNone/>
            </a:pPr>
            <a:r>
              <a:rPr lang="es-AR" sz="2600" b="1" i="0" u="none">
                <a:solidFill>
                  <a:schemeClr val="dk1"/>
                </a:solidFill>
                <a:latin typeface="Arial"/>
                <a:ea typeface="Arial"/>
                <a:cs typeface="Arial"/>
                <a:sym typeface="Arial"/>
              </a:rPr>
              <a:t>DIFERENCIAS EN LAS “RELACIONES DE EMPLEO PÚBLICO”, DE LAS “RELACIONES DE TRABAJO DEPENDIENTE”</a:t>
            </a:r>
            <a:endParaRPr/>
          </a:p>
        </p:txBody>
      </p:sp>
      <p:sp>
        <p:nvSpPr>
          <p:cNvPr id="547" name="Google Shape;547;p60"/>
          <p:cNvSpPr txBox="1"/>
          <p:nvPr/>
        </p:nvSpPr>
        <p:spPr>
          <a:xfrm>
            <a:off x="503237" y="2197100"/>
            <a:ext cx="9061450" cy="574675"/>
          </a:xfrm>
          <a:prstGeom prst="rect">
            <a:avLst/>
          </a:prstGeom>
          <a:noFill/>
          <a:ln>
            <a:noFill/>
          </a:ln>
        </p:spPr>
        <p:txBody>
          <a:bodyPr spcFirstLastPara="1" wrap="square" lIns="90000" tIns="46800" rIns="90000" bIns="46800" anchor="t" anchorCtr="0">
            <a:noAutofit/>
          </a:bodyPr>
          <a:lstStyle/>
          <a:p>
            <a:pPr marL="342900" marR="0" lvl="0" indent="-330200" algn="l" rtl="0">
              <a:lnSpc>
                <a:spcPct val="100000"/>
              </a:lnSpc>
              <a:spcBef>
                <a:spcPts val="0"/>
              </a:spcBef>
              <a:spcAft>
                <a:spcPts val="0"/>
              </a:spcAft>
              <a:buClr>
                <a:schemeClr val="dk1"/>
              </a:buClr>
              <a:buSzPts val="2000"/>
              <a:buFont typeface="Arial"/>
              <a:buNone/>
            </a:pPr>
            <a:r>
              <a:rPr lang="es-AR" sz="2000" b="0" i="0" u="none">
                <a:solidFill>
                  <a:schemeClr val="dk1"/>
                </a:solidFill>
                <a:latin typeface="Arial"/>
                <a:ea typeface="Arial"/>
                <a:cs typeface="Arial"/>
                <a:sym typeface="Arial"/>
              </a:rPr>
              <a:t>S.C.J.Mza, Sala I, 16-3-2016: causa n° 13-02122937-1, carat.: “</a:t>
            </a:r>
            <a:r>
              <a:rPr lang="es-AR" sz="2000" b="0" i="1" u="none">
                <a:solidFill>
                  <a:schemeClr val="dk1"/>
                </a:solidFill>
                <a:latin typeface="Arial"/>
                <a:ea typeface="Arial"/>
                <a:cs typeface="Arial"/>
                <a:sym typeface="Arial"/>
              </a:rPr>
              <a:t>Le Mura, María Teresa c/ Gobierno de la Provincia s/ A.P.A.</a:t>
            </a:r>
            <a:r>
              <a:rPr lang="es-AR" sz="2000" b="0" i="0" u="none">
                <a:solidFill>
                  <a:schemeClr val="dk1"/>
                </a:solidFill>
                <a:latin typeface="Arial"/>
                <a:ea typeface="Arial"/>
                <a:cs typeface="Arial"/>
                <a:sym typeface="Arial"/>
              </a:rPr>
              <a:t>”</a:t>
            </a:r>
            <a:endParaRPr/>
          </a:p>
        </p:txBody>
      </p:sp>
      <p:sp>
        <p:nvSpPr>
          <p:cNvPr id="548" name="Google Shape;548;p60"/>
          <p:cNvSpPr/>
          <p:nvPr/>
        </p:nvSpPr>
        <p:spPr>
          <a:xfrm>
            <a:off x="133350" y="3303587"/>
            <a:ext cx="9601200" cy="3365500"/>
          </a:xfrm>
          <a:prstGeom prst="rect">
            <a:avLst/>
          </a:prstGeom>
          <a:noFill/>
          <a:ln>
            <a:noFill/>
          </a:ln>
        </p:spPr>
        <p:txBody>
          <a:bodyPr spcFirstLastPara="1" wrap="square" lIns="90000" tIns="46800" rIns="90000" bIns="46800" anchor="t" anchorCtr="0">
            <a:noAutofit/>
          </a:bodyPr>
          <a:lstStyle/>
          <a:p>
            <a:pPr marL="336550" marR="0" lvl="0" indent="-336550" algn="just" rtl="0">
              <a:lnSpc>
                <a:spcPct val="100000"/>
              </a:lnSpc>
              <a:spcBef>
                <a:spcPts val="0"/>
              </a:spcBef>
              <a:spcAft>
                <a:spcPts val="0"/>
              </a:spcAft>
              <a:buClr>
                <a:srgbClr val="FFFFFF"/>
              </a:buClr>
              <a:buSzPts val="2000"/>
              <a:buFont typeface="Arial"/>
              <a:buChar char="•"/>
            </a:pPr>
            <a:r>
              <a:rPr lang="es-AR" sz="2000" b="0" i="0" u="none" strike="noStrike" cap="none">
                <a:solidFill>
                  <a:schemeClr val="dk1"/>
                </a:solidFill>
                <a:latin typeface="Arial Narrow"/>
                <a:ea typeface="Arial Narrow"/>
                <a:cs typeface="Arial Narrow"/>
                <a:sym typeface="Arial Narrow"/>
              </a:rPr>
              <a:t> </a:t>
            </a:r>
            <a:r>
              <a:rPr lang="es-AR" sz="2400" b="0" i="0" u="none" strike="noStrike" cap="none">
                <a:solidFill>
                  <a:schemeClr val="dk1"/>
                </a:solidFill>
                <a:latin typeface="Arial Narrow"/>
                <a:ea typeface="Arial Narrow"/>
                <a:cs typeface="Arial Narrow"/>
                <a:sym typeface="Arial Narrow"/>
              </a:rPr>
              <a:t>La Administración Pública es un </a:t>
            </a:r>
            <a:r>
              <a:rPr lang="es-AR" sz="2400" b="1" i="0" u="none" strike="noStrike" cap="none">
                <a:solidFill>
                  <a:schemeClr val="dk1"/>
                </a:solidFill>
                <a:latin typeface="Arial Narrow"/>
                <a:ea typeface="Arial Narrow"/>
                <a:cs typeface="Arial Narrow"/>
                <a:sym typeface="Arial Narrow"/>
              </a:rPr>
              <a:t>empleador diferente y </a:t>
            </a:r>
            <a:r>
              <a:rPr lang="es-AR" sz="2400" b="0" i="0" u="none" strike="noStrike" cap="none">
                <a:solidFill>
                  <a:schemeClr val="dk1"/>
                </a:solidFill>
                <a:latin typeface="Arial Narrow"/>
                <a:ea typeface="Arial Narrow"/>
                <a:cs typeface="Arial Narrow"/>
                <a:sym typeface="Arial Narrow"/>
              </a:rPr>
              <a:t>esa diferencia se proyecta sobre los trabajadores que de él dependen (ACKERMAN, Mario E.; “</a:t>
            </a:r>
            <a:r>
              <a:rPr lang="es-AR" sz="2400" b="0" i="1" u="none" strike="noStrike" cap="none">
                <a:solidFill>
                  <a:schemeClr val="dk1"/>
                </a:solidFill>
                <a:latin typeface="Arial Narrow"/>
                <a:ea typeface="Arial Narrow"/>
                <a:cs typeface="Arial Narrow"/>
                <a:sym typeface="Arial Narrow"/>
              </a:rPr>
              <a:t>Tratado de derecho del trabajo</a:t>
            </a:r>
            <a:r>
              <a:rPr lang="es-AR" sz="2400" b="0" i="0" u="none" strike="noStrike" cap="none">
                <a:solidFill>
                  <a:schemeClr val="dk1"/>
                </a:solidFill>
                <a:latin typeface="Arial Narrow"/>
                <a:ea typeface="Arial Narrow"/>
                <a:cs typeface="Arial Narrow"/>
                <a:sym typeface="Arial Narrow"/>
              </a:rPr>
              <a:t>”, T. 1, Sta. Fe, Rubinzal-Culzoni, 2005).</a:t>
            </a:r>
            <a:endParaRPr/>
          </a:p>
          <a:p>
            <a:pPr marL="336550" marR="0" lvl="0" indent="-336550" algn="just" rtl="0">
              <a:lnSpc>
                <a:spcPct val="100000"/>
              </a:lnSpc>
              <a:spcBef>
                <a:spcPts val="1200"/>
              </a:spcBef>
              <a:spcAft>
                <a:spcPts val="0"/>
              </a:spcAft>
              <a:buClr>
                <a:srgbClr val="FFFFFF"/>
              </a:buClr>
              <a:buSzPts val="2400"/>
              <a:buFont typeface="Arial"/>
              <a:buChar char="•"/>
            </a:pPr>
            <a:r>
              <a:rPr lang="es-AR" sz="2400" b="0" i="0" u="none" strike="noStrike" cap="none">
                <a:solidFill>
                  <a:schemeClr val="dk1"/>
                </a:solidFill>
                <a:highlight>
                  <a:srgbClr val="00FFFF"/>
                </a:highlight>
                <a:latin typeface="Arial Narrow"/>
                <a:ea typeface="Arial Narrow"/>
                <a:cs typeface="Arial Narrow"/>
                <a:sym typeface="Arial Narrow"/>
              </a:rPr>
              <a:t>La </a:t>
            </a:r>
            <a:r>
              <a:rPr lang="es-AR" sz="2400" b="1" i="0" u="none" strike="noStrike" cap="none">
                <a:solidFill>
                  <a:schemeClr val="dk1"/>
                </a:solidFill>
                <a:highlight>
                  <a:srgbClr val="00FFFF"/>
                </a:highlight>
                <a:latin typeface="Arial Narrow"/>
                <a:ea typeface="Arial Narrow"/>
                <a:cs typeface="Arial Narrow"/>
                <a:sym typeface="Arial Narrow"/>
              </a:rPr>
              <a:t>noción de “empleo público” ya no está tan vinculada con el régimen aplicable, sino que se sustenta en el diferente carácter de las actividades que llevan a cabo los agentes</a:t>
            </a:r>
            <a:r>
              <a:rPr lang="es-AR" sz="2400" b="0" i="0" u="none" strike="noStrike" cap="none">
                <a:solidFill>
                  <a:schemeClr val="dk1"/>
                </a:solidFill>
                <a:highlight>
                  <a:srgbClr val="00FFFF"/>
                </a:highlight>
                <a:latin typeface="Arial Narrow"/>
                <a:ea typeface="Arial Narrow"/>
                <a:cs typeface="Arial Narrow"/>
                <a:sym typeface="Arial Narrow"/>
              </a:rPr>
              <a:t>,</a:t>
            </a:r>
            <a:r>
              <a:rPr lang="es-AR" sz="2400" b="0" i="0" u="none" strike="noStrike" cap="none">
                <a:solidFill>
                  <a:schemeClr val="dk1"/>
                </a:solidFill>
                <a:latin typeface="Arial Narrow"/>
                <a:ea typeface="Arial Narrow"/>
                <a:cs typeface="Arial Narrow"/>
                <a:sym typeface="Arial Narrow"/>
              </a:rPr>
              <a:t> así como por el sujeto empleador (conf. IVANEGA, Miriam; “</a:t>
            </a:r>
            <a:r>
              <a:rPr lang="es-AR" sz="2400" b="0" i="1" u="none" strike="noStrike" cap="none">
                <a:solidFill>
                  <a:schemeClr val="dk1"/>
                </a:solidFill>
                <a:latin typeface="Arial Narrow"/>
                <a:ea typeface="Arial Narrow"/>
                <a:cs typeface="Arial Narrow"/>
                <a:sym typeface="Arial Narrow"/>
              </a:rPr>
              <a:t>Las relaciones de empleo público</a:t>
            </a:r>
            <a:r>
              <a:rPr lang="es-AR" sz="2400" b="0" i="0" u="none" strike="noStrike" cap="none">
                <a:solidFill>
                  <a:schemeClr val="dk1"/>
                </a:solidFill>
                <a:latin typeface="Arial Narrow"/>
                <a:ea typeface="Arial Narrow"/>
                <a:cs typeface="Arial Narrow"/>
                <a:sym typeface="Arial Narrow"/>
              </a:rPr>
              <a:t>”, La Ley, Bs.As., 2009).</a:t>
            </a:r>
            <a:endParaRPr/>
          </a:p>
        </p:txBody>
      </p:sp>
      <p:grpSp>
        <p:nvGrpSpPr>
          <p:cNvPr id="549" name="Google Shape;549;p60"/>
          <p:cNvGrpSpPr/>
          <p:nvPr/>
        </p:nvGrpSpPr>
        <p:grpSpPr>
          <a:xfrm>
            <a:off x="0" y="6832600"/>
            <a:ext cx="10080625" cy="754062"/>
            <a:chOff x="0" y="0"/>
            <a:chExt cx="2147483646" cy="2147483647"/>
          </a:xfrm>
        </p:grpSpPr>
        <p:sp>
          <p:nvSpPr>
            <p:cNvPr id="550" name="Google Shape;550;p60"/>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51" name="Google Shape;551;p60"/>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52" name="Google Shape;552;p60"/>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53" name="Google Shape;553;p60"/>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554" name="Google Shape;554;p60"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61"/>
          <p:cNvSpPr txBox="1"/>
          <p:nvPr/>
        </p:nvSpPr>
        <p:spPr>
          <a:xfrm>
            <a:off x="503237" y="34925"/>
            <a:ext cx="9072562" cy="573087"/>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chemeClr val="dk1"/>
              </a:buClr>
              <a:buSzPts val="2800"/>
              <a:buFont typeface="Calibri"/>
              <a:buNone/>
            </a:pPr>
            <a:r>
              <a:rPr lang="es-AR" sz="2800" b="1" i="0" u="none">
                <a:solidFill>
                  <a:schemeClr val="dk1"/>
                </a:solidFill>
                <a:latin typeface="Calibri"/>
                <a:ea typeface="Calibri"/>
                <a:cs typeface="Calibri"/>
                <a:sym typeface="Calibri"/>
              </a:rPr>
              <a:t>REGIMEN JURIDICO BÁSICO DE LA FUNCION PUBLICA</a:t>
            </a:r>
            <a:endParaRPr/>
          </a:p>
        </p:txBody>
      </p:sp>
      <p:sp>
        <p:nvSpPr>
          <p:cNvPr id="564" name="Google Shape;564;p61"/>
          <p:cNvSpPr txBox="1"/>
          <p:nvPr/>
        </p:nvSpPr>
        <p:spPr>
          <a:xfrm>
            <a:off x="393700" y="611187"/>
            <a:ext cx="3971925" cy="1843087"/>
          </a:xfrm>
          <a:prstGeom prst="rect">
            <a:avLst/>
          </a:prstGeom>
          <a:solidFill>
            <a:srgbClr val="FFFFFF"/>
          </a:solidFill>
          <a:ln w="25550" cap="flat" cmpd="sng">
            <a:solidFill>
              <a:srgbClr val="F79646"/>
            </a:solidFill>
            <a:prstDash val="solid"/>
            <a:miter lim="800000"/>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s-AR" sz="2000" b="1" i="0" u="sng">
                <a:solidFill>
                  <a:srgbClr val="000000"/>
                </a:solidFill>
                <a:latin typeface="Calibri"/>
                <a:ea typeface="Calibri"/>
                <a:cs typeface="Calibri"/>
                <a:sym typeface="Calibri"/>
              </a:rPr>
              <a:t>NACIÓN:</a:t>
            </a:r>
            <a:endParaRPr/>
          </a:p>
          <a:p>
            <a:pPr marL="0" marR="0" lvl="0" indent="0" algn="ctr" rtl="0">
              <a:lnSpc>
                <a:spcPct val="100000"/>
              </a:lnSpc>
              <a:spcBef>
                <a:spcPts val="0"/>
              </a:spcBef>
              <a:spcAft>
                <a:spcPts val="0"/>
              </a:spcAft>
              <a:buClr>
                <a:schemeClr val="lt1"/>
              </a:buClr>
              <a:buSzPts val="2000"/>
              <a:buFont typeface="Arial"/>
              <a:buNone/>
            </a:pPr>
            <a:endParaRPr sz="2000" b="1" i="0" u="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Calibri"/>
              <a:buNone/>
            </a:pPr>
            <a:r>
              <a:rPr lang="es-AR" sz="2000" b="0" i="0" u="none">
                <a:solidFill>
                  <a:srgbClr val="000000"/>
                </a:solidFill>
                <a:latin typeface="Calibri"/>
                <a:ea typeface="Calibri"/>
                <a:cs typeface="Calibri"/>
                <a:sym typeface="Calibri"/>
              </a:rPr>
              <a:t>LEY 25.164 - SINAPA</a:t>
            </a:r>
            <a:endParaRPr/>
          </a:p>
        </p:txBody>
      </p:sp>
      <p:sp>
        <p:nvSpPr>
          <p:cNvPr id="565" name="Google Shape;565;p61"/>
          <p:cNvSpPr txBox="1"/>
          <p:nvPr/>
        </p:nvSpPr>
        <p:spPr>
          <a:xfrm>
            <a:off x="4740275" y="693737"/>
            <a:ext cx="4924425" cy="2381250"/>
          </a:xfrm>
          <a:prstGeom prst="rect">
            <a:avLst/>
          </a:prstGeom>
          <a:solidFill>
            <a:srgbClr val="FFFFFF"/>
          </a:solidFill>
          <a:ln w="25550" cap="flat" cmpd="sng">
            <a:solidFill>
              <a:srgbClr val="F79646"/>
            </a:solidFill>
            <a:prstDash val="solid"/>
            <a:miter lim="800000"/>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1500"/>
              <a:buFont typeface="Calibri"/>
              <a:buNone/>
            </a:pPr>
            <a:r>
              <a:rPr lang="es-AR" sz="1500" b="1" i="0" u="sng">
                <a:solidFill>
                  <a:srgbClr val="000000"/>
                </a:solidFill>
                <a:latin typeface="Calibri"/>
                <a:ea typeface="Calibri"/>
                <a:cs typeface="Calibri"/>
                <a:sym typeface="Calibri"/>
              </a:rPr>
              <a:t>MENDOZA: </a:t>
            </a:r>
            <a:r>
              <a:rPr lang="es-AR" sz="1500" b="1" i="0" u="none">
                <a:solidFill>
                  <a:srgbClr val="000000"/>
                </a:solidFill>
                <a:latin typeface="Calibri"/>
                <a:ea typeface="Calibri"/>
                <a:cs typeface="Calibri"/>
                <a:sym typeface="Calibri"/>
              </a:rPr>
              <a:t>RÉGIMEN GENERAL</a:t>
            </a:r>
            <a:endParaRPr/>
          </a:p>
          <a:p>
            <a:pPr marL="0" marR="0" lvl="0" indent="0" algn="just" rtl="0">
              <a:lnSpc>
                <a:spcPct val="100000"/>
              </a:lnSpc>
              <a:spcBef>
                <a:spcPts val="0"/>
              </a:spcBef>
              <a:spcAft>
                <a:spcPts val="0"/>
              </a:spcAft>
              <a:buClr>
                <a:schemeClr val="lt1"/>
              </a:buClr>
              <a:buSzPts val="1500"/>
              <a:buFont typeface="Arial"/>
              <a:buNone/>
            </a:pPr>
            <a:endParaRPr sz="1500" b="0" i="0" u="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500"/>
              <a:buFont typeface="Calibri"/>
              <a:buNone/>
            </a:pPr>
            <a:r>
              <a:rPr lang="es-AR" sz="1500" b="1" i="0" u="none">
                <a:solidFill>
                  <a:srgbClr val="000000"/>
                </a:solidFill>
                <a:latin typeface="Calibri"/>
                <a:ea typeface="Calibri"/>
                <a:cs typeface="Calibri"/>
                <a:sym typeface="Calibri"/>
              </a:rPr>
              <a:t>Provincial:</a:t>
            </a:r>
            <a:r>
              <a:rPr lang="es-AR" sz="1500" b="0" i="0" u="none">
                <a:solidFill>
                  <a:srgbClr val="000000"/>
                </a:solidFill>
                <a:latin typeface="Calibri"/>
                <a:ea typeface="Calibri"/>
                <a:cs typeface="Calibri"/>
                <a:sym typeface="Calibri"/>
              </a:rPr>
              <a:t> Dec. Ley 560/73 (Estatuto), Ley 5126 (Escalafon generaL), y ley 5811 (Remuneraciones)</a:t>
            </a:r>
            <a:endParaRPr/>
          </a:p>
          <a:p>
            <a:pPr marL="0" marR="0" lvl="0" indent="0" algn="just" rtl="0">
              <a:lnSpc>
                <a:spcPct val="100000"/>
              </a:lnSpc>
              <a:spcBef>
                <a:spcPts val="0"/>
              </a:spcBef>
              <a:spcAft>
                <a:spcPts val="0"/>
              </a:spcAft>
              <a:buClr>
                <a:schemeClr val="lt1"/>
              </a:buClr>
              <a:buSzPts val="1500"/>
              <a:buFont typeface="Arial"/>
              <a:buNone/>
            </a:pPr>
            <a:endParaRPr sz="1500" b="1" i="0" u="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500"/>
              <a:buFont typeface="Calibri"/>
              <a:buNone/>
            </a:pPr>
            <a:r>
              <a:rPr lang="es-AR" sz="1500" b="1" i="0" u="none">
                <a:solidFill>
                  <a:srgbClr val="000000"/>
                </a:solidFill>
                <a:latin typeface="Calibri"/>
                <a:ea typeface="Calibri"/>
                <a:cs typeface="Calibri"/>
                <a:sym typeface="Calibri"/>
              </a:rPr>
              <a:t>Municipal:</a:t>
            </a:r>
            <a:r>
              <a:rPr lang="es-AR" sz="1500" b="0" i="0" u="none">
                <a:solidFill>
                  <a:srgbClr val="000000"/>
                </a:solidFill>
                <a:latin typeface="Calibri"/>
                <a:ea typeface="Calibri"/>
                <a:cs typeface="Calibri"/>
                <a:sym typeface="Calibri"/>
              </a:rPr>
              <a:t> Ley 5892 (Escalafón y Estatuto) y ley 5832 (Remuneraciones)</a:t>
            </a:r>
            <a:endParaRPr/>
          </a:p>
          <a:p>
            <a:pPr marL="0" marR="0" lvl="0" indent="0" algn="just" rtl="0">
              <a:lnSpc>
                <a:spcPct val="100000"/>
              </a:lnSpc>
              <a:spcBef>
                <a:spcPts val="0"/>
              </a:spcBef>
              <a:spcAft>
                <a:spcPts val="0"/>
              </a:spcAft>
              <a:buClr>
                <a:schemeClr val="lt1"/>
              </a:buClr>
              <a:buSzPts val="1500"/>
              <a:buFont typeface="Arial"/>
              <a:buNone/>
            </a:pPr>
            <a:endParaRPr sz="1500" b="1" i="0" u="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500"/>
              <a:buFont typeface="Calibri"/>
              <a:buNone/>
            </a:pPr>
            <a:r>
              <a:rPr lang="es-AR" sz="1500" b="1" i="0" u="none">
                <a:solidFill>
                  <a:srgbClr val="000000"/>
                </a:solidFill>
                <a:latin typeface="Calibri"/>
                <a:ea typeface="Calibri"/>
                <a:cs typeface="Calibri"/>
                <a:sym typeface="Calibri"/>
              </a:rPr>
              <a:t>Común:</a:t>
            </a:r>
            <a:r>
              <a:rPr lang="es-AR" sz="1500" b="0" i="0" u="none">
                <a:solidFill>
                  <a:srgbClr val="000000"/>
                </a:solidFill>
                <a:latin typeface="Calibri"/>
                <a:ea typeface="Calibri"/>
                <a:cs typeface="Calibri"/>
                <a:sym typeface="Calibri"/>
              </a:rPr>
              <a:t>  Ley 5811 (Licencias)</a:t>
            </a:r>
            <a:endParaRPr/>
          </a:p>
        </p:txBody>
      </p:sp>
      <p:sp>
        <p:nvSpPr>
          <p:cNvPr id="566" name="Google Shape;566;p61"/>
          <p:cNvSpPr txBox="1"/>
          <p:nvPr/>
        </p:nvSpPr>
        <p:spPr>
          <a:xfrm>
            <a:off x="4740275" y="3154362"/>
            <a:ext cx="4924425" cy="2381250"/>
          </a:xfrm>
          <a:prstGeom prst="rect">
            <a:avLst/>
          </a:prstGeom>
          <a:solidFill>
            <a:srgbClr val="FFFFFF"/>
          </a:solidFill>
          <a:ln w="25550" cap="flat" cmpd="sng">
            <a:solidFill>
              <a:srgbClr val="F79646"/>
            </a:solidFill>
            <a:prstDash val="solid"/>
            <a:miter lim="800000"/>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s-AR" sz="2000" b="1" i="0" u="none">
                <a:solidFill>
                  <a:srgbClr val="000000"/>
                </a:solidFill>
                <a:latin typeface="Calibri"/>
                <a:ea typeface="Calibri"/>
                <a:cs typeface="Calibri"/>
                <a:sym typeface="Calibri"/>
              </a:rPr>
              <a:t>ESTATUTOS ESPECIALES:</a:t>
            </a:r>
            <a:endParaRPr/>
          </a:p>
          <a:p>
            <a:pPr marL="0" marR="0" lvl="0" indent="0" algn="just" rtl="0">
              <a:lnSpc>
                <a:spcPct val="100000"/>
              </a:lnSpc>
              <a:spcBef>
                <a:spcPts val="0"/>
              </a:spcBef>
              <a:spcAft>
                <a:spcPts val="0"/>
              </a:spcAft>
              <a:buClr>
                <a:srgbClr val="000000"/>
              </a:buClr>
              <a:buSzPts val="1600"/>
              <a:buFont typeface="Calibri"/>
              <a:buNone/>
            </a:pPr>
            <a:r>
              <a:rPr lang="es-AR" sz="1600" b="0" i="0" u="none">
                <a:solidFill>
                  <a:srgbClr val="000000"/>
                </a:solidFill>
                <a:latin typeface="Calibri"/>
                <a:ea typeface="Calibri"/>
                <a:cs typeface="Calibri"/>
                <a:sym typeface="Calibri"/>
              </a:rPr>
              <a:t>1.- Ley 4934 Docentes</a:t>
            </a:r>
            <a:endParaRPr/>
          </a:p>
          <a:p>
            <a:pPr marL="0" marR="0" lvl="0" indent="0" algn="just" rtl="0">
              <a:lnSpc>
                <a:spcPct val="100000"/>
              </a:lnSpc>
              <a:spcBef>
                <a:spcPts val="0"/>
              </a:spcBef>
              <a:spcAft>
                <a:spcPts val="0"/>
              </a:spcAft>
              <a:buClr>
                <a:srgbClr val="000000"/>
              </a:buClr>
              <a:buSzPts val="1600"/>
              <a:buFont typeface="Calibri"/>
              <a:buNone/>
            </a:pPr>
            <a:r>
              <a:rPr lang="es-AR" sz="1600" b="0" i="0" u="none">
                <a:solidFill>
                  <a:srgbClr val="000000"/>
                </a:solidFill>
                <a:latin typeface="Calibri"/>
                <a:ea typeface="Calibri"/>
                <a:cs typeface="Calibri"/>
                <a:sym typeface="Calibri"/>
              </a:rPr>
              <a:t>2.- Ley 6722 Policía.- </a:t>
            </a:r>
            <a:endParaRPr/>
          </a:p>
          <a:p>
            <a:pPr marL="0" marR="0" lvl="0" indent="0" algn="just" rtl="0">
              <a:lnSpc>
                <a:spcPct val="100000"/>
              </a:lnSpc>
              <a:spcBef>
                <a:spcPts val="0"/>
              </a:spcBef>
              <a:spcAft>
                <a:spcPts val="0"/>
              </a:spcAft>
              <a:buClr>
                <a:srgbClr val="000000"/>
              </a:buClr>
              <a:buSzPts val="1600"/>
              <a:buFont typeface="Calibri"/>
              <a:buNone/>
            </a:pPr>
            <a:r>
              <a:rPr lang="es-AR" sz="1600" b="0" i="0" u="none">
                <a:solidFill>
                  <a:srgbClr val="000000"/>
                </a:solidFill>
                <a:latin typeface="Calibri"/>
                <a:ea typeface="Calibri"/>
                <a:cs typeface="Calibri"/>
                <a:sym typeface="Calibri"/>
              </a:rPr>
              <a:t>3.- Ley 7493 Penitenciaria</a:t>
            </a:r>
            <a:endParaRPr/>
          </a:p>
          <a:p>
            <a:pPr marL="0" marR="0" lvl="0" indent="0" algn="just" rtl="0">
              <a:lnSpc>
                <a:spcPct val="100000"/>
              </a:lnSpc>
              <a:spcBef>
                <a:spcPts val="0"/>
              </a:spcBef>
              <a:spcAft>
                <a:spcPts val="0"/>
              </a:spcAft>
              <a:buClr>
                <a:srgbClr val="000000"/>
              </a:buClr>
              <a:buSzPts val="1600"/>
              <a:buFont typeface="Calibri"/>
              <a:buNone/>
            </a:pPr>
            <a:r>
              <a:rPr lang="es-AR" sz="1600" b="0" i="0" u="none">
                <a:solidFill>
                  <a:srgbClr val="000000"/>
                </a:solidFill>
                <a:latin typeface="Calibri"/>
                <a:ea typeface="Calibri"/>
                <a:cs typeface="Calibri"/>
                <a:sym typeface="Calibri"/>
              </a:rPr>
              <a:t>4.- Leyes 5241(Estatuto) y 5465 (Escalafón) Desarrollo social</a:t>
            </a:r>
            <a:endParaRPr/>
          </a:p>
          <a:p>
            <a:pPr marL="0" marR="0" lvl="0" indent="0" algn="just" rtl="0">
              <a:lnSpc>
                <a:spcPct val="100000"/>
              </a:lnSpc>
              <a:spcBef>
                <a:spcPts val="0"/>
              </a:spcBef>
              <a:spcAft>
                <a:spcPts val="0"/>
              </a:spcAft>
              <a:buClr>
                <a:srgbClr val="000000"/>
              </a:buClr>
              <a:buSzPts val="1600"/>
              <a:buFont typeface="Calibri"/>
              <a:buNone/>
            </a:pPr>
            <a:r>
              <a:rPr lang="es-AR" sz="1600" b="0" i="0" u="none">
                <a:solidFill>
                  <a:srgbClr val="000000"/>
                </a:solidFill>
                <a:latin typeface="Calibri"/>
                <a:ea typeface="Calibri"/>
                <a:cs typeface="Calibri"/>
                <a:sym typeface="Calibri"/>
              </a:rPr>
              <a:t>5.- Ley 7162 Parques (Escalafón)</a:t>
            </a:r>
            <a:endParaRPr/>
          </a:p>
          <a:p>
            <a:pPr marL="0" marR="0" lvl="0" indent="0" algn="just" rtl="0">
              <a:lnSpc>
                <a:spcPct val="100000"/>
              </a:lnSpc>
              <a:spcBef>
                <a:spcPts val="0"/>
              </a:spcBef>
              <a:spcAft>
                <a:spcPts val="0"/>
              </a:spcAft>
              <a:buClr>
                <a:srgbClr val="000000"/>
              </a:buClr>
              <a:buSzPts val="1600"/>
              <a:buFont typeface="Calibri"/>
              <a:buNone/>
            </a:pPr>
            <a:r>
              <a:rPr lang="es-AR" sz="1600" b="0" i="0" u="none">
                <a:solidFill>
                  <a:srgbClr val="000000"/>
                </a:solidFill>
                <a:latin typeface="Calibri"/>
                <a:ea typeface="Calibri"/>
                <a:cs typeface="Calibri"/>
                <a:sym typeface="Calibri"/>
              </a:rPr>
              <a:t>6.- Ley 4872 Carrera médica</a:t>
            </a:r>
            <a:endParaRPr/>
          </a:p>
        </p:txBody>
      </p:sp>
      <p:sp>
        <p:nvSpPr>
          <p:cNvPr id="567" name="Google Shape;567;p61"/>
          <p:cNvSpPr txBox="1"/>
          <p:nvPr/>
        </p:nvSpPr>
        <p:spPr>
          <a:xfrm>
            <a:off x="473075" y="2843212"/>
            <a:ext cx="3892550" cy="1417637"/>
          </a:xfrm>
          <a:prstGeom prst="rect">
            <a:avLst/>
          </a:prstGeom>
          <a:solidFill>
            <a:srgbClr val="FFFFFF"/>
          </a:solidFill>
          <a:ln w="25550" cap="flat" cmpd="sng">
            <a:solidFill>
              <a:srgbClr val="F79646"/>
            </a:solidFill>
            <a:prstDash val="solid"/>
            <a:miter lim="800000"/>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s-AR" sz="2000" b="1" i="0" u="none">
                <a:solidFill>
                  <a:srgbClr val="000000"/>
                </a:solidFill>
                <a:latin typeface="Calibri"/>
                <a:ea typeface="Calibri"/>
                <a:cs typeface="Calibri"/>
                <a:sym typeface="Calibri"/>
              </a:rPr>
              <a:t>LEY DE ÉTICA DE LA FUNCIÓN PÚBLICA  </a:t>
            </a:r>
            <a:r>
              <a:rPr lang="es-AR" sz="2000" b="0" i="0" u="none">
                <a:solidFill>
                  <a:srgbClr val="000000"/>
                </a:solidFill>
                <a:latin typeface="Calibri"/>
                <a:ea typeface="Calibri"/>
                <a:cs typeface="Calibri"/>
                <a:sym typeface="Calibri"/>
              </a:rPr>
              <a:t>25.188</a:t>
            </a:r>
            <a:endParaRPr/>
          </a:p>
        </p:txBody>
      </p:sp>
      <p:sp>
        <p:nvSpPr>
          <p:cNvPr id="568" name="Google Shape;568;p61"/>
          <p:cNvSpPr txBox="1"/>
          <p:nvPr/>
        </p:nvSpPr>
        <p:spPr>
          <a:xfrm>
            <a:off x="473075" y="4427537"/>
            <a:ext cx="3892550" cy="2222500"/>
          </a:xfrm>
          <a:prstGeom prst="rect">
            <a:avLst/>
          </a:prstGeom>
          <a:solidFill>
            <a:srgbClr val="FFFFFF"/>
          </a:solidFill>
          <a:ln w="25550" cap="flat" cmpd="sng">
            <a:solidFill>
              <a:srgbClr val="F79646"/>
            </a:solidFill>
            <a:prstDash val="solid"/>
            <a:miter lim="800000"/>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s-AR" sz="2000" b="1" i="0" u="none">
                <a:solidFill>
                  <a:srgbClr val="000000"/>
                </a:solidFill>
                <a:latin typeface="Calibri"/>
                <a:ea typeface="Calibri"/>
                <a:cs typeface="Calibri"/>
                <a:sym typeface="Calibri"/>
              </a:rPr>
              <a:t>LEY 24.185 </a:t>
            </a:r>
            <a:r>
              <a:rPr lang="es-AR" sz="2000" b="0" i="0" u="none">
                <a:solidFill>
                  <a:srgbClr val="000000"/>
                </a:solidFill>
                <a:latin typeface="Calibri"/>
                <a:ea typeface="Calibri"/>
                <a:cs typeface="Calibri"/>
                <a:sym typeface="Calibri"/>
              </a:rPr>
              <a:t>de </a:t>
            </a:r>
            <a:r>
              <a:rPr lang="es-AR" sz="2000" b="1" i="0" u="none">
                <a:solidFill>
                  <a:srgbClr val="000000"/>
                </a:solidFill>
                <a:latin typeface="Calibri"/>
                <a:ea typeface="Calibri"/>
                <a:cs typeface="Calibri"/>
                <a:sym typeface="Calibri"/>
              </a:rPr>
              <a:t>NEGOCIACIÓN COLECTIVA EN EL SECTOR PÚBLICO: </a:t>
            </a:r>
            <a:r>
              <a:rPr lang="es-AR" sz="2000" b="0" i="0" u="none">
                <a:solidFill>
                  <a:srgbClr val="000000"/>
                </a:solidFill>
                <a:latin typeface="Calibri"/>
                <a:ea typeface="Calibri"/>
                <a:cs typeface="Calibri"/>
                <a:sym typeface="Calibri"/>
              </a:rPr>
              <a:t>CCT homologados por:</a:t>
            </a:r>
            <a:endParaRPr/>
          </a:p>
          <a:p>
            <a:pPr marL="0" marR="0" lvl="0" indent="0" algn="just" rtl="0">
              <a:lnSpc>
                <a:spcPct val="100000"/>
              </a:lnSpc>
              <a:spcBef>
                <a:spcPts val="0"/>
              </a:spcBef>
              <a:spcAft>
                <a:spcPts val="0"/>
              </a:spcAft>
              <a:buClr>
                <a:srgbClr val="000000"/>
              </a:buClr>
              <a:buSzPts val="2000"/>
              <a:buFont typeface="Calibri"/>
              <a:buNone/>
            </a:pPr>
            <a:r>
              <a:rPr lang="es-AR" sz="2000" b="0" i="0" u="none">
                <a:solidFill>
                  <a:srgbClr val="000000"/>
                </a:solidFill>
                <a:latin typeface="Calibri"/>
                <a:ea typeface="Calibri"/>
                <a:cs typeface="Calibri"/>
                <a:sym typeface="Calibri"/>
              </a:rPr>
              <a:t>  DECRETO 214/06 y </a:t>
            </a:r>
            <a:endParaRPr/>
          </a:p>
          <a:p>
            <a:pPr marL="0" marR="0" lvl="0" indent="0" algn="just" rtl="0">
              <a:lnSpc>
                <a:spcPct val="100000"/>
              </a:lnSpc>
              <a:spcBef>
                <a:spcPts val="0"/>
              </a:spcBef>
              <a:spcAft>
                <a:spcPts val="0"/>
              </a:spcAft>
              <a:buClr>
                <a:srgbClr val="000000"/>
              </a:buClr>
              <a:buSzPts val="2000"/>
              <a:buFont typeface="Calibri"/>
              <a:buNone/>
            </a:pPr>
            <a:r>
              <a:rPr lang="es-AR" sz="2000" b="0" i="0" u="none">
                <a:solidFill>
                  <a:srgbClr val="000000"/>
                </a:solidFill>
                <a:latin typeface="Calibri"/>
                <a:ea typeface="Calibri"/>
                <a:cs typeface="Calibri"/>
                <a:sym typeface="Calibri"/>
              </a:rPr>
              <a:t>  DECRETO 2098/08 (SINEP)</a:t>
            </a:r>
            <a:endParaRPr/>
          </a:p>
        </p:txBody>
      </p:sp>
      <p:sp>
        <p:nvSpPr>
          <p:cNvPr id="569" name="Google Shape;569;p61"/>
          <p:cNvSpPr txBox="1"/>
          <p:nvPr/>
        </p:nvSpPr>
        <p:spPr>
          <a:xfrm>
            <a:off x="4762500" y="5724525"/>
            <a:ext cx="4924425" cy="992187"/>
          </a:xfrm>
          <a:prstGeom prst="rect">
            <a:avLst/>
          </a:prstGeom>
          <a:solidFill>
            <a:srgbClr val="FFFFFF"/>
          </a:solidFill>
          <a:ln w="25550" cap="flat" cmpd="sng">
            <a:solidFill>
              <a:srgbClr val="F79646"/>
            </a:solidFill>
            <a:prstDash val="solid"/>
            <a:miter lim="800000"/>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s-AR" sz="2000" b="1" i="0" u="none">
                <a:solidFill>
                  <a:srgbClr val="000000"/>
                </a:solidFill>
                <a:latin typeface="Calibri"/>
                <a:ea typeface="Calibri"/>
                <a:cs typeface="Calibri"/>
                <a:sym typeface="Calibri"/>
              </a:rPr>
              <a:t>CONVENCIONES COLECTIVAS</a:t>
            </a:r>
            <a:endParaRPr/>
          </a:p>
          <a:p>
            <a:pPr marL="0" marR="0" lvl="0" indent="0" algn="ctr" rtl="0">
              <a:lnSpc>
                <a:spcPct val="100000"/>
              </a:lnSpc>
              <a:spcBef>
                <a:spcPts val="0"/>
              </a:spcBef>
              <a:spcAft>
                <a:spcPts val="0"/>
              </a:spcAft>
              <a:buClr>
                <a:srgbClr val="000000"/>
              </a:buClr>
              <a:buSzPts val="2000"/>
              <a:buFont typeface="Calibri"/>
              <a:buNone/>
            </a:pPr>
            <a:r>
              <a:rPr lang="es-AR" sz="2000" b="1" i="0" u="none">
                <a:solidFill>
                  <a:srgbClr val="000000"/>
                </a:solidFill>
                <a:latin typeface="Calibri"/>
                <a:ea typeface="Calibri"/>
                <a:cs typeface="Calibri"/>
                <a:sym typeface="Calibri"/>
              </a:rPr>
              <a:t> </a:t>
            </a:r>
            <a:r>
              <a:rPr lang="es-AR" sz="1600" b="0" i="0" u="none">
                <a:solidFill>
                  <a:srgbClr val="000000"/>
                </a:solidFill>
                <a:latin typeface="Calibri"/>
                <a:ea typeface="Calibri"/>
                <a:cs typeface="Calibri"/>
                <a:sym typeface="Calibri"/>
              </a:rPr>
              <a:t>Art. 24, Ley 6656 (Ley 24.185) y Dec 955/04</a:t>
            </a:r>
            <a:endParaRPr/>
          </a:p>
          <a:p>
            <a:pPr marL="0" marR="0" lvl="0" indent="0" algn="ctr" rtl="0">
              <a:lnSpc>
                <a:spcPct val="100000"/>
              </a:lnSpc>
              <a:spcBef>
                <a:spcPts val="0"/>
              </a:spcBef>
              <a:spcAft>
                <a:spcPts val="0"/>
              </a:spcAft>
              <a:buClr>
                <a:srgbClr val="000000"/>
              </a:buClr>
              <a:buSzPts val="1600"/>
              <a:buFont typeface="Calibri"/>
              <a:buNone/>
            </a:pPr>
            <a:r>
              <a:rPr lang="es-AR" sz="1600" b="0" i="0" u="none">
                <a:solidFill>
                  <a:srgbClr val="000000"/>
                </a:solidFill>
                <a:latin typeface="Calibri"/>
                <a:ea typeface="Calibri"/>
                <a:cs typeface="Calibri"/>
                <a:sym typeface="Calibri"/>
              </a:rPr>
              <a:t>Cap. VI Ley 5892</a:t>
            </a:r>
            <a:endParaRPr/>
          </a:p>
        </p:txBody>
      </p:sp>
      <p:sp>
        <p:nvSpPr>
          <p:cNvPr id="570" name="Google Shape;570;p61"/>
          <p:cNvSpPr txBox="1"/>
          <p:nvPr/>
        </p:nvSpPr>
        <p:spPr>
          <a:xfrm>
            <a:off x="546100" y="611187"/>
            <a:ext cx="3971925" cy="1995487"/>
          </a:xfrm>
          <a:prstGeom prst="rect">
            <a:avLst/>
          </a:prstGeom>
          <a:solidFill>
            <a:srgbClr val="FFFFFF"/>
          </a:solidFill>
          <a:ln w="25550" cap="flat" cmpd="sng">
            <a:solidFill>
              <a:srgbClr val="F79646"/>
            </a:solidFill>
            <a:prstDash val="solid"/>
            <a:miter lim="800000"/>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s-AR" sz="2000" b="1" i="0" u="sng">
                <a:solidFill>
                  <a:srgbClr val="000000"/>
                </a:solidFill>
                <a:latin typeface="Calibri"/>
                <a:ea typeface="Calibri"/>
                <a:cs typeface="Calibri"/>
                <a:sym typeface="Calibri"/>
              </a:rPr>
              <a:t>NACIÓN:</a:t>
            </a:r>
            <a:endParaRPr/>
          </a:p>
          <a:p>
            <a:pPr marL="0" marR="0" lvl="0" indent="0" algn="ctr" rtl="0">
              <a:lnSpc>
                <a:spcPct val="100000"/>
              </a:lnSpc>
              <a:spcBef>
                <a:spcPts val="0"/>
              </a:spcBef>
              <a:spcAft>
                <a:spcPts val="0"/>
              </a:spcAft>
              <a:buClr>
                <a:schemeClr val="lt1"/>
              </a:buClr>
              <a:buSzPts val="2000"/>
              <a:buFont typeface="Arial"/>
              <a:buNone/>
            </a:pPr>
            <a:endParaRPr sz="2000" b="1" i="0" u="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Calibri"/>
              <a:buNone/>
            </a:pPr>
            <a:r>
              <a:rPr lang="es-AR" sz="2000" b="0" i="0" u="none">
                <a:solidFill>
                  <a:srgbClr val="000000"/>
                </a:solidFill>
                <a:latin typeface="Calibri"/>
                <a:ea typeface="Calibri"/>
                <a:cs typeface="Calibri"/>
                <a:sym typeface="Calibri"/>
              </a:rPr>
              <a:t>LEY 25.164 – SINAPA-Sistema nacional de la profesión administrativa </a:t>
            </a:r>
            <a:endParaRPr/>
          </a:p>
        </p:txBody>
      </p:sp>
      <p:grpSp>
        <p:nvGrpSpPr>
          <p:cNvPr id="571" name="Google Shape;571;p61"/>
          <p:cNvGrpSpPr/>
          <p:nvPr/>
        </p:nvGrpSpPr>
        <p:grpSpPr>
          <a:xfrm>
            <a:off x="0" y="6832600"/>
            <a:ext cx="10080625" cy="754062"/>
            <a:chOff x="0" y="0"/>
            <a:chExt cx="2147483646" cy="2147483647"/>
          </a:xfrm>
        </p:grpSpPr>
        <p:sp>
          <p:nvSpPr>
            <p:cNvPr id="572" name="Google Shape;572;p61"/>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73" name="Google Shape;573;p61"/>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74" name="Google Shape;574;p61"/>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75" name="Google Shape;575;p61"/>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576" name="Google Shape;576;p61"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4"/>
                                        </p:tgtEl>
                                        <p:attrNameLst>
                                          <p:attrName>style.visibility</p:attrName>
                                        </p:attrNameLst>
                                      </p:cBhvr>
                                      <p:to>
                                        <p:strVal val="visible"/>
                                      </p:to>
                                    </p:set>
                                    <p:animEffect transition="in" filter="fade">
                                      <p:cBhvr>
                                        <p:cTn id="7" dur="500"/>
                                        <p:tgtEl>
                                          <p:spTgt spid="5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5"/>
                                        </p:tgtEl>
                                        <p:attrNameLst>
                                          <p:attrName>style.visibility</p:attrName>
                                        </p:attrNameLst>
                                      </p:cBhvr>
                                      <p:to>
                                        <p:strVal val="visible"/>
                                      </p:to>
                                    </p:set>
                                    <p:animEffect transition="in" filter="fade">
                                      <p:cBhvr>
                                        <p:cTn id="12" dur="500"/>
                                        <p:tgtEl>
                                          <p:spTgt spid="5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6"/>
                                        </p:tgtEl>
                                        <p:attrNameLst>
                                          <p:attrName>style.visibility</p:attrName>
                                        </p:attrNameLst>
                                      </p:cBhvr>
                                      <p:to>
                                        <p:strVal val="visible"/>
                                      </p:to>
                                    </p:set>
                                    <p:animEffect transition="in" filter="fade">
                                      <p:cBhvr>
                                        <p:cTn id="17" dur="500"/>
                                        <p:tgtEl>
                                          <p:spTgt spid="5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7"/>
                                        </p:tgtEl>
                                        <p:attrNameLst>
                                          <p:attrName>style.visibility</p:attrName>
                                        </p:attrNameLst>
                                      </p:cBhvr>
                                      <p:to>
                                        <p:strVal val="visible"/>
                                      </p:to>
                                    </p:set>
                                    <p:animEffect transition="in" filter="fade">
                                      <p:cBhvr>
                                        <p:cTn id="22" dur="500"/>
                                        <p:tgtEl>
                                          <p:spTgt spid="5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68"/>
                                        </p:tgtEl>
                                        <p:attrNameLst>
                                          <p:attrName>style.visibility</p:attrName>
                                        </p:attrNameLst>
                                      </p:cBhvr>
                                      <p:to>
                                        <p:strVal val="visible"/>
                                      </p:to>
                                    </p:set>
                                    <p:animEffect transition="in" filter="fade">
                                      <p:cBhvr>
                                        <p:cTn id="27" dur="500"/>
                                        <p:tgtEl>
                                          <p:spTgt spid="56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69"/>
                                        </p:tgtEl>
                                        <p:attrNameLst>
                                          <p:attrName>style.visibility</p:attrName>
                                        </p:attrNameLst>
                                      </p:cBhvr>
                                      <p:to>
                                        <p:strVal val="visible"/>
                                      </p:to>
                                    </p:set>
                                    <p:animEffect transition="in" filter="fade">
                                      <p:cBhvr>
                                        <p:cTn id="32" dur="500"/>
                                        <p:tgtEl>
                                          <p:spTgt spid="56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70"/>
                                        </p:tgtEl>
                                        <p:attrNameLst>
                                          <p:attrName>style.visibility</p:attrName>
                                        </p:attrNameLst>
                                      </p:cBhvr>
                                      <p:to>
                                        <p:strVal val="visible"/>
                                      </p:to>
                                    </p:set>
                                    <p:animEffect transition="in" filter="fade">
                                      <p:cBhvr>
                                        <p:cTn id="37" dur="500"/>
                                        <p:tgtEl>
                                          <p:spTgt spid="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62"/>
          <p:cNvSpPr txBox="1"/>
          <p:nvPr/>
        </p:nvSpPr>
        <p:spPr>
          <a:xfrm>
            <a:off x="-66675" y="804862"/>
            <a:ext cx="9979025" cy="6754812"/>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chemeClr val="dk1"/>
              </a:buClr>
              <a:buSzPts val="2000"/>
              <a:buFont typeface="Times New Roman"/>
              <a:buNone/>
            </a:pPr>
            <a:r>
              <a:rPr lang="es-AR" sz="2000" b="1" i="0" u="none" strike="noStrike" cap="none">
                <a:solidFill>
                  <a:schemeClr val="dk1"/>
                </a:solidFill>
                <a:latin typeface="Calibri"/>
                <a:ea typeface="Calibri"/>
                <a:cs typeface="Calibri"/>
                <a:sym typeface="Calibri"/>
              </a:rPr>
              <a:t> </a:t>
            </a:r>
            <a:r>
              <a:rPr lang="es-AR" sz="2000" b="1" i="0" u="sng" strike="noStrike" cap="none">
                <a:solidFill>
                  <a:schemeClr val="dk1"/>
                </a:solidFill>
                <a:latin typeface="Arial"/>
                <a:ea typeface="Arial"/>
                <a:cs typeface="Arial"/>
                <a:sym typeface="Arial"/>
              </a:rPr>
              <a:t>EMPLEO PÚBLICO (Dec.ley 560/73):</a:t>
            </a:r>
            <a:br>
              <a:rPr lang="es-AR" sz="2000" b="1" i="0" u="sng" strike="noStrike" cap="none">
                <a:solidFill>
                  <a:schemeClr val="dk1"/>
                </a:solidFill>
                <a:latin typeface="Arial"/>
                <a:ea typeface="Arial"/>
                <a:cs typeface="Arial"/>
                <a:sym typeface="Arial"/>
              </a:rPr>
            </a:br>
            <a:r>
              <a:rPr lang="es-AR" sz="2000" b="0" i="0" u="none" strike="noStrike" cap="none">
                <a:solidFill>
                  <a:schemeClr val="dk1"/>
                </a:solidFill>
                <a:latin typeface="Arial"/>
                <a:ea typeface="Arial"/>
                <a:cs typeface="Arial"/>
                <a:sym typeface="Arial"/>
              </a:rPr>
              <a:t>   - </a:t>
            </a:r>
            <a:r>
              <a:rPr lang="es-AR" sz="2000" b="1" i="1" u="none" strike="noStrike" cap="none">
                <a:solidFill>
                  <a:schemeClr val="dk1"/>
                </a:solidFill>
                <a:latin typeface="Arial"/>
                <a:ea typeface="Arial"/>
                <a:cs typeface="Arial"/>
                <a:sym typeface="Arial"/>
              </a:rPr>
              <a:t>Permanente (“de planta”): “</a:t>
            </a:r>
            <a:r>
              <a:rPr lang="es-AR" sz="2000" b="0" i="0" u="none" strike="noStrike" cap="none">
                <a:solidFill>
                  <a:schemeClr val="dk1"/>
                </a:solidFill>
                <a:latin typeface="Arial"/>
                <a:ea typeface="Arial"/>
                <a:cs typeface="Arial"/>
                <a:sym typeface="Arial"/>
              </a:rPr>
              <a:t>"planta permanente", es decir, quienes ingresan a la Administración siguiendo los procedimientos establecidos para tal fin y cumpliendo con todos los requisitos previstos en el ordenamiento jurídico, a quienes se les reconoce el derecho a la estabilidad una vez confirmados expresa o implícitamente luego de pasado el período de prueba</a:t>
            </a:r>
            <a:r>
              <a:rPr lang="es-AR" sz="2000" b="1" i="1" u="none" strike="noStrike" cap="none">
                <a:solidFill>
                  <a:schemeClr val="dk1"/>
                </a:solidFill>
                <a:latin typeface="Arial"/>
                <a:ea typeface="Arial"/>
                <a:cs typeface="Arial"/>
                <a:sym typeface="Arial"/>
              </a:rPr>
              <a:t/>
            </a:r>
            <a:br>
              <a:rPr lang="es-AR" sz="2000" b="1" i="1" u="none" strike="noStrike" cap="none">
                <a:solidFill>
                  <a:schemeClr val="dk1"/>
                </a:solidFill>
                <a:latin typeface="Arial"/>
                <a:ea typeface="Arial"/>
                <a:cs typeface="Arial"/>
                <a:sym typeface="Arial"/>
              </a:rPr>
            </a:br>
            <a:r>
              <a:rPr lang="es-AR" sz="2000" b="0" i="0" u="none" strike="noStrike" cap="none">
                <a:solidFill>
                  <a:schemeClr val="dk1"/>
                </a:solidFill>
                <a:latin typeface="Arial"/>
                <a:ea typeface="Arial"/>
                <a:cs typeface="Arial"/>
                <a:sym typeface="Arial"/>
              </a:rPr>
              <a:t>      * </a:t>
            </a:r>
            <a:r>
              <a:rPr lang="es-AR" sz="2000" b="1" i="0" u="none" strike="noStrike" cap="none">
                <a:solidFill>
                  <a:schemeClr val="dk1"/>
                </a:solidFill>
                <a:latin typeface="Arial"/>
                <a:ea typeface="Arial"/>
                <a:cs typeface="Arial"/>
                <a:sym typeface="Arial"/>
              </a:rPr>
              <a:t>TITULAR: </a:t>
            </a:r>
            <a:r>
              <a:rPr lang="es-AR" sz="2000" b="0" i="0" u="none" strike="noStrike" cap="none">
                <a:solidFill>
                  <a:schemeClr val="dk1"/>
                </a:solidFill>
                <a:latin typeface="Arial"/>
                <a:ea typeface="Arial"/>
                <a:cs typeface="Arial"/>
                <a:sym typeface="Arial"/>
              </a:rPr>
              <a:t>Ingresa por el tramo inicial del escalafón, y previo concurso (arts. 3, 4, 10 y 11)</a:t>
            </a:r>
            <a:br>
              <a:rPr lang="es-AR" sz="2000" b="0" i="0" u="none" strike="noStrike" cap="none">
                <a:solidFill>
                  <a:schemeClr val="dk1"/>
                </a:solidFill>
                <a:latin typeface="Arial"/>
                <a:ea typeface="Arial"/>
                <a:cs typeface="Arial"/>
                <a:sym typeface="Arial"/>
              </a:rPr>
            </a:br>
            <a:r>
              <a:rPr lang="es-AR" sz="2000" b="0" i="0" u="none" strike="noStrike" cap="none">
                <a:solidFill>
                  <a:schemeClr val="dk1"/>
                </a:solidFill>
                <a:latin typeface="Arial"/>
                <a:ea typeface="Arial"/>
                <a:cs typeface="Arial"/>
                <a:sym typeface="Arial"/>
              </a:rPr>
              <a:t>      * </a:t>
            </a:r>
            <a:r>
              <a:rPr lang="es-AR" sz="2000" b="1" i="0" u="none" strike="noStrike" cap="none">
                <a:solidFill>
                  <a:schemeClr val="dk1"/>
                </a:solidFill>
                <a:latin typeface="Arial"/>
                <a:ea typeface="Arial"/>
                <a:cs typeface="Arial"/>
                <a:sym typeface="Arial"/>
              </a:rPr>
              <a:t>INTERINO</a:t>
            </a:r>
            <a:r>
              <a:rPr lang="es-AR" sz="2000" b="0" i="0" u="none" strike="noStrike" cap="none">
                <a:solidFill>
                  <a:schemeClr val="dk1"/>
                </a:solidFill>
                <a:latin typeface="Arial"/>
                <a:ea typeface="Arial"/>
                <a:cs typeface="Arial"/>
                <a:sym typeface="Arial"/>
              </a:rPr>
              <a:t>:  Incluido en el art. 2 del Estatuto por Ley 3920 y derogado por Ley 5973 (1993). Por Ley 5281, debían ser removidos previo sumario.</a:t>
            </a:r>
            <a:br>
              <a:rPr lang="es-AR" sz="2000" b="0" i="0" u="none" strike="noStrike" cap="none">
                <a:solidFill>
                  <a:schemeClr val="dk1"/>
                </a:solidFill>
                <a:latin typeface="Arial"/>
                <a:ea typeface="Arial"/>
                <a:cs typeface="Arial"/>
                <a:sym typeface="Arial"/>
              </a:rPr>
            </a:br>
            <a:r>
              <a:rPr lang="es-AR" sz="2000" b="0" i="0" u="none" strike="noStrike" cap="none">
                <a:solidFill>
                  <a:schemeClr val="dk1"/>
                </a:solidFill>
                <a:latin typeface="Arial"/>
                <a:ea typeface="Arial"/>
                <a:cs typeface="Arial"/>
                <a:sym typeface="Arial"/>
              </a:rPr>
              <a:t>   - </a:t>
            </a:r>
            <a:r>
              <a:rPr lang="es-AR" sz="2000" b="1" i="1" u="none" strike="noStrike" cap="none">
                <a:solidFill>
                  <a:schemeClr val="dk1"/>
                </a:solidFill>
                <a:latin typeface="Arial"/>
                <a:ea typeface="Arial"/>
                <a:cs typeface="Arial"/>
                <a:sym typeface="Arial"/>
              </a:rPr>
              <a:t>No Permanente:</a:t>
            </a:r>
            <a:br>
              <a:rPr lang="es-AR" sz="2000" b="1" i="1" u="none" strike="noStrike" cap="none">
                <a:solidFill>
                  <a:schemeClr val="dk1"/>
                </a:solidFill>
                <a:latin typeface="Arial"/>
                <a:ea typeface="Arial"/>
                <a:cs typeface="Arial"/>
                <a:sym typeface="Arial"/>
              </a:rPr>
            </a:br>
            <a:r>
              <a:rPr lang="es-AR" sz="2000" b="0" i="0" u="none" strike="noStrike" cap="none">
                <a:solidFill>
                  <a:schemeClr val="dk1"/>
                </a:solidFill>
                <a:latin typeface="Arial"/>
                <a:ea typeface="Arial"/>
                <a:cs typeface="Arial"/>
                <a:sym typeface="Arial"/>
              </a:rPr>
              <a:t>     Personal de gabinete (art. 6º)</a:t>
            </a:r>
            <a:br>
              <a:rPr lang="es-AR" sz="2000" b="0" i="0" u="none" strike="noStrike" cap="none">
                <a:solidFill>
                  <a:schemeClr val="dk1"/>
                </a:solidFill>
                <a:latin typeface="Arial"/>
                <a:ea typeface="Arial"/>
                <a:cs typeface="Arial"/>
                <a:sym typeface="Arial"/>
              </a:rPr>
            </a:br>
            <a:r>
              <a:rPr lang="es-AR" sz="2000" b="0" i="0" u="none" strike="noStrike" cap="none">
                <a:solidFill>
                  <a:schemeClr val="dk1"/>
                </a:solidFill>
                <a:latin typeface="Arial"/>
                <a:ea typeface="Arial"/>
                <a:cs typeface="Arial"/>
                <a:sym typeface="Arial"/>
              </a:rPr>
              <a:t>     Funcionario político o de confianza (art. 2º)</a:t>
            </a:r>
            <a:br>
              <a:rPr lang="es-AR" sz="2000" b="0" i="0" u="none" strike="noStrike" cap="none">
                <a:solidFill>
                  <a:schemeClr val="dk1"/>
                </a:solidFill>
                <a:latin typeface="Arial"/>
                <a:ea typeface="Arial"/>
                <a:cs typeface="Arial"/>
                <a:sym typeface="Arial"/>
              </a:rPr>
            </a:br>
            <a:r>
              <a:rPr lang="es-AR" sz="2000" b="0" i="0" u="none" strike="noStrike" cap="none">
                <a:solidFill>
                  <a:schemeClr val="dk1"/>
                </a:solidFill>
                <a:latin typeface="Arial"/>
                <a:ea typeface="Arial"/>
                <a:cs typeface="Arial"/>
                <a:sym typeface="Arial"/>
              </a:rPr>
              <a:t>     Personal temporario: eventual contratado (art. 8º)</a:t>
            </a:r>
            <a:endParaRPr/>
          </a:p>
          <a:p>
            <a:pPr marL="0" marR="0" lvl="0" indent="0" algn="just" rtl="0">
              <a:lnSpc>
                <a:spcPct val="100000"/>
              </a:lnSpc>
              <a:spcBef>
                <a:spcPts val="600"/>
              </a:spcBef>
              <a:spcAft>
                <a:spcPts val="0"/>
              </a:spcAft>
              <a:buClr>
                <a:schemeClr val="dk1"/>
              </a:buClr>
              <a:buSzPts val="1600"/>
              <a:buFont typeface="Times New Roman"/>
              <a:buNone/>
            </a:pPr>
            <a:r>
              <a:rPr lang="es-AR" sz="1600" b="0" i="0" u="none" strike="noStrike" cap="none">
                <a:solidFill>
                  <a:schemeClr val="dk1"/>
                </a:solidFill>
                <a:latin typeface="Arial"/>
                <a:ea typeface="Arial"/>
                <a:cs typeface="Arial"/>
                <a:sym typeface="Arial"/>
              </a:rPr>
              <a:t>Tienen vacaciones-  funcionarios interinos desempeñan las mismas funciones que los de carrera pero su nombramiento se debe a razones de necesidad y urgencia. Se rigen por el régimen general de los funcionarios de carrera y su selección se realiza a través de procedimientos más rápidos que los habituales. La contratación es temporal pues concluye cuando finaliza la causa que dio lugar a su nombramiento. </a:t>
            </a:r>
            <a:r>
              <a:rPr lang="es-AR" sz="1600" b="0" i="0" u="none" strike="noStrike" cap="none">
                <a:solidFill>
                  <a:schemeClr val="dk1"/>
                </a:solidFill>
                <a:highlight>
                  <a:srgbClr val="00FFFF"/>
                </a:highlight>
                <a:latin typeface="Arial"/>
                <a:ea typeface="Arial"/>
                <a:cs typeface="Arial"/>
                <a:sym typeface="Arial"/>
              </a:rPr>
              <a:t>No</a:t>
            </a:r>
            <a:r>
              <a:rPr lang="es-AR" sz="1600" b="0" i="0" u="none" strike="noStrike" cap="none">
                <a:solidFill>
                  <a:schemeClr val="dk1"/>
                </a:solidFill>
                <a:latin typeface="Arial"/>
                <a:ea typeface="Arial"/>
                <a:cs typeface="Arial"/>
                <a:sym typeface="Arial"/>
              </a:rPr>
              <a:t> </a:t>
            </a:r>
            <a:r>
              <a:rPr lang="es-AR" sz="1600" b="0" i="0" u="none" strike="noStrike" cap="none">
                <a:solidFill>
                  <a:schemeClr val="dk1"/>
                </a:solidFill>
                <a:highlight>
                  <a:srgbClr val="00FFFF"/>
                </a:highlight>
                <a:latin typeface="Arial"/>
                <a:ea typeface="Arial"/>
                <a:cs typeface="Arial"/>
                <a:sym typeface="Arial"/>
              </a:rPr>
              <a:t>tienen estabilidad</a:t>
            </a:r>
            <a:r>
              <a:rPr lang="es-AR" sz="1600" b="0" i="0" u="none" strike="noStrike" cap="none">
                <a:solidFill>
                  <a:schemeClr val="dk1"/>
                </a:solidFill>
                <a:latin typeface="Arial"/>
                <a:ea typeface="Arial"/>
                <a:cs typeface="Arial"/>
                <a:sym typeface="Arial"/>
              </a:rPr>
              <a:t>.</a:t>
            </a:r>
            <a:br>
              <a:rPr lang="es-AR" sz="1600" b="0" i="0" u="none" strike="noStrike" cap="none">
                <a:solidFill>
                  <a:schemeClr val="dk1"/>
                </a:solidFill>
                <a:latin typeface="Arial"/>
                <a:ea typeface="Arial"/>
                <a:cs typeface="Arial"/>
                <a:sym typeface="Arial"/>
              </a:rPr>
            </a:br>
            <a:r>
              <a:rPr lang="es-AR" sz="2000" b="1" i="0" u="none" strike="noStrike" cap="none">
                <a:solidFill>
                  <a:schemeClr val="dk1"/>
                </a:solidFill>
                <a:latin typeface="Arial"/>
                <a:ea typeface="Arial"/>
                <a:cs typeface="Arial"/>
                <a:sym typeface="Arial"/>
              </a:rPr>
              <a:t>MARTA GONZÁLEZ DE AGUIRRE</a:t>
            </a:r>
            <a:endParaRPr/>
          </a:p>
          <a:p>
            <a:pPr marL="0" marR="0" lvl="0" indent="0" algn="l" rtl="0">
              <a:lnSpc>
                <a:spcPct val="100000"/>
              </a:lnSpc>
              <a:spcBef>
                <a:spcPts val="0"/>
              </a:spcBef>
              <a:spcAft>
                <a:spcPts val="0"/>
              </a:spcAft>
              <a:buClr>
                <a:srgbClr val="000000"/>
              </a:buClr>
              <a:buSzPts val="2000"/>
              <a:buFont typeface="Times New Roman"/>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Times New Roman"/>
              <a:buNone/>
            </a:pPr>
            <a:endParaRPr sz="2000" b="0" i="0" u="none" strike="noStrike" cap="none">
              <a:solidFill>
                <a:schemeClr val="dk1"/>
              </a:solidFill>
              <a:latin typeface="Arial"/>
              <a:ea typeface="Arial"/>
              <a:cs typeface="Arial"/>
              <a:sym typeface="Arial"/>
            </a:endParaRPr>
          </a:p>
        </p:txBody>
      </p:sp>
      <p:sp>
        <p:nvSpPr>
          <p:cNvPr id="582" name="Google Shape;582;p62"/>
          <p:cNvSpPr txBox="1"/>
          <p:nvPr/>
        </p:nvSpPr>
        <p:spPr>
          <a:xfrm>
            <a:off x="503237" y="0"/>
            <a:ext cx="9072562" cy="842962"/>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chemeClr val="dk1"/>
              </a:buClr>
              <a:buSzPts val="2600"/>
              <a:buFont typeface="Arial"/>
              <a:buNone/>
            </a:pPr>
            <a:r>
              <a:rPr lang="es-AR" sz="2600" b="1" i="0" u="none">
                <a:solidFill>
                  <a:schemeClr val="dk1"/>
                </a:solidFill>
                <a:latin typeface="Arial"/>
                <a:ea typeface="Arial"/>
                <a:cs typeface="Arial"/>
                <a:sym typeface="Arial"/>
              </a:rPr>
              <a:t>Clasificación de las relaciones s/ régimen:</a:t>
            </a:r>
            <a:endParaRPr/>
          </a:p>
        </p:txBody>
      </p:sp>
      <p:grpSp>
        <p:nvGrpSpPr>
          <p:cNvPr id="583" name="Google Shape;583;p62"/>
          <p:cNvGrpSpPr/>
          <p:nvPr/>
        </p:nvGrpSpPr>
        <p:grpSpPr>
          <a:xfrm>
            <a:off x="0" y="6832600"/>
            <a:ext cx="10080625" cy="754062"/>
            <a:chOff x="0" y="0"/>
            <a:chExt cx="2147483646" cy="2147483647"/>
          </a:xfrm>
        </p:grpSpPr>
        <p:sp>
          <p:nvSpPr>
            <p:cNvPr id="584" name="Google Shape;584;p62"/>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85" name="Google Shape;585;p62"/>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86" name="Google Shape;586;p62"/>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87" name="Google Shape;587;p62"/>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588" name="Google Shape;588;p62"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63"/>
          <p:cNvSpPr txBox="1">
            <a:spLocks noGrp="1"/>
          </p:cNvSpPr>
          <p:nvPr>
            <p:ph type="body" idx="1"/>
          </p:nvPr>
        </p:nvSpPr>
        <p:spPr>
          <a:xfrm>
            <a:off x="0" y="0"/>
            <a:ext cx="10080625" cy="7308850"/>
          </a:xfrm>
          <a:prstGeom prst="rect">
            <a:avLst/>
          </a:prstGeom>
          <a:noFill/>
          <a:ln>
            <a:noFill/>
          </a:ln>
        </p:spPr>
        <p:txBody>
          <a:bodyPr spcFirstLastPara="1" wrap="square" lIns="0" tIns="15100" rIns="0" bIns="0" anchor="t" anchorCtr="0">
            <a:noAutofit/>
          </a:bodyPr>
          <a:lstStyle/>
          <a:p>
            <a:pPr marL="342900" marR="0" lvl="0" indent="-342900" algn="just" rtl="0">
              <a:lnSpc>
                <a:spcPct val="95000"/>
              </a:lnSpc>
              <a:spcBef>
                <a:spcPts val="0"/>
              </a:spcBef>
              <a:spcAft>
                <a:spcPts val="0"/>
              </a:spcAft>
              <a:buClr>
                <a:srgbClr val="000000"/>
              </a:buClr>
              <a:buSzPts val="2400"/>
              <a:buFont typeface="Times New Roman"/>
              <a:buNone/>
            </a:pPr>
            <a:r>
              <a:rPr lang="es-AR" sz="2400" b="1" i="0" u="none" strike="noStrike" cap="none">
                <a:solidFill>
                  <a:schemeClr val="dk1"/>
                </a:solidFill>
                <a:latin typeface="Arial"/>
                <a:ea typeface="Arial"/>
                <a:cs typeface="Arial"/>
                <a:sym typeface="Arial"/>
              </a:rPr>
              <a:t>	</a:t>
            </a:r>
            <a:r>
              <a:rPr lang="es-AR" sz="2300" b="1" i="0" u="sng" strike="noStrike" cap="none">
                <a:solidFill>
                  <a:schemeClr val="dk1"/>
                </a:solidFill>
                <a:latin typeface="Arial"/>
                <a:ea typeface="Arial"/>
                <a:cs typeface="Arial"/>
                <a:sym typeface="Arial"/>
              </a:rPr>
              <a:t>CONTRATO DE TRABAJO</a:t>
            </a:r>
            <a:r>
              <a:rPr lang="es-AR" sz="2300" b="0" i="0" u="sng" strike="noStrike" cap="none">
                <a:solidFill>
                  <a:schemeClr val="dk1"/>
                </a:solidFill>
                <a:latin typeface="Arial"/>
                <a:ea typeface="Arial"/>
                <a:cs typeface="Arial"/>
                <a:sym typeface="Arial"/>
              </a:rPr>
              <a:t> </a:t>
            </a:r>
            <a:r>
              <a:rPr lang="es-AR" sz="2300" b="0" i="0" u="none" strike="noStrike" cap="none">
                <a:solidFill>
                  <a:schemeClr val="dk1"/>
                </a:solidFill>
                <a:latin typeface="Arial"/>
                <a:ea typeface="Arial"/>
                <a:cs typeface="Arial"/>
                <a:sym typeface="Arial"/>
              </a:rPr>
              <a:t>(art. 6, inc. 3, Ley 6044 EPAS; art. 62, Ley  6497 EPRE; art. 22 inc. c-, Ley 7412 EPRET; Ley 13.053 de Empresas del Estado y Ley 20.705 de Sociedades del Estado, Fundaciones.</a:t>
            </a:r>
            <a:endParaRPr sz="23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95000"/>
              </a:lnSpc>
              <a:spcBef>
                <a:spcPts val="0"/>
              </a:spcBef>
              <a:spcAft>
                <a:spcPts val="0"/>
              </a:spcAft>
              <a:buClr>
                <a:srgbClr val="000000"/>
              </a:buClr>
              <a:buSzPts val="2300"/>
              <a:buFont typeface="Times New Roman"/>
              <a:buNone/>
            </a:pPr>
            <a:r>
              <a:rPr lang="es-AR" sz="2300" b="1" i="0" u="none" strike="noStrike" cap="none">
                <a:solidFill>
                  <a:schemeClr val="dk1"/>
                </a:solidFill>
                <a:latin typeface="Times New Roman"/>
                <a:ea typeface="Times New Roman"/>
                <a:cs typeface="Times New Roman"/>
                <a:sym typeface="Times New Roman"/>
              </a:rPr>
              <a:t>	</a:t>
            </a:r>
            <a:r>
              <a:rPr lang="es-AR" sz="2300" b="1" i="0" u="sng" strike="noStrike" cap="none">
                <a:solidFill>
                  <a:schemeClr val="dk1"/>
                </a:solidFill>
                <a:latin typeface="Times New Roman"/>
                <a:ea typeface="Times New Roman"/>
                <a:cs typeface="Times New Roman"/>
                <a:sym typeface="Times New Roman"/>
              </a:rPr>
              <a:t>LOCACIONES </a:t>
            </a:r>
            <a:r>
              <a:rPr lang="es-AR" sz="2300" b="0" i="0" u="none" strike="noStrike" cap="none">
                <a:solidFill>
                  <a:schemeClr val="dk1"/>
                </a:solidFill>
                <a:latin typeface="Times New Roman"/>
                <a:ea typeface="Times New Roman"/>
                <a:cs typeface="Times New Roman"/>
                <a:sym typeface="Times New Roman"/>
              </a:rPr>
              <a:t>(de servicio y de obra): autorizados desde la Ley 6554, art. 40. Formalmente regidos por los viejos arts. 1493 C.C. y cctes. (Son figuras del derecho privado)</a:t>
            </a:r>
            <a:endParaRPr/>
          </a:p>
          <a:p>
            <a:pPr marL="342900" marR="0" lvl="0" indent="-342900" algn="just" rtl="0">
              <a:lnSpc>
                <a:spcPct val="95000"/>
              </a:lnSpc>
              <a:spcBef>
                <a:spcPts val="0"/>
              </a:spcBef>
              <a:spcAft>
                <a:spcPts val="0"/>
              </a:spcAft>
              <a:buClr>
                <a:srgbClr val="000000"/>
              </a:buClr>
              <a:buSzPts val="2300"/>
              <a:buFont typeface="Times New Roman"/>
              <a:buNone/>
            </a:pPr>
            <a:r>
              <a:rPr lang="es-AR" sz="2300" b="0" i="0" u="none" strike="noStrike" cap="none">
                <a:solidFill>
                  <a:schemeClr val="dk1"/>
                </a:solidFill>
                <a:latin typeface="Times New Roman"/>
                <a:ea typeface="Times New Roman"/>
                <a:cs typeface="Times New Roman"/>
                <a:sym typeface="Times New Roman"/>
              </a:rPr>
              <a:t> 	</a:t>
            </a:r>
            <a:r>
              <a:rPr lang="es-AR" sz="2300" b="1" i="0" u="sng" strike="noStrike" cap="none">
                <a:solidFill>
                  <a:schemeClr val="dk1"/>
                </a:solidFill>
                <a:latin typeface="Times New Roman"/>
                <a:ea typeface="Times New Roman"/>
                <a:cs typeface="Times New Roman"/>
                <a:sym typeface="Times New Roman"/>
              </a:rPr>
              <a:t>CONTRATADOS-</a:t>
            </a:r>
            <a:r>
              <a:rPr lang="es-AR" sz="2300" b="0" i="0" u="none" strike="noStrike" cap="none">
                <a:solidFill>
                  <a:schemeClr val="dk1"/>
                </a:solidFill>
                <a:latin typeface="Times New Roman"/>
                <a:ea typeface="Times New Roman"/>
                <a:cs typeface="Times New Roman"/>
                <a:sym typeface="Times New Roman"/>
              </a:rPr>
              <a:t> no tienen estabilidad-Deberían ser contratos por tiempo determinado-los contratos deben tener plazo y No ser para tareas comunes- Es una necesidad temporaria y estacional.</a:t>
            </a:r>
            <a:endParaRPr/>
          </a:p>
          <a:p>
            <a:pPr marL="342900" marR="0" lvl="0" indent="-342900" algn="just" rtl="0">
              <a:lnSpc>
                <a:spcPct val="95000"/>
              </a:lnSpc>
              <a:spcBef>
                <a:spcPts val="0"/>
              </a:spcBef>
              <a:spcAft>
                <a:spcPts val="0"/>
              </a:spcAft>
              <a:buClr>
                <a:srgbClr val="000000"/>
              </a:buClr>
              <a:buSzPts val="2300"/>
              <a:buFont typeface="Times New Roman"/>
              <a:buNone/>
            </a:pPr>
            <a:r>
              <a:rPr lang="es-AR" sz="2300" b="0" i="0" u="none" strike="noStrike" cap="none">
                <a:solidFill>
                  <a:schemeClr val="dk1"/>
                </a:solidFill>
                <a:latin typeface="Times New Roman"/>
                <a:ea typeface="Times New Roman"/>
                <a:cs typeface="Times New Roman"/>
                <a:sym typeface="Times New Roman"/>
              </a:rPr>
              <a:t>	Pero ….. Si cada año debe renovárseles los contratos, en la práctica cotidiana que sectores de la Administración Pública se desvirtúa esta figura. Por un lado, cuando determinados sectores de la Administración (que no requerirían empleados contratados sino efectivos) renuevan anualmente unos empleados contratados por otros, todos los cuales cumplen tareas propias del personal permanente….. Práctica que debe desaparecer.</a:t>
            </a:r>
            <a:endParaRPr/>
          </a:p>
          <a:p>
            <a:pPr marL="342900" marR="0" lvl="0" indent="-342900" algn="just" rtl="0">
              <a:lnSpc>
                <a:spcPct val="95000"/>
              </a:lnSpc>
              <a:spcBef>
                <a:spcPts val="0"/>
              </a:spcBef>
              <a:spcAft>
                <a:spcPts val="0"/>
              </a:spcAft>
              <a:buClr>
                <a:srgbClr val="000000"/>
              </a:buClr>
              <a:buSzPts val="2300"/>
              <a:buFont typeface="Times New Roman"/>
              <a:buNone/>
            </a:pPr>
            <a:r>
              <a:rPr lang="es-AR" sz="2300" b="0" i="0" u="none" strike="noStrike" cap="none">
                <a:solidFill>
                  <a:schemeClr val="dk1"/>
                </a:solidFill>
                <a:latin typeface="Times New Roman"/>
                <a:ea typeface="Times New Roman"/>
                <a:cs typeface="Times New Roman"/>
                <a:sym typeface="Times New Roman"/>
              </a:rPr>
              <a:t>	Pero el mero transcurso del tiempo puede trocar su situación sino hubo ingreso por concurso y el paso del período de prueba (6 o 12 meses en Pcias o Nación no salva su ingreso el que debe ser por concurso.) Esto en Mendoza ya está en marcha con los concursos</a:t>
            </a:r>
            <a:r>
              <a:rPr lang="es-AR" sz="2400" b="0" i="0" u="none" strike="noStrike" cap="none">
                <a:solidFill>
                  <a:schemeClr val="dk1"/>
                </a:solidFill>
                <a:latin typeface="Times New Roman"/>
                <a:ea typeface="Times New Roman"/>
                <a:cs typeface="Times New Roman"/>
                <a:sym typeface="Times New Roman"/>
              </a:rPr>
              <a:t>…</a:t>
            </a:r>
            <a:endParaRPr/>
          </a:p>
        </p:txBody>
      </p:sp>
      <p:grpSp>
        <p:nvGrpSpPr>
          <p:cNvPr id="594" name="Google Shape;594;p63"/>
          <p:cNvGrpSpPr/>
          <p:nvPr/>
        </p:nvGrpSpPr>
        <p:grpSpPr>
          <a:xfrm>
            <a:off x="0" y="6832600"/>
            <a:ext cx="10080625" cy="754062"/>
            <a:chOff x="0" y="0"/>
            <a:chExt cx="2147483646" cy="2147483647"/>
          </a:xfrm>
        </p:grpSpPr>
        <p:sp>
          <p:nvSpPr>
            <p:cNvPr id="595" name="Google Shape;595;p63"/>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96" name="Google Shape;596;p63"/>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97" name="Google Shape;597;p63"/>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98" name="Google Shape;598;p63"/>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599" name="Google Shape;599;p63"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64"/>
          <p:cNvSpPr txBox="1">
            <a:spLocks noGrp="1"/>
          </p:cNvSpPr>
          <p:nvPr>
            <p:ph type="body" idx="4294967295"/>
          </p:nvPr>
        </p:nvSpPr>
        <p:spPr>
          <a:xfrm>
            <a:off x="-182562" y="-96837"/>
            <a:ext cx="10448925" cy="7656512"/>
          </a:xfrm>
          <a:prstGeom prst="rect">
            <a:avLst/>
          </a:prstGeom>
          <a:noFill/>
          <a:ln>
            <a:noFill/>
          </a:ln>
        </p:spPr>
        <p:txBody>
          <a:bodyPr spcFirstLastPara="1" wrap="square" lIns="0" tIns="15100" rIns="0" bIns="0" anchor="t" anchorCtr="0">
            <a:noAutofit/>
          </a:bodyPr>
          <a:lstStyle/>
          <a:p>
            <a:pPr marL="342900" marR="0" lvl="0" indent="-342900" algn="l" rtl="0">
              <a:lnSpc>
                <a:spcPct val="95000"/>
              </a:lnSpc>
              <a:spcBef>
                <a:spcPts val="0"/>
              </a:spcBef>
              <a:spcAft>
                <a:spcPts val="0"/>
              </a:spcAft>
              <a:buClr>
                <a:srgbClr val="000000"/>
              </a:buClr>
              <a:buSzPts val="2400"/>
              <a:buFont typeface="Times New Roman"/>
              <a:buNone/>
            </a:pPr>
            <a:r>
              <a:rPr lang="es-AR" sz="2400" b="1" i="0" u="none" strike="noStrike" cap="none">
                <a:solidFill>
                  <a:schemeClr val="dk1"/>
                </a:solidFill>
                <a:latin typeface="Times New Roman"/>
                <a:ea typeface="Times New Roman"/>
                <a:cs typeface="Times New Roman"/>
                <a:sym typeface="Times New Roman"/>
              </a:rPr>
              <a:t>Marta González de Aguirre- </a:t>
            </a:r>
            <a:r>
              <a:rPr lang="es-AR" sz="2400" b="0" i="0" u="none" strike="noStrike" cap="none">
                <a:solidFill>
                  <a:schemeClr val="dk1"/>
                </a:solidFill>
                <a:latin typeface="Times New Roman"/>
                <a:ea typeface="Times New Roman"/>
                <a:cs typeface="Times New Roman"/>
                <a:sym typeface="Times New Roman"/>
              </a:rPr>
              <a:t>IPAP 2018- Ingresantes</a:t>
            </a:r>
            <a:endParaRPr/>
          </a:p>
          <a:p>
            <a:pPr marL="342900" marR="0" lvl="0" indent="-342900" algn="l" rtl="0">
              <a:lnSpc>
                <a:spcPct val="95000"/>
              </a:lnSpc>
              <a:spcBef>
                <a:spcPts val="1425"/>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EEP- 560/73- Conceptos básicos:</a:t>
            </a:r>
            <a:endParaRPr/>
          </a:p>
          <a:p>
            <a:pPr marL="342900" marR="0" lvl="0" indent="-342900" algn="l" rtl="0">
              <a:lnSpc>
                <a:spcPct val="95000"/>
              </a:lnSpc>
              <a:spcBef>
                <a:spcPts val="1425"/>
              </a:spcBef>
              <a:spcAft>
                <a:spcPts val="0"/>
              </a:spcAft>
              <a:buClr>
                <a:srgbClr val="000000"/>
              </a:buClr>
              <a:buSzPts val="2400"/>
              <a:buFont typeface="Times New Roman"/>
              <a:buNone/>
            </a:pPr>
            <a:r>
              <a:rPr lang="es-AR" sz="2400" b="1" i="0" u="none" strike="noStrike" cap="none">
                <a:solidFill>
                  <a:schemeClr val="dk1"/>
                </a:solidFill>
                <a:latin typeface="Times New Roman"/>
                <a:ea typeface="Times New Roman"/>
                <a:cs typeface="Times New Roman"/>
                <a:sym typeface="Times New Roman"/>
              </a:rPr>
              <a:t>DERECHOS Y DEBERES ( </a:t>
            </a:r>
            <a:r>
              <a:rPr lang="es-AR" sz="2400" b="0" i="0" u="none" strike="noStrike" cap="none">
                <a:solidFill>
                  <a:schemeClr val="dk1"/>
                </a:solidFill>
                <a:latin typeface="Times New Roman"/>
                <a:ea typeface="Times New Roman"/>
                <a:cs typeface="Times New Roman"/>
                <a:sym typeface="Times New Roman"/>
              </a:rPr>
              <a:t>sentido ético) vs obligaciones (derecho privado) ?</a:t>
            </a:r>
            <a:endParaRPr/>
          </a:p>
          <a:p>
            <a:pPr marL="342900" marR="0" lvl="0" indent="-342900" algn="l" rtl="0">
              <a:lnSpc>
                <a:spcPct val="95000"/>
              </a:lnSpc>
              <a:spcBef>
                <a:spcPts val="1425"/>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Deberes en el sentido de un status no como suma de prestaciones individuales</a:t>
            </a:r>
            <a:endParaRPr/>
          </a:p>
          <a:p>
            <a:pPr marL="342900" marR="0" lvl="0" indent="-342900" algn="l" rtl="0">
              <a:lnSpc>
                <a:spcPct val="95000"/>
              </a:lnSpc>
              <a:spcBef>
                <a:spcPts val="1425"/>
              </a:spcBef>
              <a:spcAft>
                <a:spcPts val="0"/>
              </a:spcAft>
              <a:buClr>
                <a:srgbClr val="000000"/>
              </a:buClr>
              <a:buSzPts val="2400"/>
              <a:buFont typeface="Times New Roman"/>
              <a:buNone/>
            </a:pPr>
            <a:r>
              <a:rPr lang="es-AR" sz="2400" b="1" i="0" u="none" strike="noStrike" cap="none">
                <a:solidFill>
                  <a:schemeClr val="dk1"/>
                </a:solidFill>
                <a:latin typeface="Times New Roman"/>
                <a:ea typeface="Times New Roman"/>
                <a:cs typeface="Times New Roman"/>
                <a:sym typeface="Times New Roman"/>
              </a:rPr>
              <a:t>DEBERES GENERALES</a:t>
            </a:r>
            <a:r>
              <a:rPr lang="es-AR" sz="2400" b="0" i="0" u="none" strike="noStrike" cap="none">
                <a:solidFill>
                  <a:schemeClr val="dk1"/>
                </a:solidFill>
                <a:latin typeface="Times New Roman"/>
                <a:ea typeface="Times New Roman"/>
                <a:cs typeface="Times New Roman"/>
                <a:sym typeface="Times New Roman"/>
              </a:rPr>
              <a:t>: porque son exigibles a todos los empleados públicos sin importar sus tareas o su categoría- “</a:t>
            </a:r>
            <a:r>
              <a:rPr lang="es-AR" sz="2400" b="0" i="1" u="none" strike="noStrike" cap="none">
                <a:solidFill>
                  <a:schemeClr val="dk1"/>
                </a:solidFill>
                <a:highlight>
                  <a:srgbClr val="00FFFF"/>
                </a:highlight>
                <a:latin typeface="Times New Roman"/>
                <a:ea typeface="Times New Roman"/>
                <a:cs typeface="Times New Roman"/>
                <a:sym typeface="Times New Roman"/>
              </a:rPr>
              <a:t>prestación del servicio con capacidad y diligencia” (eficiencia y capacidad); “conducta decorosa y digna de la confianza” a) y b) 560/73</a:t>
            </a:r>
            <a:endParaRPr/>
          </a:p>
          <a:p>
            <a:pPr marL="342900" marR="0" lvl="0" indent="-342900" algn="just" rtl="0">
              <a:lnSpc>
                <a:spcPct val="95000"/>
              </a:lnSpc>
              <a:spcBef>
                <a:spcPts val="1425"/>
              </a:spcBef>
              <a:spcAft>
                <a:spcPts val="0"/>
              </a:spcAft>
              <a:buClr>
                <a:srgbClr val="000000"/>
              </a:buClr>
              <a:buSzPts val="2400"/>
              <a:buFont typeface="Times New Roman"/>
              <a:buNone/>
            </a:pPr>
            <a:r>
              <a:rPr lang="es-AR" sz="2400" b="1" i="0" u="none" strike="noStrike" cap="none">
                <a:solidFill>
                  <a:schemeClr val="dk1"/>
                </a:solidFill>
                <a:latin typeface="Times New Roman"/>
                <a:ea typeface="Times New Roman"/>
                <a:cs typeface="Times New Roman"/>
                <a:sym typeface="Times New Roman"/>
              </a:rPr>
              <a:t>DEBERES ESPECIALES</a:t>
            </a:r>
            <a:r>
              <a:rPr lang="es-AR" sz="2400" b="0" i="0" u="none" strike="noStrike" cap="none">
                <a:solidFill>
                  <a:schemeClr val="dk1"/>
                </a:solidFill>
                <a:latin typeface="Times New Roman"/>
                <a:ea typeface="Times New Roman"/>
                <a:cs typeface="Times New Roman"/>
                <a:sym typeface="Times New Roman"/>
              </a:rPr>
              <a:t>: se relaciona al cargo y a la función y su responsabilidad.- Ej algún agrupamiento técnico.</a:t>
            </a:r>
            <a:endParaRPr/>
          </a:p>
          <a:p>
            <a:pPr marL="342900" marR="0" lvl="0" indent="-342900" algn="l" rtl="0">
              <a:lnSpc>
                <a:spcPct val="95000"/>
              </a:lnSpc>
              <a:spcBef>
                <a:spcPts val="1425"/>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DEBERES DE OMISIÓN- </a:t>
            </a:r>
            <a:r>
              <a:rPr lang="es-AR" sz="2400" b="0" i="0" u="none" strike="noStrike" cap="none">
                <a:solidFill>
                  <a:schemeClr val="dk1"/>
                </a:solidFill>
                <a:highlight>
                  <a:srgbClr val="00FFFF"/>
                </a:highlight>
                <a:latin typeface="Times New Roman"/>
                <a:ea typeface="Times New Roman"/>
                <a:cs typeface="Times New Roman"/>
                <a:sym typeface="Times New Roman"/>
              </a:rPr>
              <a:t>PROHIBICIONES. ART 14</a:t>
            </a:r>
            <a:endParaRPr/>
          </a:p>
          <a:p>
            <a:pPr marL="342900" marR="0" lvl="0" indent="-342900" algn="l" rtl="0">
              <a:lnSpc>
                <a:spcPct val="95000"/>
              </a:lnSpc>
              <a:spcBef>
                <a:spcPts val="1425"/>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DEBERES DE ACCIÓN- </a:t>
            </a:r>
            <a:r>
              <a:rPr lang="es-AR" sz="2400" b="0" i="0" u="none" strike="noStrike" cap="none">
                <a:solidFill>
                  <a:schemeClr val="dk1"/>
                </a:solidFill>
                <a:highlight>
                  <a:srgbClr val="00FFFF"/>
                </a:highlight>
                <a:latin typeface="Times New Roman"/>
                <a:ea typeface="Times New Roman"/>
                <a:cs typeface="Times New Roman"/>
                <a:sym typeface="Times New Roman"/>
              </a:rPr>
              <a:t>ART. 13- Ej. cumplir el horario de labor establecido</a:t>
            </a:r>
            <a:endParaRPr/>
          </a:p>
          <a:p>
            <a:pPr marL="0" marR="0" lvl="0" indent="0" algn="l" rtl="0">
              <a:lnSpc>
                <a:spcPct val="90000"/>
              </a:lnSpc>
              <a:spcBef>
                <a:spcPts val="2000"/>
              </a:spcBef>
              <a:spcAft>
                <a:spcPts val="0"/>
              </a:spcAft>
              <a:buClr>
                <a:schemeClr val="accent1"/>
              </a:buClr>
              <a:buSzPts val="2040"/>
              <a:buFont typeface="Times New Roman"/>
              <a:buNone/>
            </a:pPr>
            <a:r>
              <a:rPr lang="es-AR" sz="2400" b="0" i="0" u="none" strike="noStrike" cap="none">
                <a:solidFill>
                  <a:schemeClr val="dk1"/>
                </a:solidFill>
                <a:latin typeface="Arial"/>
                <a:ea typeface="Arial"/>
                <a:cs typeface="Arial"/>
                <a:sym typeface="Arial"/>
              </a:rPr>
              <a:t>Si existen deberes  existe potestad disciplinaria- “sumario”</a:t>
            </a:r>
            <a:endParaRPr sz="2400" b="0" i="0" u="none" strike="noStrike" cap="none">
              <a:solidFill>
                <a:schemeClr val="dk1"/>
              </a:solidFill>
              <a:latin typeface="Times New Roman"/>
              <a:ea typeface="Times New Roman"/>
              <a:cs typeface="Times New Roman"/>
              <a:sym typeface="Times New Roman"/>
            </a:endParaRPr>
          </a:p>
          <a:p>
            <a:pPr marL="274320" marR="0" lvl="0" indent="-274320" algn="l" rtl="0">
              <a:lnSpc>
                <a:spcPct val="90000"/>
              </a:lnSpc>
              <a:spcBef>
                <a:spcPts val="575"/>
              </a:spcBef>
              <a:spcAft>
                <a:spcPts val="0"/>
              </a:spcAft>
              <a:buClr>
                <a:srgbClr val="000000"/>
              </a:buClr>
              <a:buSzPts val="2400"/>
              <a:buFont typeface="Times New Roman"/>
              <a:buNone/>
            </a:pPr>
            <a:r>
              <a:rPr lang="es-AR" sz="2400" b="0" i="0" u="none" strike="noStrike" cap="none">
                <a:solidFill>
                  <a:schemeClr val="dk1"/>
                </a:solidFill>
                <a:latin typeface="Arial"/>
                <a:ea typeface="Arial"/>
                <a:cs typeface="Arial"/>
                <a:sym typeface="Arial"/>
              </a:rPr>
              <a:t>Se aplica el Estatuto del Empleado Público (EEP), Dec. Ley 560/73 y modif.</a:t>
            </a:r>
            <a:r>
              <a:rPr lang="es-AR" sz="2400" b="0" i="0" u="none" strike="noStrike" cap="none">
                <a:solidFill>
                  <a:schemeClr val="dk1"/>
                </a:solidFill>
                <a:latin typeface="Times New Roman"/>
                <a:ea typeface="Times New Roman"/>
                <a:cs typeface="Times New Roman"/>
                <a:sym typeface="Times New Roman"/>
              </a:rPr>
              <a:t>- </a:t>
            </a:r>
            <a:r>
              <a:rPr lang="es-AR" sz="2400" b="0" i="0" u="none" strike="noStrike" cap="none">
                <a:solidFill>
                  <a:schemeClr val="dk1"/>
                </a:solidFill>
                <a:latin typeface="Arial"/>
                <a:ea typeface="Arial"/>
                <a:cs typeface="Arial"/>
                <a:sym typeface="Arial"/>
              </a:rPr>
              <a:t>Pero existen estatutos  particulares ( Ej. personal de la salud).</a:t>
            </a:r>
            <a:endParaRPr sz="24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95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p:txBody>
      </p:sp>
      <p:grpSp>
        <p:nvGrpSpPr>
          <p:cNvPr id="609" name="Google Shape;609;p64"/>
          <p:cNvGrpSpPr/>
          <p:nvPr/>
        </p:nvGrpSpPr>
        <p:grpSpPr>
          <a:xfrm>
            <a:off x="0" y="6832600"/>
            <a:ext cx="10080625" cy="754062"/>
            <a:chOff x="0" y="0"/>
            <a:chExt cx="2147483646" cy="2147483647"/>
          </a:xfrm>
        </p:grpSpPr>
        <p:sp>
          <p:nvSpPr>
            <p:cNvPr id="610" name="Google Shape;610;p64"/>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11" name="Google Shape;611;p64"/>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12" name="Google Shape;612;p64"/>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13" name="Google Shape;613;p64"/>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614" name="Google Shape;614;p64"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65"/>
          <p:cNvSpPr txBox="1">
            <a:spLocks noGrp="1"/>
          </p:cNvSpPr>
          <p:nvPr>
            <p:ph type="body" idx="4294967295"/>
          </p:nvPr>
        </p:nvSpPr>
        <p:spPr>
          <a:xfrm>
            <a:off x="-182562" y="-96837"/>
            <a:ext cx="10448925" cy="7656512"/>
          </a:xfrm>
          <a:prstGeom prst="rect">
            <a:avLst/>
          </a:prstGeom>
          <a:noFill/>
          <a:ln>
            <a:noFill/>
          </a:ln>
        </p:spPr>
        <p:txBody>
          <a:bodyPr spcFirstLastPara="1" wrap="square" lIns="0" tIns="15100" rIns="0" bIns="0" anchor="t" anchorCtr="0">
            <a:noAutofit/>
          </a:bodyPr>
          <a:lstStyle/>
          <a:p>
            <a:pPr marL="342900" marR="0" lvl="0" indent="-342900" algn="l" rtl="0">
              <a:lnSpc>
                <a:spcPct val="95000"/>
              </a:lnSpc>
              <a:spcBef>
                <a:spcPts val="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CAPITULO 3 - DEBERES Y PROHIBICIONES. a) DEBERES </a:t>
            </a:r>
            <a:r>
              <a:rPr lang="es-AR" sz="2400" b="0" i="0" u="none" strike="noStrike" cap="none">
                <a:solidFill>
                  <a:schemeClr val="dk1"/>
                </a:solidFill>
                <a:highlight>
                  <a:srgbClr val="00FFFF"/>
                </a:highlight>
                <a:latin typeface="Times New Roman"/>
                <a:ea typeface="Times New Roman"/>
                <a:cs typeface="Times New Roman"/>
                <a:sym typeface="Times New Roman"/>
              </a:rPr>
              <a:t>ART.13-</a:t>
            </a:r>
            <a:r>
              <a:rPr lang="es-AR" sz="2400" b="0" i="0" u="none" strike="noStrike" cap="none">
                <a:solidFill>
                  <a:schemeClr val="dk1"/>
                </a:solidFill>
                <a:latin typeface="Times New Roman"/>
                <a:ea typeface="Times New Roman"/>
                <a:cs typeface="Times New Roman"/>
                <a:sym typeface="Times New Roman"/>
              </a:rPr>
              <a:t> Sin perjuicio de los deberes que particularmente impongan las leyes, decretos y resoluciones especiales, el personal está obligado a:</a:t>
            </a:r>
            <a:endParaRPr/>
          </a:p>
          <a:p>
            <a:pPr marL="342900" marR="0" lvl="0" indent="-342900" algn="just" rtl="0">
              <a:lnSpc>
                <a:spcPct val="95000"/>
              </a:lnSpc>
              <a:spcBef>
                <a:spcPts val="1425"/>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 a) La prestación personal del servicio, con eficiencia, capacidad y diligencia, en el lugar, condiciones de tiempo y forma, que determinen las disposiciones reglamentarias correspondientes. </a:t>
            </a:r>
            <a:endParaRPr/>
          </a:p>
          <a:p>
            <a:pPr marL="342900" marR="0" lvl="0" indent="-342900" algn="just" rtl="0">
              <a:lnSpc>
                <a:spcPct val="95000"/>
              </a:lnSpc>
              <a:spcBef>
                <a:spcPts val="1425"/>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b) Observar, en el servicio y fuera de él, una </a:t>
            </a:r>
            <a:r>
              <a:rPr lang="es-AR" sz="2400" b="1" i="0" u="none" strike="noStrike" cap="none">
                <a:solidFill>
                  <a:schemeClr val="dk1"/>
                </a:solidFill>
                <a:latin typeface="Times New Roman"/>
                <a:ea typeface="Times New Roman"/>
                <a:cs typeface="Times New Roman"/>
                <a:sym typeface="Times New Roman"/>
              </a:rPr>
              <a:t>conducta decorosa y digna </a:t>
            </a:r>
            <a:r>
              <a:rPr lang="es-AR" sz="2400" b="0" i="0" u="none" strike="noStrike" cap="none">
                <a:solidFill>
                  <a:schemeClr val="dk1"/>
                </a:solidFill>
                <a:latin typeface="Times New Roman"/>
                <a:ea typeface="Times New Roman"/>
                <a:cs typeface="Times New Roman"/>
                <a:sym typeface="Times New Roman"/>
              </a:rPr>
              <a:t>de la consideración y de la confianza que su estado oficial exige </a:t>
            </a:r>
            <a:endParaRPr/>
          </a:p>
          <a:p>
            <a:pPr marL="342900" marR="0" lvl="0" indent="-342900" algn="just" rtl="0">
              <a:lnSpc>
                <a:spcPct val="95000"/>
              </a:lnSpc>
              <a:spcBef>
                <a:spcPts val="1425"/>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c) Conducirse con tacto y cortesía en sus relaciones de servicio con el público, conducta que deberá observar asimismo respecto de sus superiores, compañeros y subordinados.</a:t>
            </a:r>
            <a:endParaRPr/>
          </a:p>
          <a:p>
            <a:pPr marL="342900" marR="0" lvl="0" indent="-342900" algn="just" rtl="0">
              <a:lnSpc>
                <a:spcPct val="95000"/>
              </a:lnSpc>
              <a:spcBef>
                <a:spcPts val="1425"/>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 d) Obedecer toda orden emanada de un superior jerárquico con atribuciones para darla, que reúna las formalidades del caso y tenga por objeto la realización de actos de servicio compatibles con las funciones del agente</a:t>
            </a:r>
            <a:endParaRPr/>
          </a:p>
          <a:p>
            <a:pPr marL="342900" marR="0" lvl="0" indent="-342900" algn="l" rtl="0">
              <a:lnSpc>
                <a:spcPct val="95000"/>
              </a:lnSpc>
              <a:spcBef>
                <a:spcPts val="1425"/>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MGA</a:t>
            </a:r>
            <a:endParaRPr/>
          </a:p>
        </p:txBody>
      </p:sp>
      <p:grpSp>
        <p:nvGrpSpPr>
          <p:cNvPr id="620" name="Google Shape;620;p65"/>
          <p:cNvGrpSpPr/>
          <p:nvPr/>
        </p:nvGrpSpPr>
        <p:grpSpPr>
          <a:xfrm>
            <a:off x="0" y="6832600"/>
            <a:ext cx="10080625" cy="754062"/>
            <a:chOff x="0" y="0"/>
            <a:chExt cx="2147483646" cy="2147483647"/>
          </a:xfrm>
        </p:grpSpPr>
        <p:sp>
          <p:nvSpPr>
            <p:cNvPr id="621" name="Google Shape;621;p65"/>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22" name="Google Shape;622;p65"/>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23" name="Google Shape;623;p65"/>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24" name="Google Shape;624;p65"/>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625" name="Google Shape;625;p65"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9"/>
          <p:cNvSpPr txBox="1"/>
          <p:nvPr/>
        </p:nvSpPr>
        <p:spPr>
          <a:xfrm>
            <a:off x="455612" y="215900"/>
            <a:ext cx="9286875" cy="1268412"/>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chemeClr val="dk1"/>
              </a:buClr>
              <a:buSzPts val="2800"/>
              <a:buFont typeface="Calibri"/>
              <a:buNone/>
            </a:pPr>
            <a:r>
              <a:rPr lang="es-AR" sz="2800" b="1" i="0" u="none">
                <a:solidFill>
                  <a:schemeClr val="dk1"/>
                </a:solidFill>
                <a:latin typeface="Calibri"/>
                <a:ea typeface="Calibri"/>
                <a:cs typeface="Calibri"/>
                <a:sym typeface="Calibri"/>
              </a:rPr>
              <a:t>REGIMEN NORMATIVO LA FORMA FEDERAL ARGENTINA Y  EMPLEO PÚBLICO</a:t>
            </a:r>
            <a:endParaRPr/>
          </a:p>
        </p:txBody>
      </p:sp>
      <p:sp>
        <p:nvSpPr>
          <p:cNvPr id="228" name="Google Shape;228;p39"/>
          <p:cNvSpPr txBox="1"/>
          <p:nvPr/>
        </p:nvSpPr>
        <p:spPr>
          <a:xfrm>
            <a:off x="515937" y="1587500"/>
            <a:ext cx="9047162" cy="5605462"/>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chemeClr val="lt1"/>
              </a:buClr>
              <a:buSzPts val="2400"/>
              <a:buFont typeface="Arial"/>
              <a:buNone/>
            </a:pPr>
            <a:endParaRPr sz="24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r>
              <a:rPr lang="es-AR" sz="2400" b="1" i="0" u="none">
                <a:solidFill>
                  <a:schemeClr val="dk1"/>
                </a:solidFill>
                <a:latin typeface="Calibri"/>
                <a:ea typeface="Calibri"/>
                <a:cs typeface="Calibri"/>
                <a:sym typeface="Calibri"/>
              </a:rPr>
              <a:t>Art. 5 C.N.: Cada Provincia dictará para sí una Constitución... que asegure su administración de justicia, su régimen municipal, y la educación primaria.</a:t>
            </a:r>
            <a:endParaRPr/>
          </a:p>
          <a:p>
            <a:pPr marL="0" marR="0" lvl="0" indent="0" algn="l" rtl="0">
              <a:lnSpc>
                <a:spcPct val="100000"/>
              </a:lnSpc>
              <a:spcBef>
                <a:spcPts val="0"/>
              </a:spcBef>
              <a:spcAft>
                <a:spcPts val="0"/>
              </a:spcAft>
              <a:buClr>
                <a:schemeClr val="lt1"/>
              </a:buClr>
              <a:buSzPts val="2400"/>
              <a:buFont typeface="Arial"/>
              <a:buNone/>
            </a:pPr>
            <a:endParaRPr sz="2400" b="1"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r>
              <a:rPr lang="es-AR" sz="2400" b="1" i="0" u="none">
                <a:solidFill>
                  <a:schemeClr val="dk1"/>
                </a:solidFill>
                <a:latin typeface="Calibri"/>
                <a:ea typeface="Calibri"/>
                <a:cs typeface="Calibri"/>
                <a:sym typeface="Calibri"/>
              </a:rPr>
              <a:t>Art. 122 C.N.: Se dan sus propias instituciones locales y se rigen por ellas. Eligen sus... y demás funcionarios de provincia, sin intervención del Gobierno Federal.</a:t>
            </a:r>
            <a:endParaRPr/>
          </a:p>
          <a:p>
            <a:pPr marL="0" marR="0" lvl="0" indent="0" algn="l" rtl="0">
              <a:lnSpc>
                <a:spcPct val="100000"/>
              </a:lnSpc>
              <a:spcBef>
                <a:spcPts val="0"/>
              </a:spcBef>
              <a:spcAft>
                <a:spcPts val="0"/>
              </a:spcAft>
              <a:buClr>
                <a:schemeClr val="lt1"/>
              </a:buClr>
              <a:buSzPts val="2400"/>
              <a:buFont typeface="Arial"/>
              <a:buNone/>
            </a:pPr>
            <a:endParaRPr sz="2400" b="1"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r>
              <a:rPr lang="es-AR" sz="2400" b="1" i="0" u="none">
                <a:solidFill>
                  <a:schemeClr val="dk1"/>
                </a:solidFill>
                <a:latin typeface="Calibri"/>
                <a:ea typeface="Calibri"/>
                <a:cs typeface="Calibri"/>
                <a:sym typeface="Calibri"/>
              </a:rPr>
              <a:t>Art. 123 C.N.: ...asegurando la autonomía municipal y reglando su alcance y contenido en el orden institucional, político, administrativo, económico y financiero.</a:t>
            </a:r>
            <a:endParaRPr/>
          </a:p>
        </p:txBody>
      </p:sp>
      <p:grpSp>
        <p:nvGrpSpPr>
          <p:cNvPr id="229" name="Google Shape;229;p39"/>
          <p:cNvGrpSpPr/>
          <p:nvPr/>
        </p:nvGrpSpPr>
        <p:grpSpPr>
          <a:xfrm>
            <a:off x="0" y="6832600"/>
            <a:ext cx="10080625" cy="754062"/>
            <a:chOff x="0" y="0"/>
            <a:chExt cx="2147483646" cy="2147483647"/>
          </a:xfrm>
        </p:grpSpPr>
        <p:sp>
          <p:nvSpPr>
            <p:cNvPr id="230" name="Google Shape;230;p39"/>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31" name="Google Shape;231;p39"/>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32" name="Google Shape;232;p39"/>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33" name="Google Shape;233;p39"/>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234" name="Google Shape;234;p39"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66"/>
          <p:cNvSpPr txBox="1">
            <a:spLocks noGrp="1"/>
          </p:cNvSpPr>
          <p:nvPr>
            <p:ph type="body" idx="1"/>
          </p:nvPr>
        </p:nvSpPr>
        <p:spPr>
          <a:xfrm>
            <a:off x="215900" y="107950"/>
            <a:ext cx="9864725" cy="7451725"/>
          </a:xfrm>
          <a:prstGeom prst="rect">
            <a:avLst/>
          </a:prstGeom>
          <a:noFill/>
          <a:ln>
            <a:noFill/>
          </a:ln>
        </p:spPr>
        <p:txBody>
          <a:bodyPr spcFirstLastPara="1" wrap="square" lIns="0" tIns="15100" rIns="0" bIns="0" anchor="t" anchorCtr="0">
            <a:noAutofit/>
          </a:bodyPr>
          <a:lstStyle/>
          <a:p>
            <a:pPr marL="342900" marR="0" lvl="0" indent="-342900" algn="l" rtl="0">
              <a:lnSpc>
                <a:spcPct val="95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95000"/>
              </a:lnSpc>
              <a:spcBef>
                <a:spcPts val="14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 e) Rehusar dádivas, obsequios, recompensas o cualquier otra ventaja, con motivo del desempeño de sus funciones. </a:t>
            </a:r>
            <a:endParaRPr/>
          </a:p>
          <a:p>
            <a:pPr marL="342900" marR="0" lvl="0" indent="-342900" algn="l" rtl="0">
              <a:lnSpc>
                <a:spcPct val="95000"/>
              </a:lnSpc>
              <a:spcBef>
                <a:spcPts val="14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f) Guardar secreto de todo asunto del servicio que deba permanecer en reserva, en razón de su naturaleza o de instrucciones especiales, obligación que subsistirá aun después de cesar en sus funciones. </a:t>
            </a:r>
            <a:endParaRPr/>
          </a:p>
          <a:p>
            <a:pPr marL="342900" marR="0" lvl="0" indent="-342900" algn="l" rtl="0">
              <a:lnSpc>
                <a:spcPct val="95000"/>
              </a:lnSpc>
              <a:spcBef>
                <a:spcPts val="14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g) Promover las acciones judiciales que correspondan cuando públicamente fuera objeto de imputación delictuosa, pudiendo al efecto requerir el patrocinio legal gratuito del servicio jurídico del organismo respectivo. </a:t>
            </a:r>
            <a:endParaRPr/>
          </a:p>
          <a:p>
            <a:pPr marL="342900" marR="0" lvl="0" indent="-342900" algn="just" rtl="0">
              <a:lnSpc>
                <a:spcPct val="95000"/>
              </a:lnSpc>
              <a:spcBef>
                <a:spcPts val="1900"/>
              </a:spcBef>
              <a:spcAft>
                <a:spcPts val="0"/>
              </a:spcAft>
              <a:buClr>
                <a:srgbClr val="000000"/>
              </a:buClr>
              <a:buSzPts val="2400"/>
              <a:buFont typeface="Times New Roman"/>
              <a:buNone/>
            </a:pPr>
            <a:r>
              <a:rPr lang="es-AR" sz="2400" b="0" i="0" u="none" strike="noStrike" cap="none">
                <a:solidFill>
                  <a:schemeClr val="dk1"/>
                </a:solidFill>
                <a:latin typeface="Arial"/>
                <a:ea typeface="Arial"/>
                <a:cs typeface="Arial"/>
                <a:sym typeface="Arial"/>
              </a:rPr>
              <a:t>h</a:t>
            </a:r>
            <a:r>
              <a:rPr lang="es-AR" sz="2400" b="0" i="0" u="none" strike="noStrike" cap="none">
                <a:solidFill>
                  <a:schemeClr val="dk1"/>
                </a:solidFill>
                <a:latin typeface="Times New Roman"/>
                <a:ea typeface="Times New Roman"/>
                <a:cs typeface="Times New Roman"/>
                <a:sym typeface="Times New Roman"/>
              </a:rPr>
              <a:t>) Permanecer en el cargo de renuncia, por el término de treinta (30) días corridos,  	si antes no fuera reemplazado o aceptada su dimisión, o autorizado a cesar en 	sus funciones.</a:t>
            </a:r>
            <a:endParaRPr/>
          </a:p>
          <a:p>
            <a:pPr marL="342900" marR="0" lvl="0" indent="-342900" algn="just" rtl="0">
              <a:lnSpc>
                <a:spcPct val="95000"/>
              </a:lnSpc>
              <a:spcBef>
                <a:spcPts val="5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i)  Declarar todas las actividades que desempeñe y el origen de todos sus ingresos, a fin de establecer si son compatibles con el ejercicio de sus funciones. </a:t>
            </a:r>
            <a:endParaRPr/>
          </a:p>
          <a:p>
            <a:pPr marL="342900" marR="0" lvl="0" indent="-342900" algn="l" rtl="0">
              <a:lnSpc>
                <a:spcPct val="95000"/>
              </a:lnSpc>
              <a:spcBef>
                <a:spcPts val="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MGA</a:t>
            </a:r>
            <a:endParaRPr/>
          </a:p>
        </p:txBody>
      </p:sp>
      <p:grpSp>
        <p:nvGrpSpPr>
          <p:cNvPr id="631" name="Google Shape;631;p66"/>
          <p:cNvGrpSpPr/>
          <p:nvPr/>
        </p:nvGrpSpPr>
        <p:grpSpPr>
          <a:xfrm>
            <a:off x="0" y="6832600"/>
            <a:ext cx="10080625" cy="754062"/>
            <a:chOff x="0" y="0"/>
            <a:chExt cx="2147483646" cy="2147483647"/>
          </a:xfrm>
        </p:grpSpPr>
        <p:sp>
          <p:nvSpPr>
            <p:cNvPr id="632" name="Google Shape;632;p66"/>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33" name="Google Shape;633;p66"/>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34" name="Google Shape;634;p66"/>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35" name="Google Shape;635;p66"/>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636" name="Google Shape;636;p66"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67"/>
          <p:cNvSpPr txBox="1">
            <a:spLocks noGrp="1"/>
          </p:cNvSpPr>
          <p:nvPr>
            <p:ph type="body" idx="1"/>
          </p:nvPr>
        </p:nvSpPr>
        <p:spPr>
          <a:xfrm>
            <a:off x="17462" y="-87312"/>
            <a:ext cx="10080625" cy="7451725"/>
          </a:xfrm>
          <a:prstGeom prst="rect">
            <a:avLst/>
          </a:prstGeom>
          <a:noFill/>
          <a:ln>
            <a:noFill/>
          </a:ln>
        </p:spPr>
        <p:txBody>
          <a:bodyPr spcFirstLastPara="1" wrap="square" lIns="0" tIns="15100" rIns="0" bIns="0" anchor="t" anchorCtr="0">
            <a:noAutofit/>
          </a:bodyPr>
          <a:lstStyle/>
          <a:p>
            <a:pPr marL="273050" marR="0" lvl="0" indent="-273050" algn="just" rtl="0">
              <a:lnSpc>
                <a:spcPct val="95000"/>
              </a:lnSpc>
              <a:spcBef>
                <a:spcPts val="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j) Declarar bajo juramento, su situación patrimonial y modificaciones ulteriores, cuando desempeñe cargos de nivel y jerarquía superior o de naturaleza peculiar.</a:t>
            </a:r>
            <a:endParaRPr/>
          </a:p>
          <a:p>
            <a:pPr marL="273050" marR="0" lvl="0" indent="-273050" algn="just" rtl="0">
              <a:lnSpc>
                <a:spcPct val="95000"/>
              </a:lnSpc>
              <a:spcBef>
                <a:spcPts val="50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a:p>
            <a:pPr marL="273050" marR="0" lvl="0" indent="-273050" algn="just" rtl="0">
              <a:lnSpc>
                <a:spcPct val="95000"/>
              </a:lnSpc>
              <a:spcBef>
                <a:spcPts val="5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k) Promover la instrucción de los sumarios administrativos del personal a sus órdenes, cuando así correspondiere. </a:t>
            </a:r>
            <a:endParaRPr/>
          </a:p>
          <a:p>
            <a:pPr marL="273050" marR="0" lvl="0" indent="-273050" algn="just" rtl="0">
              <a:lnSpc>
                <a:spcPct val="95000"/>
              </a:lnSpc>
              <a:spcBef>
                <a:spcPts val="50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a:p>
            <a:pPr marL="273050" marR="0" lvl="0" indent="-273050" algn="just" rtl="0">
              <a:lnSpc>
                <a:spcPct val="95000"/>
              </a:lnSpc>
              <a:spcBef>
                <a:spcPts val="5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l) Excusarse de intervenir en todo aquello en que su actualidad pueda originar interpretaciones de parcialidad, o concurra incompatibilidad moral. ll) Encuadrarse en las disposiciones legales y reglamentarias sobre incompatibilidad y acumulación de cargos.</a:t>
            </a:r>
            <a:endParaRPr/>
          </a:p>
          <a:p>
            <a:pPr marL="273050" marR="0" lvl="0" indent="-273050" algn="just" rtl="0">
              <a:lnSpc>
                <a:spcPct val="95000"/>
              </a:lnSpc>
              <a:spcBef>
                <a:spcPts val="50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a:p>
            <a:pPr marL="273050" marR="0" lvl="0" indent="-273050" algn="just" rtl="0">
              <a:lnSpc>
                <a:spcPct val="95000"/>
              </a:lnSpc>
              <a:spcBef>
                <a:spcPts val="5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m) Cumplir íntegramente y en forma regular el horario de labor establecido. </a:t>
            </a:r>
            <a:endParaRPr/>
          </a:p>
          <a:p>
            <a:pPr marL="273050" marR="0" lvl="0" indent="-273050" algn="just" rtl="0">
              <a:lnSpc>
                <a:spcPct val="95000"/>
              </a:lnSpc>
              <a:spcBef>
                <a:spcPts val="50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a:p>
            <a:pPr marL="273050" marR="0" lvl="0" indent="-273050" algn="just" rtl="0">
              <a:lnSpc>
                <a:spcPct val="95000"/>
              </a:lnSpc>
              <a:spcBef>
                <a:spcPts val="5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n) Responder por la eficiencia y rendimiento del personal a sus órdenes. </a:t>
            </a:r>
            <a:endParaRPr/>
          </a:p>
          <a:p>
            <a:pPr marL="273050" marR="0" lvl="0" indent="-273050" algn="just" rtl="0">
              <a:lnSpc>
                <a:spcPct val="95000"/>
              </a:lnSpc>
              <a:spcBef>
                <a:spcPts val="50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a:p>
            <a:pPr marL="273050" marR="0" lvl="0" indent="-273050" algn="just" rtl="0">
              <a:lnSpc>
                <a:spcPct val="95000"/>
              </a:lnSpc>
              <a:spcBef>
                <a:spcPts val="5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n) Velar por la conservación de los útiles, objetos, y demás bienes que integran el patrimonio del estado y de los terceros que se pongan </a:t>
            </a:r>
            <a:r>
              <a:rPr lang="es-AR" sz="2000" b="0" i="0" u="none" strike="noStrike" cap="none">
                <a:solidFill>
                  <a:schemeClr val="dk1"/>
                </a:solidFill>
                <a:latin typeface="Times New Roman"/>
                <a:ea typeface="Times New Roman"/>
                <a:cs typeface="Times New Roman"/>
                <a:sym typeface="Times New Roman"/>
              </a:rPr>
              <a:t>bajo </a:t>
            </a:r>
            <a:r>
              <a:rPr lang="es-AR" sz="2000" b="0" i="0" u="none" strike="noStrike" cap="none">
                <a:solidFill>
                  <a:schemeClr val="dk1"/>
                </a:solidFill>
                <a:latin typeface="Arial"/>
                <a:ea typeface="Arial"/>
                <a:cs typeface="Arial"/>
                <a:sym typeface="Arial"/>
              </a:rPr>
              <a:t>su custodia.</a:t>
            </a:r>
            <a:endParaRPr/>
          </a:p>
        </p:txBody>
      </p:sp>
      <p:grpSp>
        <p:nvGrpSpPr>
          <p:cNvPr id="642" name="Google Shape;642;p67"/>
          <p:cNvGrpSpPr/>
          <p:nvPr/>
        </p:nvGrpSpPr>
        <p:grpSpPr>
          <a:xfrm>
            <a:off x="0" y="6832600"/>
            <a:ext cx="10080625" cy="754062"/>
            <a:chOff x="0" y="0"/>
            <a:chExt cx="2147483646" cy="2147483647"/>
          </a:xfrm>
        </p:grpSpPr>
        <p:sp>
          <p:nvSpPr>
            <p:cNvPr id="643" name="Google Shape;643;p67"/>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44" name="Google Shape;644;p67"/>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45" name="Google Shape;645;p67"/>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46" name="Google Shape;646;p67"/>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647" name="Google Shape;647;p67"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68"/>
          <p:cNvSpPr txBox="1">
            <a:spLocks noGrp="1"/>
          </p:cNvSpPr>
          <p:nvPr>
            <p:ph type="body" idx="1"/>
          </p:nvPr>
        </p:nvSpPr>
        <p:spPr>
          <a:xfrm>
            <a:off x="0" y="9525"/>
            <a:ext cx="10080625" cy="7559675"/>
          </a:xfrm>
          <a:prstGeom prst="rect">
            <a:avLst/>
          </a:prstGeom>
          <a:noFill/>
          <a:ln>
            <a:noFill/>
          </a:ln>
        </p:spPr>
        <p:txBody>
          <a:bodyPr spcFirstLastPara="1" wrap="square" lIns="0" tIns="15100" rIns="0" bIns="0" anchor="t" anchorCtr="0">
            <a:noAutofit/>
          </a:bodyPr>
          <a:lstStyle/>
          <a:p>
            <a:pPr marL="273050" marR="0" lvl="0" indent="-273050" algn="just" rtl="0">
              <a:lnSpc>
                <a:spcPct val="95000"/>
              </a:lnSpc>
              <a:spcBef>
                <a:spcPts val="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o) Usar la indumentaria de trabajo que al efecto haya sido suministrada.</a:t>
            </a:r>
            <a:endParaRPr/>
          </a:p>
          <a:p>
            <a:pPr marL="273050" marR="0" lvl="0" indent="-273050" algn="just" rtl="0">
              <a:lnSpc>
                <a:spcPct val="95000"/>
              </a:lnSpc>
              <a:spcBef>
                <a:spcPts val="5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p) Llevar a conocimiento de la superioridad todo acto o procedimiento que pueda causar perjuicio al estado o configurar delito. </a:t>
            </a:r>
            <a:endParaRPr/>
          </a:p>
          <a:p>
            <a:pPr marL="273050" marR="0" lvl="0" indent="-273050" algn="just" rtl="0">
              <a:lnSpc>
                <a:spcPct val="95000"/>
              </a:lnSpc>
              <a:spcBef>
                <a:spcPts val="5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q) Cumplir con sus obligaciones cívicas y militares, acreditándolo ante el superior correspondiente.</a:t>
            </a:r>
            <a:endParaRPr/>
          </a:p>
          <a:p>
            <a:pPr marL="273050" marR="0" lvl="0" indent="-273050" algn="just" rtl="0">
              <a:lnSpc>
                <a:spcPct val="95000"/>
              </a:lnSpc>
              <a:spcBef>
                <a:spcPts val="5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r) Declarar la nómina de familiares a su cargo y comunicar dentro del plazo de treinta (30) días de producido, el cambio de estado civil o variantes de carácter familiar, acompañando en todos los casos la documentación correspondiente y mantener permanentemente actualizada la información referente al domicilio.</a:t>
            </a:r>
            <a:endParaRPr/>
          </a:p>
          <a:p>
            <a:pPr marL="273050" marR="0" lvl="0" indent="-273050" algn="just" rtl="0">
              <a:lnSpc>
                <a:spcPct val="95000"/>
              </a:lnSpc>
              <a:spcBef>
                <a:spcPts val="5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s) Declarar en los sumarios administrativos.</a:t>
            </a:r>
            <a:endParaRPr/>
          </a:p>
          <a:p>
            <a:pPr marL="273050" marR="0" lvl="0" indent="-273050" algn="just" rtl="0">
              <a:lnSpc>
                <a:spcPct val="95000"/>
              </a:lnSpc>
              <a:spcBef>
                <a:spcPts val="5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t) Someterse a la </a:t>
            </a:r>
            <a:r>
              <a:rPr lang="es-AR" sz="2400" b="0" i="0" u="sng" strike="noStrike" cap="none">
                <a:solidFill>
                  <a:schemeClr val="dk1"/>
                </a:solidFill>
                <a:latin typeface="Times New Roman"/>
                <a:ea typeface="Times New Roman"/>
                <a:cs typeface="Times New Roman"/>
                <a:sym typeface="Times New Roman"/>
              </a:rPr>
              <a:t>jurisdicción disciplinaria </a:t>
            </a:r>
            <a:r>
              <a:rPr lang="es-AR" sz="2400" b="0" i="0" u="none" strike="noStrike" cap="none">
                <a:solidFill>
                  <a:schemeClr val="dk1"/>
                </a:solidFill>
                <a:latin typeface="Times New Roman"/>
                <a:ea typeface="Times New Roman"/>
                <a:cs typeface="Times New Roman"/>
                <a:sym typeface="Times New Roman"/>
              </a:rPr>
              <a:t>y ejercer la que le competa por su jerarquía. </a:t>
            </a:r>
            <a:endParaRPr/>
          </a:p>
          <a:p>
            <a:pPr marL="273050" marR="0" lvl="0" indent="-273050" algn="just" rtl="0">
              <a:lnSpc>
                <a:spcPct val="95000"/>
              </a:lnSpc>
              <a:spcBef>
                <a:spcPts val="5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u) Someterse a examen psicofísica cuando lo disponga la autoridad competente</a:t>
            </a:r>
            <a:endParaRPr/>
          </a:p>
          <a:p>
            <a:pPr marL="273050" marR="0" lvl="0" indent="-273050" algn="l" rtl="0">
              <a:lnSpc>
                <a:spcPct val="95000"/>
              </a:lnSpc>
              <a:spcBef>
                <a:spcPts val="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MGA</a:t>
            </a:r>
            <a:endParaRPr/>
          </a:p>
        </p:txBody>
      </p:sp>
      <p:grpSp>
        <p:nvGrpSpPr>
          <p:cNvPr id="653" name="Google Shape;653;p68"/>
          <p:cNvGrpSpPr/>
          <p:nvPr/>
        </p:nvGrpSpPr>
        <p:grpSpPr>
          <a:xfrm>
            <a:off x="0" y="6832600"/>
            <a:ext cx="10080625" cy="754062"/>
            <a:chOff x="0" y="0"/>
            <a:chExt cx="2147483646" cy="2147483647"/>
          </a:xfrm>
        </p:grpSpPr>
        <p:sp>
          <p:nvSpPr>
            <p:cNvPr id="654" name="Google Shape;654;p68"/>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55" name="Google Shape;655;p68"/>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56" name="Google Shape;656;p68"/>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57" name="Google Shape;657;p68"/>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658" name="Google Shape;658;p68"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69"/>
          <p:cNvSpPr txBox="1">
            <a:spLocks noGrp="1"/>
          </p:cNvSpPr>
          <p:nvPr>
            <p:ph type="body" idx="1"/>
          </p:nvPr>
        </p:nvSpPr>
        <p:spPr>
          <a:xfrm>
            <a:off x="144462" y="0"/>
            <a:ext cx="9936162" cy="7380287"/>
          </a:xfrm>
          <a:prstGeom prst="rect">
            <a:avLst/>
          </a:prstGeom>
          <a:noFill/>
          <a:ln>
            <a:noFill/>
          </a:ln>
        </p:spPr>
        <p:txBody>
          <a:bodyPr spcFirstLastPara="1" wrap="square" lIns="0" tIns="15100" rIns="0" bIns="0" anchor="t" anchorCtr="0">
            <a:noAutofit/>
          </a:bodyPr>
          <a:lstStyle/>
          <a:p>
            <a:pPr marL="0" marR="0" lvl="0" indent="0" algn="l" rtl="0">
              <a:lnSpc>
                <a:spcPct val="90000"/>
              </a:lnSpc>
              <a:spcBef>
                <a:spcPts val="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b</a:t>
            </a:r>
            <a:r>
              <a:rPr lang="es-AR" sz="2400" b="1" i="0" u="none" strike="noStrike" cap="none">
                <a:solidFill>
                  <a:schemeClr val="dk1"/>
                </a:solidFill>
                <a:latin typeface="Times New Roman"/>
                <a:ea typeface="Times New Roman"/>
                <a:cs typeface="Times New Roman"/>
                <a:sym typeface="Times New Roman"/>
              </a:rPr>
              <a:t>) PROHIBICIONES ( tienen un sustrato ético) </a:t>
            </a:r>
            <a:r>
              <a:rPr lang="es-AR" sz="2400" b="0" i="0" u="none" strike="noStrike" cap="none">
                <a:solidFill>
                  <a:schemeClr val="dk1"/>
                </a:solidFill>
                <a:latin typeface="Times New Roman"/>
                <a:ea typeface="Times New Roman"/>
                <a:cs typeface="Times New Roman"/>
                <a:sym typeface="Times New Roman"/>
              </a:rPr>
              <a:t>Art.14- Queda prohibido al personal: </a:t>
            </a:r>
            <a:endParaRPr sz="2400" b="0" i="0" u="none" strike="noStrike" cap="none">
              <a:solidFill>
                <a:schemeClr val="dk1"/>
              </a:solidFill>
              <a:latin typeface="Times New Roman"/>
              <a:ea typeface="Times New Roman"/>
              <a:cs typeface="Times New Roman"/>
              <a:sym typeface="Times New Roman"/>
            </a:endParaRPr>
          </a:p>
          <a:p>
            <a:pPr marL="0" marR="0" lvl="0" indent="0" algn="just" rtl="0">
              <a:lnSpc>
                <a:spcPct val="90000"/>
              </a:lnSpc>
              <a:spcBef>
                <a:spcPts val="5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a) </a:t>
            </a:r>
            <a:r>
              <a:rPr lang="es-AR" sz="2400" b="0" i="0" u="none" strike="noStrike" cap="none">
                <a:solidFill>
                  <a:srgbClr val="FF0000"/>
                </a:solidFill>
                <a:latin typeface="Times New Roman"/>
                <a:ea typeface="Times New Roman"/>
                <a:cs typeface="Times New Roman"/>
                <a:sym typeface="Times New Roman"/>
              </a:rPr>
              <a:t>Patrocinar trámites o gestiones administrativas referentes a asuntos de terceros que se vinculen con su función.</a:t>
            </a:r>
            <a:endParaRPr/>
          </a:p>
          <a:p>
            <a:pPr marL="0" marR="0" lvl="0" indent="0" algn="just" rtl="0">
              <a:lnSpc>
                <a:spcPct val="90000"/>
              </a:lnSpc>
              <a:spcBef>
                <a:spcPts val="500"/>
              </a:spcBef>
              <a:spcAft>
                <a:spcPts val="0"/>
              </a:spcAft>
              <a:buClr>
                <a:srgbClr val="000000"/>
              </a:buClr>
              <a:buSzPts val="2400"/>
              <a:buFont typeface="Times New Roman"/>
              <a:buNone/>
            </a:pPr>
            <a:endParaRPr sz="2400" b="0" i="0" u="none" strike="noStrike" cap="none">
              <a:solidFill>
                <a:srgbClr val="FF0000"/>
              </a:solidFill>
              <a:latin typeface="Times New Roman"/>
              <a:ea typeface="Times New Roman"/>
              <a:cs typeface="Times New Roman"/>
              <a:sym typeface="Times New Roman"/>
            </a:endParaRPr>
          </a:p>
          <a:p>
            <a:pPr marL="0" marR="0" lvl="0" indent="0" algn="just" rtl="0">
              <a:lnSpc>
                <a:spcPct val="90000"/>
              </a:lnSpc>
              <a:spcBef>
                <a:spcPts val="5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b) </a:t>
            </a:r>
            <a:r>
              <a:rPr lang="es-AR" sz="2400" b="0" i="0" u="none" strike="noStrike" cap="none">
                <a:solidFill>
                  <a:srgbClr val="FF0000"/>
                </a:solidFill>
                <a:latin typeface="Times New Roman"/>
                <a:ea typeface="Times New Roman"/>
                <a:cs typeface="Times New Roman"/>
                <a:sym typeface="Times New Roman"/>
              </a:rPr>
              <a:t>Dirigir, administrar, asesorar, patrocinar y representar a personas físicas o jurídicas, o integrar sociedades que gestionen o exploten concesiones o privilegios de la administración en el orden nacional, provincial o municipal, o que sean proveedores o contratistas de la misma. </a:t>
            </a:r>
            <a:endParaRPr/>
          </a:p>
          <a:p>
            <a:pPr marL="0" marR="0" lvl="0" indent="0" algn="just" rtl="0">
              <a:lnSpc>
                <a:spcPct val="90000"/>
              </a:lnSpc>
              <a:spcBef>
                <a:spcPts val="500"/>
              </a:spcBef>
              <a:spcAft>
                <a:spcPts val="0"/>
              </a:spcAft>
              <a:buClr>
                <a:srgbClr val="000000"/>
              </a:buClr>
              <a:buSzPts val="2400"/>
              <a:buFont typeface="Times New Roman"/>
              <a:buNone/>
            </a:pPr>
            <a:endParaRPr sz="2400" b="0" i="0" u="none" strike="noStrike" cap="none">
              <a:solidFill>
                <a:srgbClr val="FF0000"/>
              </a:solidFill>
              <a:latin typeface="Times New Roman"/>
              <a:ea typeface="Times New Roman"/>
              <a:cs typeface="Times New Roman"/>
              <a:sym typeface="Times New Roman"/>
            </a:endParaRPr>
          </a:p>
          <a:p>
            <a:pPr marL="0" marR="0" lvl="0" indent="0" algn="just" rtl="0">
              <a:lnSpc>
                <a:spcPct val="90000"/>
              </a:lnSpc>
              <a:spcBef>
                <a:spcPts val="5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c) </a:t>
            </a:r>
            <a:r>
              <a:rPr lang="es-AR" sz="2400" b="0" i="0" u="none" strike="noStrike" cap="none">
                <a:solidFill>
                  <a:srgbClr val="FF0000"/>
                </a:solidFill>
                <a:latin typeface="Times New Roman"/>
                <a:ea typeface="Times New Roman"/>
                <a:cs typeface="Times New Roman"/>
                <a:sym typeface="Times New Roman"/>
              </a:rPr>
              <a:t>Recibir directa o indirectamente beneficios originados en contratos, concesiones, franquicias o adjudicaciones, celebrados u otorgados por la administración en el orden nacional, provincial o municipal.</a:t>
            </a:r>
            <a:endParaRPr/>
          </a:p>
          <a:p>
            <a:pPr marL="0" marR="0" lvl="0" indent="0" algn="just" rtl="0">
              <a:lnSpc>
                <a:spcPct val="90000"/>
              </a:lnSpc>
              <a:spcBef>
                <a:spcPts val="500"/>
              </a:spcBef>
              <a:spcAft>
                <a:spcPts val="0"/>
              </a:spcAft>
              <a:buClr>
                <a:srgbClr val="000000"/>
              </a:buClr>
              <a:buSzPts val="2400"/>
              <a:buFont typeface="Times New Roman"/>
              <a:buNone/>
            </a:pPr>
            <a:endParaRPr sz="2400" b="0" i="0" u="none" strike="noStrike" cap="none">
              <a:solidFill>
                <a:srgbClr val="FF0000"/>
              </a:solidFill>
              <a:latin typeface="Times New Roman"/>
              <a:ea typeface="Times New Roman"/>
              <a:cs typeface="Times New Roman"/>
              <a:sym typeface="Times New Roman"/>
            </a:endParaRPr>
          </a:p>
          <a:p>
            <a:pPr marL="0" marR="0" lvl="0" indent="0" algn="just" rtl="0">
              <a:lnSpc>
                <a:spcPct val="90000"/>
              </a:lnSpc>
              <a:spcBef>
                <a:spcPts val="5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d) Mantener vinculaciones que le representen beneficios u obligaciones con entidades directamente fiscalizadas por la dependencia en la que preste servicios. </a:t>
            </a:r>
            <a:endParaRPr sz="2400" b="0" i="0" u="none" strike="noStrike" cap="none">
              <a:solidFill>
                <a:schemeClr val="dk1"/>
              </a:solidFill>
              <a:latin typeface="Times New Roman"/>
              <a:ea typeface="Times New Roman"/>
              <a:cs typeface="Times New Roman"/>
              <a:sym typeface="Times New Roman"/>
            </a:endParaRPr>
          </a:p>
          <a:p>
            <a:pPr marL="0" marR="0" lvl="0" indent="0" algn="l" rtl="0">
              <a:lnSpc>
                <a:spcPct val="95000"/>
              </a:lnSpc>
              <a:spcBef>
                <a:spcPts val="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MGA</a:t>
            </a:r>
            <a:endParaRPr/>
          </a:p>
        </p:txBody>
      </p:sp>
      <p:grpSp>
        <p:nvGrpSpPr>
          <p:cNvPr id="664" name="Google Shape;664;p69"/>
          <p:cNvGrpSpPr/>
          <p:nvPr/>
        </p:nvGrpSpPr>
        <p:grpSpPr>
          <a:xfrm>
            <a:off x="0" y="6832600"/>
            <a:ext cx="10080625" cy="754062"/>
            <a:chOff x="0" y="0"/>
            <a:chExt cx="2147483646" cy="2147483647"/>
          </a:xfrm>
        </p:grpSpPr>
        <p:sp>
          <p:nvSpPr>
            <p:cNvPr id="665" name="Google Shape;665;p69"/>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66" name="Google Shape;666;p69"/>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67" name="Google Shape;667;p69"/>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68" name="Google Shape;668;p69"/>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669" name="Google Shape;669;p69"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70"/>
          <p:cNvSpPr txBox="1">
            <a:spLocks noGrp="1"/>
          </p:cNvSpPr>
          <p:nvPr>
            <p:ph type="body" idx="1"/>
          </p:nvPr>
        </p:nvSpPr>
        <p:spPr>
          <a:xfrm>
            <a:off x="144462" y="0"/>
            <a:ext cx="9934575" cy="7559675"/>
          </a:xfrm>
          <a:prstGeom prst="rect">
            <a:avLst/>
          </a:prstGeom>
          <a:noFill/>
          <a:ln>
            <a:noFill/>
          </a:ln>
        </p:spPr>
        <p:txBody>
          <a:bodyPr spcFirstLastPara="1" wrap="square" lIns="0" tIns="15100" rIns="0" bIns="0" anchor="t" anchorCtr="0">
            <a:noAutofit/>
          </a:bodyPr>
          <a:lstStyle/>
          <a:p>
            <a:pPr marL="342900" marR="0" lvl="0" indent="-342900" algn="l" rtl="0">
              <a:lnSpc>
                <a:spcPct val="95000"/>
              </a:lnSpc>
              <a:spcBef>
                <a:spcPts val="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e) </a:t>
            </a:r>
            <a:r>
              <a:rPr lang="es-AR" sz="2400" b="0" i="0" u="none" strike="noStrike" cap="none">
                <a:solidFill>
                  <a:srgbClr val="009973"/>
                </a:solidFill>
                <a:latin typeface="Times New Roman"/>
                <a:ea typeface="Times New Roman"/>
                <a:cs typeface="Times New Roman"/>
                <a:sym typeface="Times New Roman"/>
              </a:rPr>
              <a:t>Valerse directa o indirectamente de facultades o prerrogativas inherentes a sus funciones para realizar proselitismo o acción política. Esta prohibición de realizar propaganda no incluye el ejercicio de los derechos políticos del agente, de acuerdo a su convicción, siempre que se desenvuelva dentro de un marco de mesura y circunspección</a:t>
            </a:r>
            <a:endParaRPr/>
          </a:p>
          <a:p>
            <a:pPr marL="342900" marR="0" lvl="0" indent="-342900" algn="l" rtl="0">
              <a:lnSpc>
                <a:spcPct val="95000"/>
              </a:lnSpc>
              <a:spcBef>
                <a:spcPts val="14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f) Realizar, propiciar o consentir actos incompatibles con las normas de moral, urbanidad y buenas costumbres.</a:t>
            </a:r>
            <a:endParaRPr/>
          </a:p>
          <a:p>
            <a:pPr marL="342900" marR="0" lvl="0" indent="-342900" algn="l" rtl="0">
              <a:lnSpc>
                <a:spcPct val="95000"/>
              </a:lnSpc>
              <a:spcBef>
                <a:spcPts val="14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 g) Realizar gestiones, por conducto de personas extrañas a las que jerárquicamente corresponda, en todo lo relacionado con los deberes, prohibiciones y derechos establecidos en este estatuto. </a:t>
            </a:r>
            <a:endParaRPr/>
          </a:p>
          <a:p>
            <a:pPr marL="342900" marR="0" lvl="0" indent="-342900" algn="l" rtl="0">
              <a:lnSpc>
                <a:spcPct val="95000"/>
              </a:lnSpc>
              <a:spcBef>
                <a:spcPts val="14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h</a:t>
            </a:r>
            <a:r>
              <a:rPr lang="es-AR" sz="2400" b="0" i="0" u="none" strike="noStrike" cap="none">
                <a:solidFill>
                  <a:srgbClr val="009973"/>
                </a:solidFill>
                <a:latin typeface="Times New Roman"/>
                <a:ea typeface="Times New Roman"/>
                <a:cs typeface="Times New Roman"/>
                <a:sym typeface="Times New Roman"/>
              </a:rPr>
              <a:t>) Organizar o propiciar, directa o indirectamente, con propósitos políticos, actos de homenaje o de reverencia a funcionarios en actividad, suscripciones, adhesiones o contribuciones del personal. </a:t>
            </a:r>
            <a:endParaRPr/>
          </a:p>
          <a:p>
            <a:pPr marL="342900" marR="0" lvl="0" indent="-342900" algn="l" rtl="0">
              <a:lnSpc>
                <a:spcPct val="95000"/>
              </a:lnSpc>
              <a:spcBef>
                <a:spcPts val="1400"/>
              </a:spcBef>
              <a:spcAft>
                <a:spcPts val="0"/>
              </a:spcAft>
              <a:buClr>
                <a:srgbClr val="000000"/>
              </a:buClr>
              <a:buSzPts val="2400"/>
              <a:buFont typeface="Times New Roman"/>
              <a:buNone/>
            </a:pPr>
            <a:r>
              <a:rPr lang="es-AR" sz="2400" b="0" i="0" u="none" strike="noStrike" cap="none">
                <a:solidFill>
                  <a:srgbClr val="FF0000"/>
                </a:solidFill>
                <a:latin typeface="Times New Roman"/>
                <a:ea typeface="Times New Roman"/>
                <a:cs typeface="Times New Roman"/>
                <a:sym typeface="Times New Roman"/>
              </a:rPr>
              <a:t>i) Efectuar entre sí operaciones de crédito</a:t>
            </a:r>
            <a:r>
              <a:rPr lang="es-AR" sz="2400" b="0" i="0" u="none" strike="noStrike" cap="none">
                <a:solidFill>
                  <a:schemeClr val="dk1"/>
                </a:solidFill>
                <a:latin typeface="Times New Roman"/>
                <a:ea typeface="Times New Roman"/>
                <a:cs typeface="Times New Roman"/>
                <a:sym typeface="Times New Roman"/>
              </a:rPr>
              <a:t>.</a:t>
            </a:r>
            <a:endParaRPr/>
          </a:p>
          <a:p>
            <a:pPr marL="342900" marR="0" lvl="0" indent="-342900" algn="just" rtl="0">
              <a:lnSpc>
                <a:spcPct val="95000"/>
              </a:lnSpc>
              <a:spcBef>
                <a:spcPts val="19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j</a:t>
            </a:r>
            <a:r>
              <a:rPr lang="es-AR" sz="2400" b="0" i="0" u="none" strike="noStrike" cap="none">
                <a:solidFill>
                  <a:srgbClr val="FF0000"/>
                </a:solidFill>
                <a:latin typeface="Times New Roman"/>
                <a:ea typeface="Times New Roman"/>
                <a:cs typeface="Times New Roman"/>
                <a:sym typeface="Times New Roman"/>
              </a:rPr>
              <a:t>) Utilizar con fines particulares los elementos de transporte y útiles de trabajo destinados al servicio oficial, y los servicios del personal. (ROJAS// Relativas a la dignidad y fidelidad)</a:t>
            </a:r>
            <a:endParaRPr/>
          </a:p>
          <a:p>
            <a:pPr marL="342900" marR="0" lvl="0" indent="-342900" algn="just" rtl="0">
              <a:lnSpc>
                <a:spcPct val="95000"/>
              </a:lnSpc>
              <a:spcBef>
                <a:spcPts val="500"/>
              </a:spcBef>
              <a:spcAft>
                <a:spcPts val="0"/>
              </a:spcAft>
              <a:buClr>
                <a:srgbClr val="000000"/>
              </a:buClr>
              <a:buSzPts val="2400"/>
              <a:buFont typeface="Times New Roman"/>
              <a:buNone/>
            </a:pPr>
            <a:endParaRPr sz="2400" b="0" i="0" u="none" strike="noStrike" cap="none">
              <a:solidFill>
                <a:srgbClr val="FF0000"/>
              </a:solidFill>
              <a:latin typeface="Times New Roman"/>
              <a:ea typeface="Times New Roman"/>
              <a:cs typeface="Times New Roman"/>
              <a:sym typeface="Times New Roman"/>
            </a:endParaRPr>
          </a:p>
          <a:p>
            <a:pPr marL="342900" marR="0" lvl="0" indent="-342900" algn="l" rtl="0">
              <a:lnSpc>
                <a:spcPct val="95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95000"/>
              </a:lnSpc>
              <a:spcBef>
                <a:spcPts val="14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MGA</a:t>
            </a:r>
            <a:endParaRPr/>
          </a:p>
        </p:txBody>
      </p:sp>
      <p:grpSp>
        <p:nvGrpSpPr>
          <p:cNvPr id="675" name="Google Shape;675;p70"/>
          <p:cNvGrpSpPr/>
          <p:nvPr/>
        </p:nvGrpSpPr>
        <p:grpSpPr>
          <a:xfrm>
            <a:off x="0" y="6832600"/>
            <a:ext cx="10080625" cy="754062"/>
            <a:chOff x="0" y="0"/>
            <a:chExt cx="2147483646" cy="2147483647"/>
          </a:xfrm>
        </p:grpSpPr>
        <p:sp>
          <p:nvSpPr>
            <p:cNvPr id="676" name="Google Shape;676;p70"/>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77" name="Google Shape;677;p70"/>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78" name="Google Shape;678;p70"/>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79" name="Google Shape;679;p70"/>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680" name="Google Shape;680;p70"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71"/>
          <p:cNvSpPr txBox="1">
            <a:spLocks noGrp="1"/>
          </p:cNvSpPr>
          <p:nvPr>
            <p:ph type="body" idx="1"/>
          </p:nvPr>
        </p:nvSpPr>
        <p:spPr>
          <a:xfrm>
            <a:off x="0" y="88900"/>
            <a:ext cx="9936162" cy="7380287"/>
          </a:xfrm>
          <a:prstGeom prst="rect">
            <a:avLst/>
          </a:prstGeom>
          <a:noFill/>
          <a:ln>
            <a:noFill/>
          </a:ln>
        </p:spPr>
        <p:txBody>
          <a:bodyPr spcFirstLastPara="1" wrap="square" lIns="0" tIns="15100" rIns="0" bIns="0" anchor="t" anchorCtr="0">
            <a:noAutofit/>
          </a:bodyPr>
          <a:lstStyle/>
          <a:p>
            <a:pPr marL="273050" marR="0" lvl="0" indent="-273050" algn="just" rtl="0">
              <a:lnSpc>
                <a:spcPct val="95000"/>
              </a:lnSpc>
              <a:spcBef>
                <a:spcPts val="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k) Valerse de los conocimientos adquiridos en la función, para fines ajenos al servicio. </a:t>
            </a:r>
            <a:endParaRPr/>
          </a:p>
          <a:p>
            <a:pPr marL="273050" marR="0" lvl="0" indent="-273050" algn="just" rtl="0">
              <a:lnSpc>
                <a:spcPct val="95000"/>
              </a:lnSpc>
              <a:spcBef>
                <a:spcPts val="5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l) Arrogarse atribuciones que no le competen.</a:t>
            </a:r>
            <a:endParaRPr/>
          </a:p>
          <a:p>
            <a:pPr marL="273050" marR="0" lvl="0" indent="-273050" algn="just" rtl="0">
              <a:lnSpc>
                <a:spcPct val="95000"/>
              </a:lnSpc>
              <a:spcBef>
                <a:spcPts val="5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ll) Retirar, copiar o usar indebidamente documentos públicos.</a:t>
            </a:r>
            <a:endParaRPr/>
          </a:p>
          <a:p>
            <a:pPr marL="273050" marR="0" lvl="0" indent="-273050" algn="just" rtl="0">
              <a:lnSpc>
                <a:spcPct val="95000"/>
              </a:lnSpc>
              <a:spcBef>
                <a:spcPts val="5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m</a:t>
            </a:r>
            <a:r>
              <a:rPr lang="es-AR" sz="2400" b="0" i="0" u="none" strike="noStrike" cap="none">
                <a:solidFill>
                  <a:srgbClr val="009973"/>
                </a:solidFill>
                <a:latin typeface="Times New Roman"/>
                <a:ea typeface="Times New Roman"/>
                <a:cs typeface="Times New Roman"/>
                <a:sym typeface="Times New Roman"/>
              </a:rPr>
              <a:t>) Hacer circular o promover suscripciones, rifas o donaciones de cualquier índole, en los lugares de trabajo sin autorización superior. </a:t>
            </a:r>
            <a:endParaRPr/>
          </a:p>
          <a:p>
            <a:pPr marL="273050" marR="0" lvl="0" indent="-273050" algn="just" rtl="0">
              <a:lnSpc>
                <a:spcPct val="95000"/>
              </a:lnSpc>
              <a:spcBef>
                <a:spcPts val="5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n) Aceptar o promover homenajes o cualquier otro acto que implique sumisión u obsecuencia. </a:t>
            </a:r>
            <a:endParaRPr/>
          </a:p>
          <a:p>
            <a:pPr marL="273050" marR="0" lvl="0" indent="-273050" algn="just" rtl="0">
              <a:lnSpc>
                <a:spcPct val="95000"/>
              </a:lnSpc>
              <a:spcBef>
                <a:spcPts val="5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o) Ordenar o efectuar descuentos en los haberes del personal con fines no autorizados expresamente por disposición legal. </a:t>
            </a:r>
            <a:endParaRPr sz="2400" b="0" i="0" u="none" strike="noStrike" cap="none">
              <a:solidFill>
                <a:schemeClr val="dk1"/>
              </a:solidFill>
              <a:latin typeface="Times New Roman"/>
              <a:ea typeface="Times New Roman"/>
              <a:cs typeface="Times New Roman"/>
              <a:sym typeface="Times New Roman"/>
            </a:endParaRPr>
          </a:p>
          <a:p>
            <a:pPr marL="273050" marR="0" lvl="0" indent="-273050" algn="just" rtl="0">
              <a:lnSpc>
                <a:spcPct val="95000"/>
              </a:lnSpc>
              <a:spcBef>
                <a:spcPts val="5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p) Entrar y permanecer en los lugares donde se practiquen juegos de azar, de conformidad con las disposiciones contenidas en la ley 1421.</a:t>
            </a:r>
            <a:endParaRPr/>
          </a:p>
          <a:p>
            <a:pPr marL="273050" marR="0" lvl="0" indent="-273050" algn="just" rtl="0">
              <a:lnSpc>
                <a:spcPct val="95000"/>
              </a:lnSpc>
              <a:spcBef>
                <a:spcPts val="500"/>
              </a:spcBef>
              <a:spcAft>
                <a:spcPts val="0"/>
              </a:spcAft>
              <a:buClr>
                <a:srgbClr val="000000"/>
              </a:buClr>
              <a:buSzPts val="2400"/>
              <a:buFont typeface="Times New Roman"/>
              <a:buNone/>
            </a:pPr>
            <a:r>
              <a:rPr lang="es-AR" sz="2400" b="0" i="0" u="none" strike="noStrike" cap="none">
                <a:solidFill>
                  <a:srgbClr val="009973"/>
                </a:solidFill>
                <a:latin typeface="Times New Roman"/>
                <a:ea typeface="Times New Roman"/>
                <a:cs typeface="Times New Roman"/>
                <a:sym typeface="Times New Roman"/>
              </a:rPr>
              <a:t> (VERDES// Relativas a deberes  de dignidad y dedicación en función de fines políticos)</a:t>
            </a:r>
            <a:endParaRPr/>
          </a:p>
        </p:txBody>
      </p:sp>
      <p:grpSp>
        <p:nvGrpSpPr>
          <p:cNvPr id="686" name="Google Shape;686;p71"/>
          <p:cNvGrpSpPr/>
          <p:nvPr/>
        </p:nvGrpSpPr>
        <p:grpSpPr>
          <a:xfrm>
            <a:off x="0" y="6832600"/>
            <a:ext cx="10080625" cy="754062"/>
            <a:chOff x="0" y="0"/>
            <a:chExt cx="2147483646" cy="2147483647"/>
          </a:xfrm>
        </p:grpSpPr>
        <p:sp>
          <p:nvSpPr>
            <p:cNvPr id="687" name="Google Shape;687;p71"/>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88" name="Google Shape;688;p71"/>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89" name="Google Shape;689;p71"/>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90" name="Google Shape;690;p71"/>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691" name="Google Shape;691;p71"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72"/>
          <p:cNvSpPr txBox="1">
            <a:spLocks noGrp="1"/>
          </p:cNvSpPr>
          <p:nvPr>
            <p:ph type="body" idx="1"/>
          </p:nvPr>
        </p:nvSpPr>
        <p:spPr>
          <a:xfrm>
            <a:off x="15875" y="-23812"/>
            <a:ext cx="9936162" cy="7273925"/>
          </a:xfrm>
          <a:prstGeom prst="rect">
            <a:avLst/>
          </a:prstGeom>
          <a:noFill/>
          <a:ln>
            <a:noFill/>
          </a:ln>
        </p:spPr>
        <p:txBody>
          <a:bodyPr spcFirstLastPara="1" wrap="square" lIns="0" tIns="15100" rIns="0" bIns="0" anchor="t" anchorCtr="0">
            <a:noAutofit/>
          </a:bodyPr>
          <a:lstStyle/>
          <a:p>
            <a:pPr marL="342900" marR="0" lvl="0" indent="-342900" algn="l" rtl="0">
              <a:lnSpc>
                <a:spcPct val="95000"/>
              </a:lnSpc>
              <a:spcBef>
                <a:spcPts val="0"/>
              </a:spcBef>
              <a:spcAft>
                <a:spcPts val="0"/>
              </a:spcAft>
              <a:buClr>
                <a:srgbClr val="000000"/>
              </a:buClr>
              <a:buSzPts val="2400"/>
              <a:buFont typeface="Times New Roman"/>
              <a:buNone/>
            </a:pPr>
            <a:r>
              <a:rPr lang="es-AR" sz="2400" b="0" i="0" u="none" strike="noStrike" cap="none">
                <a:solidFill>
                  <a:schemeClr val="dk1"/>
                </a:solidFill>
                <a:latin typeface="Source Sans Pro"/>
                <a:ea typeface="Source Sans Pro"/>
                <a:cs typeface="Source Sans Pro"/>
                <a:sym typeface="Source Sans Pro"/>
              </a:rPr>
              <a:t>¿</a:t>
            </a:r>
            <a:r>
              <a:rPr lang="es-AR" sz="3600" b="0" i="0" u="none" strike="noStrike" cap="none">
                <a:solidFill>
                  <a:schemeClr val="dk1"/>
                </a:solidFill>
                <a:latin typeface="Times New Roman"/>
                <a:ea typeface="Times New Roman"/>
                <a:cs typeface="Times New Roman"/>
                <a:sym typeface="Times New Roman"/>
              </a:rPr>
              <a:t>Cuál es el objeto del contrato?</a:t>
            </a:r>
            <a:endParaRPr/>
          </a:p>
          <a:p>
            <a:pPr marL="342900" marR="0" lvl="0" indent="-342900" algn="l" rtl="0">
              <a:lnSpc>
                <a:spcPct val="95000"/>
              </a:lnSpc>
              <a:spcBef>
                <a:spcPts val="1400"/>
              </a:spcBef>
              <a:spcAft>
                <a:spcPts val="0"/>
              </a:spcAft>
              <a:buClr>
                <a:srgbClr val="000000"/>
              </a:buClr>
              <a:buSzPts val="3600"/>
              <a:buFont typeface="Times New Roman"/>
              <a:buNone/>
            </a:pPr>
            <a:endParaRPr sz="3600" b="0" i="0" u="none" strike="noStrike" cap="none">
              <a:solidFill>
                <a:schemeClr val="dk1"/>
              </a:solidFill>
              <a:latin typeface="Times New Roman"/>
              <a:ea typeface="Times New Roman"/>
              <a:cs typeface="Times New Roman"/>
              <a:sym typeface="Times New Roman"/>
            </a:endParaRPr>
          </a:p>
          <a:p>
            <a:pPr marL="342900" marR="0" lvl="0" indent="-342900" algn="ctr" rtl="0">
              <a:lnSpc>
                <a:spcPct val="90000"/>
              </a:lnSpc>
              <a:spcBef>
                <a:spcPts val="19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La dedicación al cargo</a:t>
            </a:r>
            <a:endParaRPr sz="2400" b="0" i="0" u="none" strike="noStrike" cap="none">
              <a:solidFill>
                <a:schemeClr val="dk1"/>
              </a:solidFill>
              <a:latin typeface="Times New Roman"/>
              <a:ea typeface="Times New Roman"/>
              <a:cs typeface="Times New Roman"/>
              <a:sym typeface="Times New Roman"/>
            </a:endParaRPr>
          </a:p>
          <a:p>
            <a:pPr marL="342900" marR="0" lvl="0" indent="-342900" algn="ctr" rtl="0">
              <a:lnSpc>
                <a:spcPct val="90000"/>
              </a:lnSpc>
              <a:spcBef>
                <a:spcPts val="500"/>
              </a:spcBef>
              <a:spcAft>
                <a:spcPts val="0"/>
              </a:spcAft>
              <a:buClr>
                <a:srgbClr val="000000"/>
              </a:buClr>
              <a:buSzPts val="2400"/>
              <a:buFont typeface="Times New Roman"/>
              <a:buNone/>
            </a:pPr>
            <a:r>
              <a:rPr lang="es-AR" sz="2400" b="0" i="0" u="none" strike="noStrike" cap="none">
                <a:solidFill>
                  <a:schemeClr val="dk1"/>
                </a:solidFill>
                <a:latin typeface="Times New Roman"/>
                <a:ea typeface="Times New Roman"/>
                <a:cs typeface="Times New Roman"/>
                <a:sym typeface="Times New Roman"/>
              </a:rPr>
              <a:t>Deber de fidelidad, de lealtad (contenido más hacia lo moral)</a:t>
            </a:r>
            <a:endParaRPr/>
          </a:p>
          <a:p>
            <a:pPr marL="342900" marR="0" lvl="0" indent="-342900" algn="ctr" rtl="0">
              <a:lnSpc>
                <a:spcPct val="90000"/>
              </a:lnSpc>
              <a:spcBef>
                <a:spcPts val="50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a:p>
            <a:pPr marL="342900" marR="0" lvl="0" indent="-342900" algn="ctr" rtl="0">
              <a:lnSpc>
                <a:spcPct val="90000"/>
              </a:lnSpc>
              <a:spcBef>
                <a:spcPts val="50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a:p>
            <a:pPr marL="342900" marR="0" lvl="0" indent="-342900" algn="ctr" rtl="0">
              <a:lnSpc>
                <a:spcPct val="90000"/>
              </a:lnSpc>
              <a:spcBef>
                <a:spcPts val="50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a:p>
            <a:pPr marL="342900" marR="0" lvl="0" indent="-342900" algn="ctr" rtl="0">
              <a:lnSpc>
                <a:spcPct val="90000"/>
              </a:lnSpc>
              <a:spcBef>
                <a:spcPts val="50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a:p>
            <a:pPr marL="342900" marR="0" lvl="0" indent="-342900" algn="ctr" rtl="0">
              <a:lnSpc>
                <a:spcPct val="90000"/>
              </a:lnSpc>
              <a:spcBef>
                <a:spcPts val="50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a:p>
            <a:pPr marL="342900" marR="0" lvl="0" indent="-342900" algn="ctr" rtl="0">
              <a:lnSpc>
                <a:spcPct val="90000"/>
              </a:lnSpc>
              <a:spcBef>
                <a:spcPts val="50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a:p>
            <a:pPr marL="342900" marR="0" lvl="0" indent="-342900" algn="ctr" rtl="0">
              <a:lnSpc>
                <a:spcPct val="90000"/>
              </a:lnSpc>
              <a:spcBef>
                <a:spcPts val="50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a:p>
            <a:pPr marL="342900" marR="0" lvl="0" indent="-342900" algn="ctr" rtl="0">
              <a:lnSpc>
                <a:spcPct val="90000"/>
              </a:lnSpc>
              <a:spcBef>
                <a:spcPts val="50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a:p>
            <a:pPr marL="342900" marR="0" lvl="0" indent="-342900" algn="ctr" rtl="0">
              <a:lnSpc>
                <a:spcPct val="90000"/>
              </a:lnSpc>
              <a:spcBef>
                <a:spcPts val="50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a:p>
            <a:pPr marL="342900" marR="0" lvl="0" indent="-342900" algn="ctr" rtl="0">
              <a:lnSpc>
                <a:spcPct val="90000"/>
              </a:lnSpc>
              <a:spcBef>
                <a:spcPts val="50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a:p>
            <a:pPr marL="342900" marR="0" lvl="0" indent="-342900" algn="ctr" rtl="0">
              <a:lnSpc>
                <a:spcPct val="90000"/>
              </a:lnSpc>
              <a:spcBef>
                <a:spcPts val="50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95000"/>
              </a:lnSpc>
              <a:spcBef>
                <a:spcPts val="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95000"/>
              </a:lnSpc>
              <a:spcBef>
                <a:spcPts val="1400"/>
              </a:spcBef>
              <a:spcAft>
                <a:spcPts val="0"/>
              </a:spcAft>
              <a:buClr>
                <a:srgbClr val="000000"/>
              </a:buClr>
              <a:buSzPts val="2400"/>
              <a:buFont typeface="Times New Roman"/>
              <a:buNone/>
            </a:pPr>
            <a:endParaRPr sz="24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95000"/>
              </a:lnSpc>
              <a:spcBef>
                <a:spcPts val="140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697" name="Google Shape;697;p72"/>
          <p:cNvGrpSpPr/>
          <p:nvPr/>
        </p:nvGrpSpPr>
        <p:grpSpPr>
          <a:xfrm>
            <a:off x="0" y="6832600"/>
            <a:ext cx="10080625" cy="754062"/>
            <a:chOff x="0" y="0"/>
            <a:chExt cx="2147483646" cy="2147483647"/>
          </a:xfrm>
        </p:grpSpPr>
        <p:sp>
          <p:nvSpPr>
            <p:cNvPr id="698" name="Google Shape;698;p72"/>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99" name="Google Shape;699;p72"/>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00" name="Google Shape;700;p72"/>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01" name="Google Shape;701;p72"/>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702" name="Google Shape;702;p72"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73"/>
          <p:cNvSpPr txBox="1">
            <a:spLocks noGrp="1"/>
          </p:cNvSpPr>
          <p:nvPr>
            <p:ph type="title"/>
          </p:nvPr>
        </p:nvSpPr>
        <p:spPr>
          <a:xfrm>
            <a:off x="576262" y="282575"/>
            <a:ext cx="8769350" cy="1258887"/>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4000"/>
              <a:buFont typeface="Times New Roman"/>
              <a:buNone/>
            </a:pPr>
            <a:r>
              <a:rPr lang="es-AR" sz="4000" b="1" i="0" u="none" strike="noStrike" cap="none">
                <a:solidFill>
                  <a:schemeClr val="dk1"/>
                </a:solidFill>
                <a:latin typeface="Times New Roman"/>
                <a:ea typeface="Times New Roman"/>
                <a:cs typeface="Times New Roman"/>
                <a:sym typeface="Times New Roman"/>
              </a:rPr>
              <a:t>DEBER DE OBEDIENCIA</a:t>
            </a:r>
            <a:endParaRPr/>
          </a:p>
        </p:txBody>
      </p:sp>
      <p:sp>
        <p:nvSpPr>
          <p:cNvPr id="708" name="Google Shape;708;p73"/>
          <p:cNvSpPr txBox="1">
            <a:spLocks noGrp="1"/>
          </p:cNvSpPr>
          <p:nvPr>
            <p:ph type="body" idx="1"/>
          </p:nvPr>
        </p:nvSpPr>
        <p:spPr>
          <a:xfrm>
            <a:off x="287337" y="1541462"/>
            <a:ext cx="9223375" cy="5356225"/>
          </a:xfrm>
          <a:prstGeom prst="rect">
            <a:avLst/>
          </a:prstGeom>
          <a:noFill/>
          <a:ln>
            <a:noFill/>
          </a:ln>
        </p:spPr>
        <p:txBody>
          <a:bodyPr spcFirstLastPara="1" wrap="square" lIns="0" tIns="15100" rIns="0" bIns="0" anchor="t" anchorCtr="0">
            <a:noAutofit/>
          </a:bodyPr>
          <a:lstStyle/>
          <a:p>
            <a:pPr marL="273050" marR="0" lvl="0" indent="-273050" algn="just" rtl="0">
              <a:lnSpc>
                <a:spcPct val="95000"/>
              </a:lnSpc>
              <a:spcBef>
                <a:spcPts val="0"/>
              </a:spcBef>
              <a:spcAft>
                <a:spcPts val="0"/>
              </a:spcAft>
              <a:buClr>
                <a:schemeClr val="accent1"/>
              </a:buClr>
              <a:buSzPts val="2040"/>
              <a:buFont typeface="Noto Sans Symbols"/>
              <a:buChar char="●"/>
            </a:pPr>
            <a:r>
              <a:rPr lang="es-AR" sz="2400" b="1" i="0" u="none">
                <a:solidFill>
                  <a:schemeClr val="dk1"/>
                </a:solidFill>
                <a:latin typeface="Times New Roman"/>
                <a:ea typeface="Times New Roman"/>
                <a:cs typeface="Times New Roman"/>
                <a:sym typeface="Times New Roman"/>
              </a:rPr>
              <a:t>Art. 13 inc. d) Obedecer toda orden emanada de un superior jerárquico con atribuciones para darla, que reúna las formalidades del caso y tenga por objeto la realización de actos de servicio compatibles con las funciones del agente. (contenido más jurídico que a la moral)</a:t>
            </a:r>
            <a:endParaRPr sz="2400" b="1" i="0" u="none">
              <a:solidFill>
                <a:schemeClr val="dk1"/>
              </a:solidFill>
              <a:latin typeface="Times New Roman"/>
              <a:ea typeface="Times New Roman"/>
              <a:cs typeface="Times New Roman"/>
              <a:sym typeface="Times New Roman"/>
            </a:endParaRPr>
          </a:p>
          <a:p>
            <a:pPr marL="273050" marR="0" lvl="0" indent="-273050" algn="just" rtl="0">
              <a:lnSpc>
                <a:spcPct val="95000"/>
              </a:lnSpc>
              <a:spcBef>
                <a:spcPts val="50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Se relaciona a la JERARQUÍA, que determina la subordinación de los órganos- </a:t>
            </a:r>
            <a:endParaRPr sz="2400" b="0" i="0" u="none">
              <a:solidFill>
                <a:schemeClr val="dk1"/>
              </a:solidFill>
              <a:latin typeface="Times New Roman"/>
              <a:ea typeface="Times New Roman"/>
              <a:cs typeface="Times New Roman"/>
              <a:sym typeface="Times New Roman"/>
            </a:endParaRPr>
          </a:p>
          <a:p>
            <a:pPr marL="273050" marR="0" lvl="0" indent="-273050" algn="just" rtl="0">
              <a:lnSpc>
                <a:spcPct val="95000"/>
              </a:lnSpc>
              <a:spcBef>
                <a:spcPts val="50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Esa Jerarquía se relaciona con la COMPETENCIA y</a:t>
            </a:r>
            <a:endParaRPr sz="2400" b="0" i="0" u="none">
              <a:solidFill>
                <a:schemeClr val="dk1"/>
              </a:solidFill>
              <a:latin typeface="Times New Roman"/>
              <a:ea typeface="Times New Roman"/>
              <a:cs typeface="Times New Roman"/>
              <a:sym typeface="Times New Roman"/>
            </a:endParaRPr>
          </a:p>
          <a:p>
            <a:pPr marL="273050" marR="0" lvl="0" indent="-273050" algn="just" rtl="0">
              <a:lnSpc>
                <a:spcPct val="95000"/>
              </a:lnSpc>
              <a:spcBef>
                <a:spcPts val="50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la SUBORDINACIÓN supone OBEDIENCIA.</a:t>
            </a:r>
            <a:endParaRPr/>
          </a:p>
          <a:p>
            <a:pPr marL="273050" marR="0" lvl="0" indent="-273050" algn="just" rtl="0">
              <a:lnSpc>
                <a:spcPct val="95000"/>
              </a:lnSpc>
              <a:spcBef>
                <a:spcPts val="5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273050" marR="0" lvl="0" indent="-273050" algn="just" rtl="0">
              <a:lnSpc>
                <a:spcPct val="95000"/>
              </a:lnSpc>
              <a:spcBef>
                <a:spcPts val="50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Excepciones- técnica, algunos funcionarios (jueces cdo dictan sentencias). Entes autárquicos.-</a:t>
            </a:r>
            <a:endParaRPr/>
          </a:p>
          <a:p>
            <a:pPr marL="273050" marR="0" lvl="0" indent="-273050" algn="just" rtl="0">
              <a:lnSpc>
                <a:spcPct val="95000"/>
              </a:lnSpc>
              <a:spcBef>
                <a:spcPts val="5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273050" marR="0" lvl="0" indent="-273050" algn="l" rtl="0">
              <a:lnSpc>
                <a:spcPct val="95000"/>
              </a:lnSpc>
              <a:spcBef>
                <a:spcPts val="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MGA</a:t>
            </a:r>
            <a:endParaRPr/>
          </a:p>
        </p:txBody>
      </p:sp>
      <p:grpSp>
        <p:nvGrpSpPr>
          <p:cNvPr id="709" name="Google Shape;709;p73"/>
          <p:cNvGrpSpPr/>
          <p:nvPr/>
        </p:nvGrpSpPr>
        <p:grpSpPr>
          <a:xfrm>
            <a:off x="0" y="6832600"/>
            <a:ext cx="10080625" cy="754062"/>
            <a:chOff x="0" y="0"/>
            <a:chExt cx="2147483646" cy="2147483647"/>
          </a:xfrm>
        </p:grpSpPr>
        <p:sp>
          <p:nvSpPr>
            <p:cNvPr id="710" name="Google Shape;710;p73"/>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11" name="Google Shape;711;p73"/>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12" name="Google Shape;712;p73"/>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13" name="Google Shape;713;p73"/>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714" name="Google Shape;714;p73"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74"/>
          <p:cNvSpPr txBox="1">
            <a:spLocks noGrp="1"/>
          </p:cNvSpPr>
          <p:nvPr>
            <p:ph type="title"/>
          </p:nvPr>
        </p:nvSpPr>
        <p:spPr>
          <a:xfrm>
            <a:off x="741362" y="282575"/>
            <a:ext cx="8604250" cy="1258887"/>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4000"/>
              <a:buFont typeface="Times New Roman"/>
              <a:buNone/>
            </a:pPr>
            <a:r>
              <a:rPr lang="es-AR" sz="4000" b="1" i="0" u="none" strike="noStrike" cap="none">
                <a:solidFill>
                  <a:schemeClr val="dk1"/>
                </a:solidFill>
                <a:latin typeface="Times New Roman"/>
                <a:ea typeface="Times New Roman"/>
                <a:cs typeface="Times New Roman"/>
                <a:sym typeface="Times New Roman"/>
              </a:rPr>
              <a:t>LÍMITES</a:t>
            </a:r>
            <a:endParaRPr/>
          </a:p>
        </p:txBody>
      </p:sp>
      <p:sp>
        <p:nvSpPr>
          <p:cNvPr id="720" name="Google Shape;720;p74"/>
          <p:cNvSpPr txBox="1">
            <a:spLocks noGrp="1"/>
          </p:cNvSpPr>
          <p:nvPr>
            <p:ph type="body" idx="1"/>
          </p:nvPr>
        </p:nvSpPr>
        <p:spPr>
          <a:xfrm>
            <a:off x="741362" y="2051050"/>
            <a:ext cx="8769350" cy="4933950"/>
          </a:xfrm>
          <a:prstGeom prst="rect">
            <a:avLst/>
          </a:prstGeom>
          <a:noFill/>
          <a:ln>
            <a:noFill/>
          </a:ln>
        </p:spPr>
        <p:txBody>
          <a:bodyPr spcFirstLastPara="1" wrap="square" lIns="0" tIns="15100" rIns="0" bIns="0" anchor="t" anchorCtr="0">
            <a:noAutofit/>
          </a:bodyPr>
          <a:lstStyle/>
          <a:p>
            <a:pPr marL="273050" marR="0" lvl="0" indent="-273050" algn="ctr" rtl="0">
              <a:lnSpc>
                <a:spcPct val="95000"/>
              </a:lnSpc>
              <a:spcBef>
                <a:spcPts val="0"/>
              </a:spcBef>
              <a:spcAft>
                <a:spcPts val="0"/>
              </a:spcAft>
              <a:buClr>
                <a:srgbClr val="000000"/>
              </a:buClr>
              <a:buSzPts val="2400"/>
              <a:buFont typeface="Times New Roman"/>
              <a:buNone/>
            </a:pPr>
            <a:r>
              <a:rPr lang="es-AR" sz="2400" b="0" i="0" u="none">
                <a:solidFill>
                  <a:schemeClr val="dk1"/>
                </a:solidFill>
                <a:latin typeface="Arial"/>
                <a:ea typeface="Arial"/>
                <a:cs typeface="Arial"/>
                <a:sym typeface="Arial"/>
              </a:rPr>
              <a:t>Control formal y material (contenido)</a:t>
            </a:r>
            <a:endParaRPr sz="2400" b="0" i="0" u="none">
              <a:solidFill>
                <a:schemeClr val="dk1"/>
              </a:solidFill>
              <a:latin typeface="Times New Roman"/>
              <a:ea typeface="Times New Roman"/>
              <a:cs typeface="Times New Roman"/>
              <a:sym typeface="Times New Roman"/>
            </a:endParaRPr>
          </a:p>
          <a:p>
            <a:pPr marL="273050" marR="0" lvl="0" indent="-273050" algn="ctr" rtl="0">
              <a:lnSpc>
                <a:spcPct val="95000"/>
              </a:lnSpc>
              <a:spcBef>
                <a:spcPts val="500"/>
              </a:spcBef>
              <a:spcAft>
                <a:spcPts val="0"/>
              </a:spcAft>
              <a:buClr>
                <a:srgbClr val="000000"/>
              </a:buClr>
              <a:buSzPts val="2400"/>
              <a:buFont typeface="Times New Roman"/>
              <a:buNone/>
            </a:pPr>
            <a:r>
              <a:rPr lang="es-AR" sz="2400" b="0" i="0" u="none">
                <a:solidFill>
                  <a:schemeClr val="dk1"/>
                </a:solidFill>
                <a:latin typeface="Arial"/>
                <a:ea typeface="Arial"/>
                <a:cs typeface="Arial"/>
                <a:sym typeface="Arial"/>
              </a:rPr>
              <a:t>La violación a la ley debe ser evidente para un no jurista.</a:t>
            </a:r>
            <a:endParaRPr/>
          </a:p>
          <a:p>
            <a:pPr marL="273050" marR="0" lvl="0" indent="-273050" algn="ctr" rtl="0">
              <a:lnSpc>
                <a:spcPct val="95000"/>
              </a:lnSpc>
              <a:spcBef>
                <a:spcPts val="500"/>
              </a:spcBef>
              <a:spcAft>
                <a:spcPts val="0"/>
              </a:spcAft>
              <a:buClr>
                <a:srgbClr val="000000"/>
              </a:buClr>
              <a:buSzPts val="2400"/>
              <a:buFont typeface="Times New Roman"/>
              <a:buNone/>
            </a:pPr>
            <a:endParaRPr sz="2400" b="0" i="0" u="none">
              <a:solidFill>
                <a:schemeClr val="dk1"/>
              </a:solidFill>
              <a:latin typeface="Arial"/>
              <a:ea typeface="Arial"/>
              <a:cs typeface="Arial"/>
              <a:sym typeface="Arial"/>
            </a:endParaRPr>
          </a:p>
          <a:p>
            <a:pPr marL="273050" marR="0" lvl="0" indent="-273050" algn="ctr" rtl="0">
              <a:lnSpc>
                <a:spcPct val="95000"/>
              </a:lnSpc>
              <a:spcBef>
                <a:spcPts val="5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273050" marR="0" lvl="0" indent="-273050" algn="ctr" rtl="0">
              <a:lnSpc>
                <a:spcPct val="95000"/>
              </a:lnSpc>
              <a:spcBef>
                <a:spcPts val="500"/>
              </a:spcBef>
              <a:spcAft>
                <a:spcPts val="0"/>
              </a:spcAft>
              <a:buClr>
                <a:srgbClr val="000000"/>
              </a:buClr>
              <a:buSzPts val="2400"/>
              <a:buFont typeface="Times New Roman"/>
              <a:buNone/>
            </a:pPr>
            <a:r>
              <a:rPr lang="es-AR" sz="2400" b="0" i="0" u="none">
                <a:solidFill>
                  <a:schemeClr val="dk1"/>
                </a:solidFill>
                <a:latin typeface="Arial"/>
                <a:ea typeface="Arial"/>
                <a:cs typeface="Arial"/>
                <a:sym typeface="Arial"/>
              </a:rPr>
              <a:t>En principio es que  la orden debe ser cumplida porque existe el principio de jerarquía y la subordinación</a:t>
            </a:r>
            <a:endParaRPr/>
          </a:p>
          <a:p>
            <a:pPr marL="273050" marR="0" lvl="0" indent="-273050" algn="ctr" rtl="0">
              <a:lnSpc>
                <a:spcPct val="95000"/>
              </a:lnSpc>
              <a:spcBef>
                <a:spcPts val="500"/>
              </a:spcBef>
              <a:spcAft>
                <a:spcPts val="0"/>
              </a:spcAft>
              <a:buClr>
                <a:srgbClr val="000000"/>
              </a:buClr>
              <a:buSzPts val="2400"/>
              <a:buFont typeface="Times New Roman"/>
              <a:buNone/>
            </a:pPr>
            <a:endParaRPr sz="2400" b="0" i="0" u="none">
              <a:solidFill>
                <a:schemeClr val="dk1"/>
              </a:solidFill>
              <a:latin typeface="Arial"/>
              <a:ea typeface="Arial"/>
              <a:cs typeface="Arial"/>
              <a:sym typeface="Arial"/>
            </a:endParaRPr>
          </a:p>
          <a:p>
            <a:pPr marL="273050" marR="0" lvl="0" indent="-273050" algn="ctr" rtl="0">
              <a:lnSpc>
                <a:spcPct val="95000"/>
              </a:lnSpc>
              <a:spcBef>
                <a:spcPts val="500"/>
              </a:spcBef>
              <a:spcAft>
                <a:spcPts val="0"/>
              </a:spcAft>
              <a:buClr>
                <a:srgbClr val="000000"/>
              </a:buClr>
              <a:buSzPts val="2400"/>
              <a:buFont typeface="Times New Roman"/>
              <a:buNone/>
            </a:pPr>
            <a:r>
              <a:rPr lang="es-AR" sz="2400" b="0" i="0" u="none">
                <a:solidFill>
                  <a:schemeClr val="dk1"/>
                </a:solidFill>
                <a:latin typeface="Arial"/>
                <a:ea typeface="Arial"/>
                <a:cs typeface="Arial"/>
                <a:sym typeface="Arial"/>
              </a:rPr>
              <a:t>Interés público</a:t>
            </a:r>
            <a:endParaRPr/>
          </a:p>
          <a:p>
            <a:pPr marL="273050" marR="0" lvl="0" indent="-273050" algn="ctr" rtl="0">
              <a:lnSpc>
                <a:spcPct val="95000"/>
              </a:lnSpc>
              <a:spcBef>
                <a:spcPts val="500"/>
              </a:spcBef>
              <a:spcAft>
                <a:spcPts val="0"/>
              </a:spcAft>
              <a:buClr>
                <a:srgbClr val="000000"/>
              </a:buClr>
              <a:buSzPts val="2400"/>
              <a:buFont typeface="Times New Roman"/>
              <a:buNone/>
            </a:pPr>
            <a:endParaRPr sz="2400" b="0" i="0" u="none">
              <a:solidFill>
                <a:schemeClr val="dk1"/>
              </a:solidFill>
              <a:latin typeface="Arial"/>
              <a:ea typeface="Arial"/>
              <a:cs typeface="Arial"/>
              <a:sym typeface="Arial"/>
            </a:endParaRPr>
          </a:p>
          <a:p>
            <a:pPr marL="273050" marR="0" lvl="0" indent="-273050" algn="ctr" rtl="0">
              <a:lnSpc>
                <a:spcPct val="95000"/>
              </a:lnSpc>
              <a:spcBef>
                <a:spcPts val="500"/>
              </a:spcBef>
              <a:spcAft>
                <a:spcPts val="0"/>
              </a:spcAft>
              <a:buClr>
                <a:srgbClr val="000000"/>
              </a:buClr>
              <a:buSzPts val="2400"/>
              <a:buFont typeface="Times New Roman"/>
              <a:buNone/>
            </a:pPr>
            <a:endParaRPr sz="2400" b="0" i="0" u="none">
              <a:solidFill>
                <a:schemeClr val="dk1"/>
              </a:solidFill>
              <a:latin typeface="Arial"/>
              <a:ea typeface="Arial"/>
              <a:cs typeface="Arial"/>
              <a:sym typeface="Arial"/>
            </a:endParaRPr>
          </a:p>
          <a:p>
            <a:pPr marL="273050" marR="0" lvl="0" indent="-273050" algn="ctr" rtl="0">
              <a:lnSpc>
                <a:spcPct val="95000"/>
              </a:lnSpc>
              <a:spcBef>
                <a:spcPts val="5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273050" marR="0" lvl="0" indent="-273050" algn="l" rtl="0">
              <a:lnSpc>
                <a:spcPct val="95000"/>
              </a:lnSpc>
              <a:spcBef>
                <a:spcPts val="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MGA</a:t>
            </a:r>
            <a:endParaRPr/>
          </a:p>
          <a:p>
            <a:pPr marL="273050" marR="0" lvl="0" indent="-273050" algn="l" rtl="0">
              <a:lnSpc>
                <a:spcPct val="95000"/>
              </a:lnSpc>
              <a:spcBef>
                <a:spcPts val="14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342900" marR="0" lvl="0" indent="-342900" algn="l" rtl="0">
              <a:lnSpc>
                <a:spcPct val="95000"/>
              </a:lnSpc>
              <a:spcBef>
                <a:spcPts val="140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721" name="Google Shape;721;p74"/>
          <p:cNvGrpSpPr/>
          <p:nvPr/>
        </p:nvGrpSpPr>
        <p:grpSpPr>
          <a:xfrm>
            <a:off x="0" y="6832600"/>
            <a:ext cx="10080625" cy="754062"/>
            <a:chOff x="0" y="0"/>
            <a:chExt cx="2147483646" cy="2147483647"/>
          </a:xfrm>
        </p:grpSpPr>
        <p:sp>
          <p:nvSpPr>
            <p:cNvPr id="722" name="Google Shape;722;p74"/>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23" name="Google Shape;723;p74"/>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24" name="Google Shape;724;p74"/>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25" name="Google Shape;725;p74"/>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726" name="Google Shape;726;p74"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75"/>
          <p:cNvSpPr txBox="1">
            <a:spLocks noGrp="1"/>
          </p:cNvSpPr>
          <p:nvPr>
            <p:ph type="title"/>
          </p:nvPr>
        </p:nvSpPr>
        <p:spPr>
          <a:xfrm>
            <a:off x="741362" y="282575"/>
            <a:ext cx="8604250" cy="1258887"/>
          </a:xfrm>
          <a:prstGeom prst="rect">
            <a:avLst/>
          </a:prstGeom>
          <a:noFill/>
          <a:ln>
            <a:noFill/>
          </a:ln>
        </p:spPr>
        <p:txBody>
          <a:bodyPr spcFirstLastPara="1" wrap="square" lIns="0" tIns="0" rIns="0" bIns="0" anchor="ctr" anchorCtr="0">
            <a:noAutofit/>
          </a:bodyPr>
          <a:lstStyle/>
          <a:p>
            <a:pPr marL="273050" marR="0" lvl="0" indent="-273050" algn="ctr" rtl="0">
              <a:lnSpc>
                <a:spcPct val="93000"/>
              </a:lnSpc>
              <a:spcBef>
                <a:spcPts val="0"/>
              </a:spcBef>
              <a:spcAft>
                <a:spcPts val="0"/>
              </a:spcAft>
              <a:buClr>
                <a:srgbClr val="000000"/>
              </a:buClr>
              <a:buSzPts val="2400"/>
              <a:buFont typeface="Times New Roman"/>
              <a:buNone/>
            </a:pPr>
            <a:r>
              <a:rPr lang="es-AR" sz="2400" b="1" i="1" u="none" strike="noStrike" cap="none">
                <a:solidFill>
                  <a:schemeClr val="dk1"/>
                </a:solidFill>
                <a:latin typeface="Arial"/>
                <a:ea typeface="Arial"/>
                <a:cs typeface="Arial"/>
                <a:sym typeface="Arial"/>
              </a:rPr>
              <a:t/>
            </a:r>
            <a:br>
              <a:rPr lang="es-AR" sz="2400" b="1" i="1" u="none" strike="noStrike" cap="none">
                <a:solidFill>
                  <a:schemeClr val="dk1"/>
                </a:solidFill>
                <a:latin typeface="Arial"/>
                <a:ea typeface="Arial"/>
                <a:cs typeface="Arial"/>
                <a:sym typeface="Arial"/>
              </a:rPr>
            </a:br>
            <a:r>
              <a:rPr lang="es-AR" sz="4000" b="1" i="0" u="none" strike="noStrike" cap="none">
                <a:solidFill>
                  <a:schemeClr val="dk1"/>
                </a:solidFill>
                <a:latin typeface="Times New Roman"/>
                <a:ea typeface="Times New Roman"/>
                <a:cs typeface="Times New Roman"/>
                <a:sym typeface="Times New Roman"/>
              </a:rPr>
              <a:t>DEDICACIÓN</a:t>
            </a:r>
            <a:endParaRPr/>
          </a:p>
        </p:txBody>
      </p:sp>
      <p:sp>
        <p:nvSpPr>
          <p:cNvPr id="732" name="Google Shape;732;p75"/>
          <p:cNvSpPr txBox="1">
            <a:spLocks noGrp="1"/>
          </p:cNvSpPr>
          <p:nvPr>
            <p:ph type="body" idx="1"/>
          </p:nvPr>
        </p:nvSpPr>
        <p:spPr>
          <a:xfrm>
            <a:off x="741362" y="1541462"/>
            <a:ext cx="8769350" cy="5735637"/>
          </a:xfrm>
          <a:prstGeom prst="rect">
            <a:avLst/>
          </a:prstGeom>
          <a:noFill/>
          <a:ln>
            <a:noFill/>
          </a:ln>
        </p:spPr>
        <p:txBody>
          <a:bodyPr spcFirstLastPara="1" wrap="square" lIns="0" tIns="15100" rIns="0" bIns="0" anchor="t" anchorCtr="0">
            <a:noAutofit/>
          </a:bodyPr>
          <a:lstStyle/>
          <a:p>
            <a:pPr marL="0" marR="0" lvl="0" indent="0" algn="l" rtl="0">
              <a:lnSpc>
                <a:spcPct val="95000"/>
              </a:lnSpc>
              <a:spcBef>
                <a:spcPts val="0"/>
              </a:spcBef>
              <a:spcAft>
                <a:spcPts val="0"/>
              </a:spcAft>
              <a:buClr>
                <a:srgbClr val="000000"/>
              </a:buClr>
              <a:buSzPts val="2400"/>
              <a:buFont typeface="Times New Roman"/>
              <a:buNone/>
            </a:pPr>
            <a:r>
              <a:rPr lang="es-AR" sz="2400" b="0" i="0" u="none">
                <a:solidFill>
                  <a:schemeClr val="dk1"/>
                </a:solidFill>
                <a:latin typeface="Arial"/>
                <a:ea typeface="Arial"/>
                <a:cs typeface="Arial"/>
                <a:sym typeface="Arial"/>
              </a:rPr>
              <a:t>Incompatibilidades.</a:t>
            </a:r>
            <a:endParaRPr/>
          </a:p>
          <a:p>
            <a:pPr marL="0" marR="0" lvl="0" indent="0" algn="l" rtl="0">
              <a:lnSpc>
                <a:spcPct val="95000"/>
              </a:lnSpc>
              <a:spcBef>
                <a:spcPts val="500"/>
              </a:spcBef>
              <a:spcAft>
                <a:spcPts val="0"/>
              </a:spcAft>
              <a:buClr>
                <a:srgbClr val="000000"/>
              </a:buClr>
              <a:buSzPts val="2400"/>
              <a:buFont typeface="Times New Roman"/>
              <a:buNone/>
            </a:pPr>
            <a:r>
              <a:rPr lang="es-AR" sz="2400" b="0" i="0" u="none">
                <a:solidFill>
                  <a:schemeClr val="dk1"/>
                </a:solidFill>
                <a:latin typeface="Arial"/>
                <a:ea typeface="Arial"/>
                <a:cs typeface="Arial"/>
                <a:sym typeface="Arial"/>
              </a:rPr>
              <a:t>No debe participar el empleado o funcionario – aún competente- si puede surgir un interés personal directo o indirecto.</a:t>
            </a:r>
            <a:endParaRPr/>
          </a:p>
          <a:p>
            <a:pPr marL="0" marR="0" lvl="0" indent="0" algn="just" rtl="0">
              <a:lnSpc>
                <a:spcPct val="95000"/>
              </a:lnSpc>
              <a:spcBef>
                <a:spcPts val="500"/>
              </a:spcBef>
              <a:spcAft>
                <a:spcPts val="0"/>
              </a:spcAft>
              <a:buClr>
                <a:srgbClr val="000000"/>
              </a:buClr>
              <a:buSzPts val="2400"/>
              <a:buFont typeface="Times New Roman"/>
              <a:buNone/>
            </a:pPr>
            <a:r>
              <a:rPr lang="es-AR" sz="2400" b="0" i="0" u="none">
                <a:solidFill>
                  <a:schemeClr val="dk1"/>
                </a:solidFill>
                <a:latin typeface="Arial"/>
                <a:ea typeface="Arial"/>
                <a:cs typeface="Arial"/>
                <a:sym typeface="Arial"/>
              </a:rPr>
              <a:t>Es incompatible el ejercicio de más de un cargo rentado- art 13 C Mza- </a:t>
            </a:r>
            <a:r>
              <a:rPr lang="es-AR" sz="2400" b="0" i="1" u="none">
                <a:solidFill>
                  <a:schemeClr val="dk1"/>
                </a:solidFill>
                <a:latin typeface="Times New Roman"/>
                <a:ea typeface="Times New Roman"/>
                <a:cs typeface="Times New Roman"/>
                <a:sym typeface="Times New Roman"/>
              </a:rPr>
              <a:t>Art. 13º - Nadie podrá acumular dos o más empleos o funciones públicas rentados, aun cuando el uno fuera provincial y el otro nacional. En cuanto a los gratuitos, profesionales o técnicos, los del profesorado y comisiones eventuales, la ley determinará los que sean incompatibles. </a:t>
            </a:r>
            <a:endParaRPr sz="2400" b="0" i="1" u="none">
              <a:solidFill>
                <a:schemeClr val="dk1"/>
              </a:solidFill>
              <a:latin typeface="Arial"/>
              <a:ea typeface="Arial"/>
              <a:cs typeface="Arial"/>
              <a:sym typeface="Arial"/>
            </a:endParaRPr>
          </a:p>
          <a:p>
            <a:pPr marL="0" marR="0" lvl="0" indent="0" algn="l" rtl="0">
              <a:lnSpc>
                <a:spcPct val="95000"/>
              </a:lnSpc>
              <a:spcBef>
                <a:spcPts val="500"/>
              </a:spcBef>
              <a:spcAft>
                <a:spcPts val="0"/>
              </a:spcAft>
              <a:buClr>
                <a:srgbClr val="000000"/>
              </a:buClr>
              <a:buSzPts val="2400"/>
              <a:buFont typeface="Times New Roman"/>
              <a:buNone/>
            </a:pPr>
            <a:r>
              <a:rPr lang="es-AR" sz="2400" b="0" i="0" u="none">
                <a:solidFill>
                  <a:schemeClr val="dk1"/>
                </a:solidFill>
                <a:latin typeface="Arial"/>
                <a:ea typeface="Arial"/>
                <a:cs typeface="Arial"/>
                <a:sym typeface="Arial"/>
              </a:rPr>
              <a:t>Ej. 144 CMza. El Gobernador como el Vice no pueden tener otro empleo ni de la Nación o de la Provincia, ni recibir otro emolumento de ellas .-</a:t>
            </a:r>
            <a:endParaRPr/>
          </a:p>
          <a:p>
            <a:pPr marL="0" marR="0" lvl="0" indent="0" algn="l" rtl="0">
              <a:lnSpc>
                <a:spcPct val="95000"/>
              </a:lnSpc>
              <a:spcBef>
                <a:spcPts val="500"/>
              </a:spcBef>
              <a:spcAft>
                <a:spcPts val="0"/>
              </a:spcAft>
              <a:buClr>
                <a:srgbClr val="000000"/>
              </a:buClr>
              <a:buSzPts val="2400"/>
              <a:buFont typeface="Times New Roman"/>
              <a:buNone/>
            </a:pPr>
            <a:r>
              <a:rPr lang="es-AR" sz="2400" b="0" i="0" u="none">
                <a:solidFill>
                  <a:schemeClr val="dk1"/>
                </a:solidFill>
                <a:latin typeface="Arial"/>
                <a:ea typeface="Arial"/>
                <a:cs typeface="Arial"/>
                <a:sym typeface="Arial"/>
              </a:rPr>
              <a:t>MGA</a:t>
            </a:r>
            <a:endParaRPr/>
          </a:p>
          <a:p>
            <a:pPr marL="0" marR="0" lvl="0" indent="0" algn="l" rtl="0">
              <a:lnSpc>
                <a:spcPct val="95000"/>
              </a:lnSpc>
              <a:spcBef>
                <a:spcPts val="5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342900" marR="0" lvl="0" indent="-342900" algn="l" rtl="0">
              <a:lnSpc>
                <a:spcPct val="95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733" name="Google Shape;733;p75"/>
          <p:cNvGrpSpPr/>
          <p:nvPr/>
        </p:nvGrpSpPr>
        <p:grpSpPr>
          <a:xfrm>
            <a:off x="0" y="6832600"/>
            <a:ext cx="10080625" cy="754062"/>
            <a:chOff x="0" y="0"/>
            <a:chExt cx="2147483646" cy="2147483647"/>
          </a:xfrm>
        </p:grpSpPr>
        <p:sp>
          <p:nvSpPr>
            <p:cNvPr id="734" name="Google Shape;734;p75"/>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35" name="Google Shape;735;p75"/>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36" name="Google Shape;736;p75"/>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37" name="Google Shape;737;p75"/>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738" name="Google Shape;738;p75"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p:nvPr/>
        </p:nvSpPr>
        <p:spPr>
          <a:xfrm>
            <a:off x="515937" y="1587500"/>
            <a:ext cx="9047162" cy="5605462"/>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nvGrpSpPr>
          <p:cNvPr id="242" name="Google Shape;242;p40"/>
          <p:cNvGrpSpPr/>
          <p:nvPr/>
        </p:nvGrpSpPr>
        <p:grpSpPr>
          <a:xfrm>
            <a:off x="0" y="6832600"/>
            <a:ext cx="10080625" cy="754062"/>
            <a:chOff x="0" y="0"/>
            <a:chExt cx="2147483646" cy="2147483647"/>
          </a:xfrm>
        </p:grpSpPr>
        <p:sp>
          <p:nvSpPr>
            <p:cNvPr id="243" name="Google Shape;243;p40"/>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44" name="Google Shape;244;p40"/>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45" name="Google Shape;245;p40"/>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46" name="Google Shape;246;p40"/>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247" name="Google Shape;247;p40"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pic>
        <p:nvPicPr>
          <p:cNvPr id="248" name="Google Shape;248;p40"/>
          <p:cNvPicPr preferRelativeResize="0"/>
          <p:nvPr/>
        </p:nvPicPr>
        <p:blipFill rotWithShape="1">
          <a:blip r:embed="rId4">
            <a:alphaModFix/>
          </a:blip>
          <a:srcRect/>
          <a:stretch/>
        </p:blipFill>
        <p:spPr>
          <a:xfrm>
            <a:off x="1344612" y="1736725"/>
            <a:ext cx="7391400" cy="40862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76"/>
          <p:cNvSpPr txBox="1">
            <a:spLocks noGrp="1"/>
          </p:cNvSpPr>
          <p:nvPr>
            <p:ph type="title"/>
          </p:nvPr>
        </p:nvSpPr>
        <p:spPr>
          <a:xfrm>
            <a:off x="741362" y="282575"/>
            <a:ext cx="8604250" cy="1258887"/>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4000"/>
              <a:buFont typeface="Times New Roman"/>
              <a:buNone/>
            </a:pPr>
            <a:r>
              <a:rPr lang="es-AR" sz="4000" b="1" i="0" u="none" strike="noStrike" cap="none">
                <a:solidFill>
                  <a:schemeClr val="dk1"/>
                </a:solidFill>
                <a:latin typeface="Arial"/>
                <a:ea typeface="Arial"/>
                <a:cs typeface="Arial"/>
                <a:sym typeface="Arial"/>
              </a:rPr>
              <a:t>DISCRECIÓN</a:t>
            </a:r>
            <a:endParaRPr/>
          </a:p>
        </p:txBody>
      </p:sp>
      <p:sp>
        <p:nvSpPr>
          <p:cNvPr id="744" name="Google Shape;744;p76"/>
          <p:cNvSpPr txBox="1">
            <a:spLocks noGrp="1"/>
          </p:cNvSpPr>
          <p:nvPr>
            <p:ph type="body" idx="1"/>
          </p:nvPr>
        </p:nvSpPr>
        <p:spPr>
          <a:xfrm>
            <a:off x="741362" y="1963737"/>
            <a:ext cx="8769350" cy="4933950"/>
          </a:xfrm>
          <a:prstGeom prst="rect">
            <a:avLst/>
          </a:prstGeom>
          <a:noFill/>
          <a:ln>
            <a:noFill/>
          </a:ln>
        </p:spPr>
        <p:txBody>
          <a:bodyPr spcFirstLastPara="1" wrap="square" lIns="0" tIns="15100" rIns="0" bIns="0" anchor="t" anchorCtr="0">
            <a:noAutofit/>
          </a:bodyPr>
          <a:lstStyle/>
          <a:p>
            <a:pPr marL="0" marR="0" lvl="0" indent="0" algn="l" rtl="0">
              <a:lnSpc>
                <a:spcPct val="95000"/>
              </a:lnSpc>
              <a:spcBef>
                <a:spcPts val="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DEBER DE GUARDAR SECRETO- seguridad o defensa del Estado</a:t>
            </a:r>
            <a:endParaRPr sz="2400" b="0" i="0" u="none">
              <a:solidFill>
                <a:schemeClr val="dk1"/>
              </a:solidFill>
              <a:latin typeface="Times New Roman"/>
              <a:ea typeface="Times New Roman"/>
              <a:cs typeface="Times New Roman"/>
              <a:sym typeface="Times New Roman"/>
            </a:endParaRPr>
          </a:p>
          <a:p>
            <a:pPr marL="0" marR="0" lvl="0" indent="0" algn="just" rtl="0">
              <a:lnSpc>
                <a:spcPct val="95000"/>
              </a:lnSpc>
              <a:spcBef>
                <a:spcPts val="50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DEBER DE RESERVA- comportamiento del agente 13 j) </a:t>
            </a:r>
            <a:r>
              <a:rPr lang="es-AR" sz="2400" b="0" i="1" u="none">
                <a:solidFill>
                  <a:schemeClr val="dk1"/>
                </a:solidFill>
                <a:latin typeface="Times New Roman"/>
                <a:ea typeface="Times New Roman"/>
                <a:cs typeface="Times New Roman"/>
                <a:sym typeface="Times New Roman"/>
              </a:rPr>
              <a:t>Declarar bajo juramento, su situación patrimonial y modificaciones ulteriores, cuando desempeñe cargos de nivel y jerarquía superior o de naturaleza peculiar.</a:t>
            </a:r>
            <a:endParaRPr sz="2400" b="0" i="1"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MGA</a:t>
            </a:r>
            <a:endParaRPr/>
          </a:p>
        </p:txBody>
      </p:sp>
      <p:grpSp>
        <p:nvGrpSpPr>
          <p:cNvPr id="745" name="Google Shape;745;p76"/>
          <p:cNvGrpSpPr/>
          <p:nvPr/>
        </p:nvGrpSpPr>
        <p:grpSpPr>
          <a:xfrm>
            <a:off x="0" y="6832600"/>
            <a:ext cx="10080625" cy="754062"/>
            <a:chOff x="0" y="0"/>
            <a:chExt cx="2147483646" cy="2147483647"/>
          </a:xfrm>
        </p:grpSpPr>
        <p:sp>
          <p:nvSpPr>
            <p:cNvPr id="746" name="Google Shape;746;p76"/>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47" name="Google Shape;747;p76"/>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48" name="Google Shape;748;p76"/>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49" name="Google Shape;749;p76"/>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750" name="Google Shape;750;p76"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77"/>
          <p:cNvSpPr txBox="1">
            <a:spLocks noGrp="1"/>
          </p:cNvSpPr>
          <p:nvPr>
            <p:ph type="title"/>
          </p:nvPr>
        </p:nvSpPr>
        <p:spPr>
          <a:xfrm>
            <a:off x="741362" y="282575"/>
            <a:ext cx="8604250" cy="1258887"/>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4000"/>
              <a:buFont typeface="Times New Roman"/>
              <a:buNone/>
            </a:pPr>
            <a:r>
              <a:rPr lang="es-AR" sz="4000" b="1" i="0" u="none" strike="noStrike" cap="none">
                <a:solidFill>
                  <a:schemeClr val="dk1"/>
                </a:solidFill>
                <a:latin typeface="Times New Roman"/>
                <a:ea typeface="Times New Roman"/>
                <a:cs typeface="Times New Roman"/>
                <a:sym typeface="Times New Roman"/>
              </a:rPr>
              <a:t>RESIDENCIA</a:t>
            </a:r>
            <a:endParaRPr/>
          </a:p>
        </p:txBody>
      </p:sp>
      <p:sp>
        <p:nvSpPr>
          <p:cNvPr id="760" name="Google Shape;760;p77"/>
          <p:cNvSpPr txBox="1">
            <a:spLocks noGrp="1"/>
          </p:cNvSpPr>
          <p:nvPr>
            <p:ph type="body" idx="1"/>
          </p:nvPr>
        </p:nvSpPr>
        <p:spPr>
          <a:xfrm>
            <a:off x="741362" y="1963737"/>
            <a:ext cx="8769350" cy="4933950"/>
          </a:xfrm>
          <a:prstGeom prst="rect">
            <a:avLst/>
          </a:prstGeom>
          <a:noFill/>
          <a:ln>
            <a:noFill/>
          </a:ln>
        </p:spPr>
        <p:txBody>
          <a:bodyPr spcFirstLastPara="1" wrap="square" lIns="0" tIns="15100" rIns="0" bIns="0" anchor="t" anchorCtr="0">
            <a:noAutofit/>
          </a:bodyPr>
          <a:lstStyle/>
          <a:p>
            <a:pPr marL="0" marR="0" lvl="0" indent="0" algn="ctr" rtl="0">
              <a:lnSpc>
                <a:spcPct val="95000"/>
              </a:lnSpc>
              <a:spcBef>
                <a:spcPts val="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en el lugar donde ejercen funciones, salvo que sean temporarias, periódicas o de simple comisión</a:t>
            </a:r>
            <a:r>
              <a:rPr lang="es-AR" sz="2800" b="0" i="0" u="none">
                <a:solidFill>
                  <a:schemeClr val="dk1"/>
                </a:solidFill>
                <a:latin typeface="Times New Roman"/>
                <a:ea typeface="Times New Roman"/>
                <a:cs typeface="Times New Roman"/>
                <a:sym typeface="Times New Roman"/>
              </a:rPr>
              <a:t>.</a:t>
            </a:r>
            <a:endParaRPr/>
          </a:p>
          <a:p>
            <a:pPr marL="0" marR="0" lvl="0" indent="0" algn="ctr" rtl="0">
              <a:lnSpc>
                <a:spcPct val="95000"/>
              </a:lnSpc>
              <a:spcBef>
                <a:spcPts val="500"/>
              </a:spcBef>
              <a:spcAft>
                <a:spcPts val="0"/>
              </a:spcAft>
              <a:buClr>
                <a:srgbClr val="000000"/>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0" marR="0" lvl="0" indent="0" algn="ctr" rtl="0">
              <a:lnSpc>
                <a:spcPct val="95000"/>
              </a:lnSpc>
              <a:spcBef>
                <a:spcPts val="500"/>
              </a:spcBef>
              <a:spcAft>
                <a:spcPts val="0"/>
              </a:spcAft>
              <a:buClr>
                <a:srgbClr val="000000"/>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0" marR="0" lvl="0" indent="0" algn="ctr" rtl="0">
              <a:lnSpc>
                <a:spcPct val="95000"/>
              </a:lnSpc>
              <a:spcBef>
                <a:spcPts val="500"/>
              </a:spcBef>
              <a:spcAft>
                <a:spcPts val="0"/>
              </a:spcAft>
              <a:buClr>
                <a:srgbClr val="000000"/>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0" marR="0" lvl="0" indent="0" algn="ctr" rtl="0">
              <a:lnSpc>
                <a:spcPct val="95000"/>
              </a:lnSpc>
              <a:spcBef>
                <a:spcPts val="500"/>
              </a:spcBef>
              <a:spcAft>
                <a:spcPts val="0"/>
              </a:spcAft>
              <a:buClr>
                <a:srgbClr val="000000"/>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0" marR="0" lvl="0" indent="0" algn="ctr" rtl="0">
              <a:lnSpc>
                <a:spcPct val="95000"/>
              </a:lnSpc>
              <a:spcBef>
                <a:spcPts val="500"/>
              </a:spcBef>
              <a:spcAft>
                <a:spcPts val="0"/>
              </a:spcAft>
              <a:buClr>
                <a:srgbClr val="000000"/>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0" marR="0" lvl="0" indent="0" algn="ctr" rtl="0">
              <a:lnSpc>
                <a:spcPct val="95000"/>
              </a:lnSpc>
              <a:spcBef>
                <a:spcPts val="500"/>
              </a:spcBef>
              <a:spcAft>
                <a:spcPts val="0"/>
              </a:spcAft>
              <a:buClr>
                <a:srgbClr val="000000"/>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0" marR="0" lvl="0" indent="0" algn="ctr" rtl="0">
              <a:lnSpc>
                <a:spcPct val="95000"/>
              </a:lnSpc>
              <a:spcBef>
                <a:spcPts val="500"/>
              </a:spcBef>
              <a:spcAft>
                <a:spcPts val="0"/>
              </a:spcAft>
              <a:buClr>
                <a:srgbClr val="000000"/>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0" marR="0" lvl="0" indent="0" algn="ctr" rtl="0">
              <a:lnSpc>
                <a:spcPct val="95000"/>
              </a:lnSpc>
              <a:spcBef>
                <a:spcPts val="5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MGA</a:t>
            </a:r>
            <a:endParaRPr/>
          </a:p>
          <a:p>
            <a:pPr marL="0" marR="0" lvl="0" indent="0" algn="l" rtl="0">
              <a:lnSpc>
                <a:spcPct val="95000"/>
              </a:lnSpc>
              <a:spcBef>
                <a:spcPts val="14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342900" marR="0" lvl="0" indent="-342900" algn="l" rtl="0">
              <a:lnSpc>
                <a:spcPct val="95000"/>
              </a:lnSpc>
              <a:spcBef>
                <a:spcPts val="140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761" name="Google Shape;761;p77"/>
          <p:cNvGrpSpPr/>
          <p:nvPr/>
        </p:nvGrpSpPr>
        <p:grpSpPr>
          <a:xfrm>
            <a:off x="0" y="6832600"/>
            <a:ext cx="10080625" cy="754062"/>
            <a:chOff x="0" y="0"/>
            <a:chExt cx="2147483646" cy="2147483647"/>
          </a:xfrm>
        </p:grpSpPr>
        <p:sp>
          <p:nvSpPr>
            <p:cNvPr id="762" name="Google Shape;762;p77"/>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63" name="Google Shape;763;p77"/>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64" name="Google Shape;764;p77"/>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65" name="Google Shape;765;p77"/>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766" name="Google Shape;766;p77"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78"/>
          <p:cNvSpPr txBox="1">
            <a:spLocks noGrp="1"/>
          </p:cNvSpPr>
          <p:nvPr>
            <p:ph type="title"/>
          </p:nvPr>
        </p:nvSpPr>
        <p:spPr>
          <a:xfrm>
            <a:off x="503237" y="395287"/>
            <a:ext cx="8604250" cy="1258887"/>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4000"/>
              <a:buFont typeface="Times New Roman"/>
              <a:buNone/>
            </a:pPr>
            <a:r>
              <a:rPr lang="es-AR" sz="4000" b="1" i="0" u="none" strike="noStrike" cap="none">
                <a:solidFill>
                  <a:schemeClr val="dk1"/>
                </a:solidFill>
                <a:latin typeface="Times New Roman"/>
                <a:ea typeface="Times New Roman"/>
                <a:cs typeface="Times New Roman"/>
                <a:sym typeface="Times New Roman"/>
              </a:rPr>
              <a:t>FIANZA</a:t>
            </a:r>
            <a:endParaRPr/>
          </a:p>
        </p:txBody>
      </p:sp>
      <p:sp>
        <p:nvSpPr>
          <p:cNvPr id="772" name="Google Shape;772;p78"/>
          <p:cNvSpPr txBox="1">
            <a:spLocks noGrp="1"/>
          </p:cNvSpPr>
          <p:nvPr>
            <p:ph type="body" idx="1"/>
          </p:nvPr>
        </p:nvSpPr>
        <p:spPr>
          <a:xfrm>
            <a:off x="420687" y="1784350"/>
            <a:ext cx="8769350" cy="4933950"/>
          </a:xfrm>
          <a:prstGeom prst="rect">
            <a:avLst/>
          </a:prstGeom>
          <a:noFill/>
          <a:ln>
            <a:noFill/>
          </a:ln>
        </p:spPr>
        <p:txBody>
          <a:bodyPr spcFirstLastPara="1" wrap="square" lIns="0" tIns="15100" rIns="0" bIns="0" anchor="t" anchorCtr="0">
            <a:noAutofit/>
          </a:bodyPr>
          <a:lstStyle/>
          <a:p>
            <a:pPr marL="342900" marR="0" lvl="0" indent="-342900" algn="l" rtl="0">
              <a:lnSpc>
                <a:spcPct val="95000"/>
              </a:lnSpc>
              <a:spcBef>
                <a:spcPts val="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A quienes administran bienes públicos</a:t>
            </a:r>
            <a:r>
              <a:rPr lang="es-AR" sz="2400" b="0" i="0" u="none">
                <a:solidFill>
                  <a:schemeClr val="dk1"/>
                </a:solidFill>
                <a:latin typeface="Arial"/>
                <a:ea typeface="Arial"/>
                <a:cs typeface="Arial"/>
                <a:sym typeface="Arial"/>
              </a:rPr>
              <a:t>.</a:t>
            </a:r>
            <a:endParaRPr/>
          </a:p>
          <a:p>
            <a:pPr marL="342900" marR="0" lvl="0" indent="-342900" algn="l" rtl="0">
              <a:lnSpc>
                <a:spcPct val="95000"/>
              </a:lnSpc>
              <a:spcBef>
                <a:spcPts val="140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Garantía económica que tiende a proteger patrimonialmente al Estado- (DIEZ)</a:t>
            </a:r>
            <a:endParaRPr/>
          </a:p>
          <a:p>
            <a:pPr marL="342900" marR="0" lvl="0" indent="-342900" algn="l" rtl="0">
              <a:lnSpc>
                <a:spcPct val="95000"/>
              </a:lnSpc>
              <a:spcBef>
                <a:spcPts val="1400"/>
              </a:spcBef>
              <a:spcAft>
                <a:spcPts val="0"/>
              </a:spcAft>
              <a:buClr>
                <a:srgbClr val="000000"/>
              </a:buClr>
              <a:buSzPts val="2400"/>
              <a:buFont typeface="Times New Roman"/>
              <a:buNone/>
            </a:pPr>
            <a:endParaRPr sz="2400" b="0" i="0" u="none">
              <a:solidFill>
                <a:schemeClr val="dk1"/>
              </a:solidFill>
              <a:latin typeface="Arial"/>
              <a:ea typeface="Arial"/>
              <a:cs typeface="Arial"/>
              <a:sym typeface="Arial"/>
            </a:endParaRPr>
          </a:p>
          <a:p>
            <a:pPr marL="342900" marR="0" lvl="0" indent="-342900" algn="l" rtl="0">
              <a:lnSpc>
                <a:spcPct val="95000"/>
              </a:lnSpc>
              <a:spcBef>
                <a:spcPts val="1400"/>
              </a:spcBef>
              <a:spcAft>
                <a:spcPts val="0"/>
              </a:spcAft>
              <a:buClr>
                <a:srgbClr val="000000"/>
              </a:buClr>
              <a:buSzPts val="2400"/>
              <a:buFont typeface="Times New Roman"/>
              <a:buNone/>
            </a:pPr>
            <a:endParaRPr sz="2400" b="0" i="0" u="none">
              <a:solidFill>
                <a:schemeClr val="dk1"/>
              </a:solidFill>
              <a:latin typeface="Arial"/>
              <a:ea typeface="Arial"/>
              <a:cs typeface="Arial"/>
              <a:sym typeface="Arial"/>
            </a:endParaRPr>
          </a:p>
          <a:p>
            <a:pPr marL="342900" marR="0" lvl="0" indent="-342900" algn="l" rtl="0">
              <a:lnSpc>
                <a:spcPct val="95000"/>
              </a:lnSpc>
              <a:spcBef>
                <a:spcPts val="1400"/>
              </a:spcBef>
              <a:spcAft>
                <a:spcPts val="0"/>
              </a:spcAft>
              <a:buClr>
                <a:srgbClr val="000000"/>
              </a:buClr>
              <a:buSzPts val="2400"/>
              <a:buFont typeface="Times New Roman"/>
              <a:buNone/>
            </a:pPr>
            <a:endParaRPr sz="2400" b="0" i="0" u="none">
              <a:solidFill>
                <a:schemeClr val="dk1"/>
              </a:solidFill>
              <a:latin typeface="Arial"/>
              <a:ea typeface="Arial"/>
              <a:cs typeface="Arial"/>
              <a:sym typeface="Arial"/>
            </a:endParaRPr>
          </a:p>
          <a:p>
            <a:pPr marL="342900" marR="0" lvl="0" indent="-342900" algn="l" rtl="0">
              <a:lnSpc>
                <a:spcPct val="95000"/>
              </a:lnSpc>
              <a:spcBef>
                <a:spcPts val="1400"/>
              </a:spcBef>
              <a:spcAft>
                <a:spcPts val="0"/>
              </a:spcAft>
              <a:buClr>
                <a:srgbClr val="000000"/>
              </a:buClr>
              <a:buSzPts val="2400"/>
              <a:buFont typeface="Times New Roman"/>
              <a:buNone/>
            </a:pPr>
            <a:endParaRPr sz="2400" b="0" i="0" u="none">
              <a:solidFill>
                <a:schemeClr val="dk1"/>
              </a:solidFill>
              <a:latin typeface="Arial"/>
              <a:ea typeface="Arial"/>
              <a:cs typeface="Arial"/>
              <a:sym typeface="Arial"/>
            </a:endParaRPr>
          </a:p>
          <a:p>
            <a:pPr marL="342900" marR="0" lvl="0" indent="-342900" algn="l" rtl="0">
              <a:lnSpc>
                <a:spcPct val="95000"/>
              </a:lnSpc>
              <a:spcBef>
                <a:spcPts val="1400"/>
              </a:spcBef>
              <a:spcAft>
                <a:spcPts val="0"/>
              </a:spcAft>
              <a:buClr>
                <a:srgbClr val="000000"/>
              </a:buClr>
              <a:buSzPts val="2400"/>
              <a:buFont typeface="Times New Roman"/>
              <a:buNone/>
            </a:pPr>
            <a:endParaRPr sz="2400" b="0" i="0" u="none">
              <a:solidFill>
                <a:schemeClr val="dk1"/>
              </a:solidFill>
              <a:latin typeface="Arial"/>
              <a:ea typeface="Arial"/>
              <a:cs typeface="Arial"/>
              <a:sym typeface="Arial"/>
            </a:endParaRPr>
          </a:p>
          <a:p>
            <a:pPr marL="342900" marR="0" lvl="0" indent="-342900" algn="l" rtl="0">
              <a:lnSpc>
                <a:spcPct val="95000"/>
              </a:lnSpc>
              <a:spcBef>
                <a:spcPts val="1400"/>
              </a:spcBef>
              <a:spcAft>
                <a:spcPts val="0"/>
              </a:spcAft>
              <a:buClr>
                <a:srgbClr val="000000"/>
              </a:buClr>
              <a:buSzPts val="2400"/>
              <a:buFont typeface="Times New Roman"/>
              <a:buNone/>
            </a:pPr>
            <a:endParaRPr sz="2400" b="0" i="0" u="none">
              <a:solidFill>
                <a:schemeClr val="dk1"/>
              </a:solidFill>
              <a:latin typeface="Arial"/>
              <a:ea typeface="Arial"/>
              <a:cs typeface="Arial"/>
              <a:sym typeface="Arial"/>
            </a:endParaRPr>
          </a:p>
          <a:p>
            <a:pPr marL="342900" marR="0" lvl="0" indent="-342900" algn="l" rtl="0">
              <a:lnSpc>
                <a:spcPct val="95000"/>
              </a:lnSpc>
              <a:spcBef>
                <a:spcPts val="1400"/>
              </a:spcBef>
              <a:spcAft>
                <a:spcPts val="0"/>
              </a:spcAft>
              <a:buClr>
                <a:srgbClr val="000000"/>
              </a:buClr>
              <a:buSzPts val="2400"/>
              <a:buFont typeface="Times New Roman"/>
              <a:buNone/>
            </a:pPr>
            <a:endParaRPr sz="2400" b="0" i="0" u="none">
              <a:solidFill>
                <a:schemeClr val="dk1"/>
              </a:solidFill>
              <a:latin typeface="Arial"/>
              <a:ea typeface="Arial"/>
              <a:cs typeface="Arial"/>
              <a:sym typeface="Arial"/>
            </a:endParaRPr>
          </a:p>
          <a:p>
            <a:pPr marL="342900" marR="0" lvl="0" indent="-342900" algn="l" rtl="0">
              <a:lnSpc>
                <a:spcPct val="95000"/>
              </a:lnSpc>
              <a:spcBef>
                <a:spcPts val="1400"/>
              </a:spcBef>
              <a:spcAft>
                <a:spcPts val="0"/>
              </a:spcAft>
              <a:buClr>
                <a:srgbClr val="000000"/>
              </a:buClr>
              <a:buSzPts val="2400"/>
              <a:buFont typeface="Times New Roman"/>
              <a:buNone/>
            </a:pPr>
            <a:endParaRPr sz="2400" b="0" i="0" u="none">
              <a:solidFill>
                <a:schemeClr val="dk1"/>
              </a:solidFill>
              <a:latin typeface="Arial"/>
              <a:ea typeface="Arial"/>
              <a:cs typeface="Arial"/>
              <a:sym typeface="Arial"/>
            </a:endParaRPr>
          </a:p>
          <a:p>
            <a:pPr marL="342900" marR="0" lvl="0" indent="-342900" algn="l" rtl="0">
              <a:lnSpc>
                <a:spcPct val="95000"/>
              </a:lnSpc>
              <a:spcBef>
                <a:spcPts val="140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MGA</a:t>
            </a:r>
            <a:endParaRPr/>
          </a:p>
        </p:txBody>
      </p:sp>
      <p:grpSp>
        <p:nvGrpSpPr>
          <p:cNvPr id="773" name="Google Shape;773;p78"/>
          <p:cNvGrpSpPr/>
          <p:nvPr/>
        </p:nvGrpSpPr>
        <p:grpSpPr>
          <a:xfrm>
            <a:off x="0" y="6832600"/>
            <a:ext cx="10080625" cy="754062"/>
            <a:chOff x="0" y="0"/>
            <a:chExt cx="2147483646" cy="2147483647"/>
          </a:xfrm>
        </p:grpSpPr>
        <p:sp>
          <p:nvSpPr>
            <p:cNvPr id="774" name="Google Shape;774;p78"/>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75" name="Google Shape;775;p78"/>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76" name="Google Shape;776;p78"/>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77" name="Google Shape;777;p78"/>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778" name="Google Shape;778;p78"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79"/>
          <p:cNvSpPr txBox="1">
            <a:spLocks noGrp="1"/>
          </p:cNvSpPr>
          <p:nvPr>
            <p:ph type="title"/>
          </p:nvPr>
        </p:nvSpPr>
        <p:spPr>
          <a:xfrm>
            <a:off x="431800" y="0"/>
            <a:ext cx="9078912" cy="1474787"/>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4000"/>
              <a:buFont typeface="Times New Roman"/>
              <a:buNone/>
            </a:pPr>
            <a:r>
              <a:rPr lang="es-AR" sz="4000" b="1" i="0" u="none" strike="noStrike" cap="none">
                <a:solidFill>
                  <a:schemeClr val="dk1"/>
                </a:solidFill>
                <a:latin typeface="Times New Roman"/>
                <a:ea typeface="Times New Roman"/>
                <a:cs typeface="Times New Roman"/>
                <a:sym typeface="Times New Roman"/>
              </a:rPr>
              <a:t>ESTABILIDAD</a:t>
            </a:r>
            <a:endParaRPr/>
          </a:p>
        </p:txBody>
      </p:sp>
      <p:sp>
        <p:nvSpPr>
          <p:cNvPr id="784" name="Google Shape;784;p79"/>
          <p:cNvSpPr txBox="1">
            <a:spLocks noGrp="1"/>
          </p:cNvSpPr>
          <p:nvPr>
            <p:ph type="body" idx="1"/>
          </p:nvPr>
        </p:nvSpPr>
        <p:spPr>
          <a:xfrm>
            <a:off x="0" y="971550"/>
            <a:ext cx="10080625" cy="6408737"/>
          </a:xfrm>
          <a:prstGeom prst="rect">
            <a:avLst/>
          </a:prstGeom>
          <a:noFill/>
          <a:ln>
            <a:noFill/>
          </a:ln>
        </p:spPr>
        <p:txBody>
          <a:bodyPr spcFirstLastPara="1" wrap="square" lIns="0" tIns="15100" rIns="0" bIns="0" anchor="t" anchorCtr="0">
            <a:noAutofit/>
          </a:bodyPr>
          <a:lstStyle/>
          <a:p>
            <a:pPr marL="0" marR="0" lvl="0" indent="0" algn="l" rtl="0">
              <a:lnSpc>
                <a:spcPct val="95000"/>
              </a:lnSpc>
              <a:spcBef>
                <a:spcPts val="0"/>
              </a:spcBef>
              <a:spcAft>
                <a:spcPts val="0"/>
              </a:spcAft>
              <a:buClr>
                <a:srgbClr val="000000"/>
              </a:buClr>
              <a:buSzPts val="2800"/>
              <a:buFont typeface="Times New Roman"/>
              <a:buNone/>
            </a:pPr>
            <a:r>
              <a:rPr lang="es-AR" sz="2800" b="0" i="0" u="none">
                <a:solidFill>
                  <a:schemeClr val="dk1"/>
                </a:solidFill>
                <a:latin typeface="Times New Roman"/>
                <a:ea typeface="Times New Roman"/>
                <a:cs typeface="Times New Roman"/>
                <a:sym typeface="Times New Roman"/>
              </a:rPr>
              <a:t>- </a:t>
            </a:r>
            <a:r>
              <a:rPr lang="es-AR" sz="2400" b="0" i="0" u="none">
                <a:solidFill>
                  <a:schemeClr val="dk1"/>
                </a:solidFill>
                <a:latin typeface="Times New Roman"/>
                <a:ea typeface="Times New Roman"/>
                <a:cs typeface="Times New Roman"/>
                <a:sym typeface="Times New Roman"/>
              </a:rPr>
              <a:t>Art. 14 bis CN- “las leyes asegurarán la estabilidad del empleado público” y 30 CMZA</a:t>
            </a:r>
            <a:endParaRPr sz="2400" b="0" i="0" u="none">
              <a:solidFill>
                <a:schemeClr val="dk1"/>
              </a:solidFill>
              <a:latin typeface="Times New Roman"/>
              <a:ea typeface="Times New Roman"/>
              <a:cs typeface="Times New Roman"/>
              <a:sym typeface="Times New Roman"/>
            </a:endParaRPr>
          </a:p>
          <a:p>
            <a:pPr marL="0" marR="0" lvl="0" indent="0" algn="just" rtl="0">
              <a:lnSpc>
                <a:spcPct val="95000"/>
              </a:lnSpc>
              <a:spcBef>
                <a:spcPts val="500"/>
              </a:spcBef>
              <a:spcAft>
                <a:spcPts val="0"/>
              </a:spcAft>
              <a:buClr>
                <a:srgbClr val="000000"/>
              </a:buClr>
              <a:buSzPts val="2800"/>
              <a:buFont typeface="Times New Roman"/>
              <a:buNone/>
            </a:pPr>
            <a:r>
              <a:rPr lang="es-AR" sz="2800" b="0" i="0" u="none">
                <a:solidFill>
                  <a:schemeClr val="dk1"/>
                </a:solidFill>
                <a:latin typeface="Times New Roman"/>
                <a:ea typeface="Times New Roman"/>
                <a:cs typeface="Times New Roman"/>
                <a:sym typeface="Times New Roman"/>
              </a:rPr>
              <a:t>   Es la facultad de conservar el cargo y gozar de los derechos estatutarios salvo causa legal que determine la extinción del vínculo- </a:t>
            </a:r>
            <a:endParaRPr sz="2800" b="0" i="0" u="none">
              <a:solidFill>
                <a:schemeClr val="dk1"/>
              </a:solidFill>
              <a:latin typeface="Times New Roman"/>
              <a:ea typeface="Times New Roman"/>
              <a:cs typeface="Times New Roman"/>
              <a:sym typeface="Times New Roman"/>
            </a:endParaRPr>
          </a:p>
          <a:p>
            <a:pPr marL="0" marR="0" lvl="0" indent="0" algn="just" rtl="0">
              <a:lnSpc>
                <a:spcPct val="95000"/>
              </a:lnSpc>
              <a:spcBef>
                <a:spcPts val="500"/>
              </a:spcBef>
              <a:spcAft>
                <a:spcPts val="0"/>
              </a:spcAft>
              <a:buClr>
                <a:srgbClr val="000000"/>
              </a:buClr>
              <a:buSzPts val="2800"/>
              <a:buFont typeface="Times New Roman"/>
              <a:buNone/>
            </a:pPr>
            <a:r>
              <a:rPr lang="es-AR" sz="2800" b="0" i="0" u="none">
                <a:solidFill>
                  <a:schemeClr val="dk1"/>
                </a:solidFill>
                <a:latin typeface="Times New Roman"/>
                <a:ea typeface="Times New Roman"/>
                <a:cs typeface="Times New Roman"/>
                <a:sym typeface="Times New Roman"/>
              </a:rPr>
              <a:t>- Art.  30 C Mza. - sólo se pierde por causa justificada. (Ej. haber cumplido la edad jubilatoria)- No hay remoción sin causa.</a:t>
            </a:r>
            <a:endParaRPr sz="2800" b="0" i="0" u="none">
              <a:solidFill>
                <a:schemeClr val="dk1"/>
              </a:solidFill>
              <a:latin typeface="Times New Roman"/>
              <a:ea typeface="Times New Roman"/>
              <a:cs typeface="Times New Roman"/>
              <a:sym typeface="Times New Roman"/>
            </a:endParaRPr>
          </a:p>
          <a:p>
            <a:pPr marL="0" marR="0" lvl="0" indent="-177800" algn="just" rtl="0">
              <a:lnSpc>
                <a:spcPct val="95000"/>
              </a:lnSpc>
              <a:spcBef>
                <a:spcPts val="500"/>
              </a:spcBef>
              <a:spcAft>
                <a:spcPts val="0"/>
              </a:spcAft>
              <a:buClr>
                <a:srgbClr val="000000"/>
              </a:buClr>
              <a:buSzPts val="2800"/>
              <a:buFont typeface="Times New Roman"/>
              <a:buChar char="-"/>
            </a:pPr>
            <a:r>
              <a:rPr lang="es-AR" sz="2800" b="0" i="0" u="none">
                <a:solidFill>
                  <a:schemeClr val="dk1"/>
                </a:solidFill>
                <a:latin typeface="Times New Roman"/>
                <a:ea typeface="Times New Roman"/>
                <a:cs typeface="Times New Roman"/>
                <a:sym typeface="Times New Roman"/>
              </a:rPr>
              <a:t>Art. 16- 560/73- derecho a la Estabilidad (Funcionario permanente) que lo es a conservar el empleo y la jerarquía alcanzada.</a:t>
            </a:r>
            <a:endParaRPr/>
          </a:p>
          <a:p>
            <a:pPr marL="0" marR="0" lvl="0" indent="0" algn="just" rtl="0">
              <a:lnSpc>
                <a:spcPct val="95000"/>
              </a:lnSpc>
              <a:spcBef>
                <a:spcPts val="500"/>
              </a:spcBef>
              <a:spcAft>
                <a:spcPts val="0"/>
              </a:spcAft>
              <a:buClr>
                <a:srgbClr val="000000"/>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0" marR="0" lvl="0" indent="0" algn="just" rtl="0">
              <a:lnSpc>
                <a:spcPct val="95000"/>
              </a:lnSpc>
              <a:spcBef>
                <a:spcPts val="500"/>
              </a:spcBef>
              <a:spcAft>
                <a:spcPts val="0"/>
              </a:spcAft>
              <a:buClr>
                <a:srgbClr val="000000"/>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0" marR="0" lvl="0" indent="0" algn="just" rtl="0">
              <a:lnSpc>
                <a:spcPct val="95000"/>
              </a:lnSpc>
              <a:spcBef>
                <a:spcPts val="500"/>
              </a:spcBef>
              <a:spcAft>
                <a:spcPts val="0"/>
              </a:spcAft>
              <a:buClr>
                <a:srgbClr val="000000"/>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0" marR="0" lvl="0" indent="0" algn="just" rtl="0">
              <a:lnSpc>
                <a:spcPct val="95000"/>
              </a:lnSpc>
              <a:spcBef>
                <a:spcPts val="500"/>
              </a:spcBef>
              <a:spcAft>
                <a:spcPts val="0"/>
              </a:spcAft>
              <a:buClr>
                <a:srgbClr val="000000"/>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0" marR="0" lvl="0" indent="0" algn="just" rtl="0">
              <a:lnSpc>
                <a:spcPct val="95000"/>
              </a:lnSpc>
              <a:spcBef>
                <a:spcPts val="500"/>
              </a:spcBef>
              <a:spcAft>
                <a:spcPts val="0"/>
              </a:spcAft>
              <a:buClr>
                <a:srgbClr val="000000"/>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0" marR="0" lvl="0" indent="-177800" algn="just" rtl="0">
              <a:lnSpc>
                <a:spcPct val="95000"/>
              </a:lnSpc>
              <a:spcBef>
                <a:spcPts val="500"/>
              </a:spcBef>
              <a:spcAft>
                <a:spcPts val="0"/>
              </a:spcAft>
              <a:buClr>
                <a:srgbClr val="000000"/>
              </a:buClr>
              <a:buSzPts val="2800"/>
              <a:buFont typeface="Times New Roman"/>
              <a:buChar char="-"/>
            </a:pPr>
            <a:r>
              <a:rPr lang="es-AR" sz="2800" b="0" i="0" u="none">
                <a:solidFill>
                  <a:schemeClr val="dk1"/>
                </a:solidFill>
                <a:latin typeface="Times New Roman"/>
                <a:ea typeface="Times New Roman"/>
                <a:cs typeface="Times New Roman"/>
                <a:sym typeface="Times New Roman"/>
              </a:rPr>
              <a:t>MGA</a:t>
            </a:r>
            <a:endParaRPr/>
          </a:p>
        </p:txBody>
      </p:sp>
      <p:grpSp>
        <p:nvGrpSpPr>
          <p:cNvPr id="785" name="Google Shape;785;p79"/>
          <p:cNvGrpSpPr/>
          <p:nvPr/>
        </p:nvGrpSpPr>
        <p:grpSpPr>
          <a:xfrm>
            <a:off x="0" y="6832600"/>
            <a:ext cx="10080625" cy="754062"/>
            <a:chOff x="0" y="0"/>
            <a:chExt cx="2147483646" cy="2147483647"/>
          </a:xfrm>
        </p:grpSpPr>
        <p:sp>
          <p:nvSpPr>
            <p:cNvPr id="786" name="Google Shape;786;p79"/>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87" name="Google Shape;787;p79"/>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88" name="Google Shape;788;p79"/>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89" name="Google Shape;789;p79"/>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790" name="Google Shape;790;p79"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80"/>
          <p:cNvSpPr txBox="1">
            <a:spLocks noGrp="1"/>
          </p:cNvSpPr>
          <p:nvPr>
            <p:ph type="body" idx="1"/>
          </p:nvPr>
        </p:nvSpPr>
        <p:spPr>
          <a:xfrm>
            <a:off x="215900" y="101600"/>
            <a:ext cx="9720262" cy="6718300"/>
          </a:xfrm>
          <a:prstGeom prst="rect">
            <a:avLst/>
          </a:prstGeom>
          <a:noFill/>
          <a:ln>
            <a:noFill/>
          </a:ln>
        </p:spPr>
        <p:txBody>
          <a:bodyPr spcFirstLastPara="1" wrap="square" lIns="0" tIns="15100" rIns="0" bIns="0" anchor="t" anchorCtr="0">
            <a:noAutofit/>
          </a:bodyPr>
          <a:lstStyle/>
          <a:p>
            <a:pPr marL="457200" marR="0" lvl="0" indent="-457200" algn="just" rtl="0">
              <a:lnSpc>
                <a:spcPct val="95000"/>
              </a:lnSpc>
              <a:spcBef>
                <a:spcPts val="0"/>
              </a:spcBef>
              <a:spcAft>
                <a:spcPts val="0"/>
              </a:spcAft>
              <a:buClr>
                <a:srgbClr val="000000"/>
              </a:buClr>
              <a:buSzPts val="3200"/>
              <a:buFont typeface="Noto Sans Symbols"/>
              <a:buChar char="−"/>
            </a:pPr>
            <a:r>
              <a:rPr lang="es-AR" sz="3200" b="0" i="0" u="none">
                <a:solidFill>
                  <a:schemeClr val="dk1"/>
                </a:solidFill>
                <a:latin typeface="Times New Roman"/>
                <a:ea typeface="Times New Roman"/>
                <a:cs typeface="Times New Roman"/>
                <a:sym typeface="Times New Roman"/>
              </a:rPr>
              <a:t>Propia- cesantía declarada ilegítima-</a:t>
            </a:r>
            <a:r>
              <a:rPr lang="es-AR" sz="2800" b="0" i="0" u="none">
                <a:solidFill>
                  <a:schemeClr val="dk1"/>
                </a:solidFill>
                <a:latin typeface="Times New Roman"/>
                <a:ea typeface="Times New Roman"/>
                <a:cs typeface="Times New Roman"/>
                <a:sym typeface="Times New Roman"/>
              </a:rPr>
              <a:t>reincorporación no hay creación de relación jurídica nueva, sino que se opera el restablecimiento de la original. Debe pagársele las retribuciones correspondientes al tiempo que estuvo separado de las funciones, readquiriendo además los otros derechos de que fue privado, por ejemplo, a los ascensos y al premio por antigüedad– </a:t>
            </a:r>
            <a:endParaRPr/>
          </a:p>
          <a:p>
            <a:pPr marL="457200" marR="0" lvl="0" indent="-279400" algn="just" rtl="0">
              <a:lnSpc>
                <a:spcPct val="95000"/>
              </a:lnSpc>
              <a:spcBef>
                <a:spcPts val="1400"/>
              </a:spcBef>
              <a:spcAft>
                <a:spcPts val="0"/>
              </a:spcAft>
              <a:buClr>
                <a:srgbClr val="000000"/>
              </a:buClr>
              <a:buSzPts val="2800"/>
              <a:buFont typeface="Noto Sans Symbols"/>
              <a:buNone/>
            </a:pPr>
            <a:endParaRPr sz="2800" b="0" i="0" u="none">
              <a:solidFill>
                <a:schemeClr val="dk1"/>
              </a:solidFill>
              <a:latin typeface="Times New Roman"/>
              <a:ea typeface="Times New Roman"/>
              <a:cs typeface="Times New Roman"/>
              <a:sym typeface="Times New Roman"/>
            </a:endParaRPr>
          </a:p>
          <a:p>
            <a:pPr marL="457200" marR="0" lvl="0" indent="-457200" algn="just" rtl="0">
              <a:lnSpc>
                <a:spcPct val="95000"/>
              </a:lnSpc>
              <a:spcBef>
                <a:spcPts val="1400"/>
              </a:spcBef>
              <a:spcAft>
                <a:spcPts val="0"/>
              </a:spcAft>
              <a:buClr>
                <a:srgbClr val="000000"/>
              </a:buClr>
              <a:buSzPts val="2800"/>
              <a:buFont typeface="Noto Sans Symbols"/>
              <a:buChar char="−"/>
            </a:pPr>
            <a:r>
              <a:rPr lang="es-AR" sz="2800" b="0" i="0" u="none">
                <a:solidFill>
                  <a:schemeClr val="dk1"/>
                </a:solidFill>
                <a:latin typeface="Times New Roman"/>
                <a:ea typeface="Times New Roman"/>
                <a:cs typeface="Times New Roman"/>
                <a:sym typeface="Times New Roman"/>
              </a:rPr>
              <a:t>Fallo “Madorrán”…</a:t>
            </a:r>
            <a:r>
              <a:rPr lang="es-AR" sz="2400" b="0" i="0" u="none">
                <a:solidFill>
                  <a:schemeClr val="dk1"/>
                </a:solidFill>
                <a:latin typeface="Times New Roman"/>
                <a:ea typeface="Times New Roman"/>
                <a:cs typeface="Times New Roman"/>
                <a:sym typeface="Times New Roman"/>
              </a:rPr>
              <a:t> en el que finalmente se reconoció que el derecho a la estabilidad significa nada más y nada menos que el derecho a permanecer en el cargo y prohíbe al estado la ruptura discrecional del vínculo de empleo público, añadiéndose además que este derecho no se pierde por pertenecer a la administración pública descentralizada o porque se haya firmado un convenio colectivo en el que se renuncia a la garantía de la estabilidad.</a:t>
            </a:r>
            <a:endParaRPr sz="3200" b="0" i="0" u="none">
              <a:solidFill>
                <a:schemeClr val="dk1"/>
              </a:solidFill>
              <a:latin typeface="Times New Roman"/>
              <a:ea typeface="Times New Roman"/>
              <a:cs typeface="Times New Roman"/>
              <a:sym typeface="Times New Roman"/>
            </a:endParaRPr>
          </a:p>
          <a:p>
            <a:pPr marL="457200" marR="0" lvl="0" indent="-457200" algn="l" rtl="0">
              <a:lnSpc>
                <a:spcPct val="95000"/>
              </a:lnSpc>
              <a:spcBef>
                <a:spcPts val="140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MGA</a:t>
            </a:r>
            <a:endParaRPr/>
          </a:p>
        </p:txBody>
      </p:sp>
      <p:grpSp>
        <p:nvGrpSpPr>
          <p:cNvPr id="796" name="Google Shape;796;p80"/>
          <p:cNvGrpSpPr/>
          <p:nvPr/>
        </p:nvGrpSpPr>
        <p:grpSpPr>
          <a:xfrm>
            <a:off x="0" y="6832600"/>
            <a:ext cx="10080625" cy="754062"/>
            <a:chOff x="0" y="0"/>
            <a:chExt cx="2147483646" cy="2147483647"/>
          </a:xfrm>
        </p:grpSpPr>
        <p:sp>
          <p:nvSpPr>
            <p:cNvPr id="797" name="Google Shape;797;p80"/>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98" name="Google Shape;798;p80"/>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99" name="Google Shape;799;p80"/>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00" name="Google Shape;800;p80"/>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801" name="Google Shape;801;p80"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81"/>
          <p:cNvSpPr txBox="1">
            <a:spLocks noGrp="1"/>
          </p:cNvSpPr>
          <p:nvPr>
            <p:ph type="body" idx="1"/>
          </p:nvPr>
        </p:nvSpPr>
        <p:spPr>
          <a:xfrm>
            <a:off x="0" y="0"/>
            <a:ext cx="10080625" cy="7559675"/>
          </a:xfrm>
          <a:prstGeom prst="rect">
            <a:avLst/>
          </a:prstGeom>
          <a:noFill/>
          <a:ln>
            <a:noFill/>
          </a:ln>
        </p:spPr>
        <p:txBody>
          <a:bodyPr spcFirstLastPara="1" wrap="square" lIns="0" tIns="15100" rIns="0" bIns="0" anchor="t" anchorCtr="0">
            <a:noAutofit/>
          </a:bodyPr>
          <a:lstStyle/>
          <a:p>
            <a:pPr marL="457200" marR="0" lvl="0" indent="-457200" algn="just" rtl="0">
              <a:lnSpc>
                <a:spcPct val="95000"/>
              </a:lnSpc>
              <a:spcBef>
                <a:spcPts val="0"/>
              </a:spcBef>
              <a:spcAft>
                <a:spcPts val="0"/>
              </a:spcAft>
              <a:buClr>
                <a:srgbClr val="000000"/>
              </a:buClr>
              <a:buSzPts val="2400"/>
              <a:buFont typeface="Noto Sans Symbols"/>
              <a:buChar char="−"/>
            </a:pPr>
            <a:r>
              <a:rPr lang="es-AR" sz="2400" b="0" i="0" u="none">
                <a:solidFill>
                  <a:schemeClr val="dk1"/>
                </a:solidFill>
                <a:latin typeface="Times New Roman"/>
                <a:ea typeface="Times New Roman"/>
                <a:cs typeface="Times New Roman"/>
                <a:sym typeface="Times New Roman"/>
              </a:rPr>
              <a:t>Impropia (indemnización)- Ivannega: si media una causa legítima para terminar con la relación de empleo público, puede originarse –según el criterio que se sostenga- el deber de ubicar al agente en otro cargo con funciones similares y acorde a su nivel escalafonario anterior; o abonarle una indemnización sustitutiva. </a:t>
            </a:r>
            <a:endParaRPr/>
          </a:p>
          <a:p>
            <a:pPr marL="457200" marR="0" lvl="0" indent="-457200" algn="just" rtl="0">
              <a:lnSpc>
                <a:spcPct val="95000"/>
              </a:lnSpc>
              <a:spcBef>
                <a:spcPts val="1400"/>
              </a:spcBef>
              <a:spcAft>
                <a:spcPts val="0"/>
              </a:spcAft>
              <a:buClr>
                <a:srgbClr val="000000"/>
              </a:buClr>
              <a:buSzPts val="2400"/>
              <a:buFont typeface="Noto Sans Symbols"/>
              <a:buChar char="−"/>
            </a:pPr>
            <a:r>
              <a:rPr lang="es-AR" sz="2400" b="0" i="0" u="none">
                <a:solidFill>
                  <a:schemeClr val="dk1"/>
                </a:solidFill>
                <a:latin typeface="Times New Roman"/>
                <a:ea typeface="Times New Roman"/>
                <a:cs typeface="Times New Roman"/>
                <a:sym typeface="Times New Roman"/>
              </a:rPr>
              <a:t>(Razones legítimas para disolver el vínculo, encontramos la potestad de la Administración, para modificar su estructura y en consecuencia suprimir cargos, por evaluar que no responden a las razones de interés público originarias y que justificaron su creación).</a:t>
            </a:r>
            <a:endParaRPr/>
          </a:p>
          <a:p>
            <a:pPr marL="457200" marR="0" lvl="0" indent="-457200" algn="just" rtl="0">
              <a:lnSpc>
                <a:spcPct val="95000"/>
              </a:lnSpc>
              <a:spcBef>
                <a:spcPts val="1400"/>
              </a:spcBef>
              <a:spcAft>
                <a:spcPts val="0"/>
              </a:spcAft>
              <a:buClr>
                <a:srgbClr val="000000"/>
              </a:buClr>
              <a:buSzPts val="2400"/>
              <a:buFont typeface="Noto Sans Symbols"/>
              <a:buChar char="−"/>
            </a:pPr>
            <a:r>
              <a:rPr lang="es-AR" sz="2400" b="0" i="0" u="none">
                <a:solidFill>
                  <a:schemeClr val="dk1"/>
                </a:solidFill>
                <a:latin typeface="Times New Roman"/>
                <a:ea typeface="Times New Roman"/>
                <a:cs typeface="Times New Roman"/>
                <a:sym typeface="Times New Roman"/>
              </a:rPr>
              <a:t>Miriam Ivannega ESTABILIDAD-“comprende el derecho del agente público a conservar su empleo, el nivel escalafonario alcanzado, promocionar en la carrera administrativa, siempre que se respeten las condiciones de ingreso y promoción establecidas en el régimen jurídico aplicable, y mientras no existan causas legítimas para extinguir la relación jurídica. </a:t>
            </a:r>
            <a:endParaRPr/>
          </a:p>
        </p:txBody>
      </p:sp>
      <p:grpSp>
        <p:nvGrpSpPr>
          <p:cNvPr id="807" name="Google Shape;807;p81"/>
          <p:cNvGrpSpPr/>
          <p:nvPr/>
        </p:nvGrpSpPr>
        <p:grpSpPr>
          <a:xfrm>
            <a:off x="0" y="6832600"/>
            <a:ext cx="10080625" cy="754062"/>
            <a:chOff x="0" y="0"/>
            <a:chExt cx="2147483646" cy="2147483647"/>
          </a:xfrm>
        </p:grpSpPr>
        <p:sp>
          <p:nvSpPr>
            <p:cNvPr id="808" name="Google Shape;808;p81"/>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09" name="Google Shape;809;p81"/>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10" name="Google Shape;810;p81"/>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11" name="Google Shape;811;p81"/>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812" name="Google Shape;812;p81"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82"/>
          <p:cNvSpPr txBox="1">
            <a:spLocks noGrp="1"/>
          </p:cNvSpPr>
          <p:nvPr>
            <p:ph type="body" idx="1"/>
          </p:nvPr>
        </p:nvSpPr>
        <p:spPr>
          <a:xfrm>
            <a:off x="741362" y="0"/>
            <a:ext cx="8769350" cy="6897687"/>
          </a:xfrm>
          <a:prstGeom prst="rect">
            <a:avLst/>
          </a:prstGeom>
          <a:noFill/>
          <a:ln>
            <a:noFill/>
          </a:ln>
        </p:spPr>
        <p:txBody>
          <a:bodyPr spcFirstLastPara="1" wrap="square" lIns="0" tIns="15100" rIns="0" bIns="0" anchor="t" anchorCtr="0">
            <a:noAutofit/>
          </a:bodyPr>
          <a:lstStyle/>
          <a:p>
            <a:pPr marL="346075" marR="0" lvl="0" indent="-346075" algn="ctr" rtl="0">
              <a:lnSpc>
                <a:spcPct val="95000"/>
              </a:lnSpc>
              <a:spcBef>
                <a:spcPts val="0"/>
              </a:spcBef>
              <a:spcAft>
                <a:spcPts val="0"/>
              </a:spcAft>
              <a:buClr>
                <a:srgbClr val="000000"/>
              </a:buClr>
              <a:buSzPts val="2800"/>
              <a:buFont typeface="Times New Roman"/>
              <a:buNone/>
            </a:pPr>
            <a:r>
              <a:rPr lang="es-AR" sz="2800" b="0" i="0" u="none">
                <a:solidFill>
                  <a:schemeClr val="dk1"/>
                </a:solidFill>
                <a:latin typeface="Times New Roman"/>
                <a:ea typeface="Times New Roman"/>
                <a:cs typeface="Times New Roman"/>
                <a:sym typeface="Times New Roman"/>
              </a:rPr>
              <a:t>PERÍODO DE PRUEBA</a:t>
            </a:r>
            <a:endParaRPr/>
          </a:p>
          <a:p>
            <a:pPr marL="346075" marR="0" lvl="0" indent="-346075" algn="ctr" rtl="0">
              <a:lnSpc>
                <a:spcPct val="95000"/>
              </a:lnSpc>
              <a:spcBef>
                <a:spcPts val="1400"/>
              </a:spcBef>
              <a:spcAft>
                <a:spcPts val="0"/>
              </a:spcAft>
              <a:buClr>
                <a:srgbClr val="000000"/>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6075" marR="0" lvl="0" indent="-346075" algn="ctr" rtl="0">
              <a:lnSpc>
                <a:spcPct val="95000"/>
              </a:lnSpc>
              <a:spcBef>
                <a:spcPts val="14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346075" marR="0" lvl="0" indent="-346075" algn="just" rtl="0">
              <a:lnSpc>
                <a:spcPct val="95000"/>
              </a:lnSpc>
              <a:spcBef>
                <a:spcPts val="1400"/>
              </a:spcBef>
              <a:spcAft>
                <a:spcPts val="0"/>
              </a:spcAft>
              <a:buClr>
                <a:srgbClr val="000000"/>
              </a:buClr>
              <a:buSzPts val="2400"/>
              <a:buFont typeface="Times New Roman"/>
              <a:buNone/>
            </a:pPr>
            <a:r>
              <a:rPr lang="es-AR" sz="2400" b="0" i="1" u="none">
                <a:solidFill>
                  <a:schemeClr val="dk1"/>
                </a:solidFill>
                <a:latin typeface="Times New Roman"/>
                <a:ea typeface="Times New Roman"/>
                <a:cs typeface="Times New Roman"/>
                <a:sym typeface="Times New Roman"/>
              </a:rPr>
              <a:t>	Art. 12 - El nombramiento del personal permanente tendrá carácter provisional durante los seis (6) primeros meses de servicio efectivo, al término de los cuales se transformara automáticamente en  del cargo conferido. En caso contrario, y no obstante haber</a:t>
            </a:r>
            <a:r>
              <a:rPr lang="es-AR" sz="2400" b="0" i="0" u="none">
                <a:solidFill>
                  <a:schemeClr val="dk1"/>
                </a:solidFill>
                <a:latin typeface="Times New Roman"/>
                <a:ea typeface="Times New Roman"/>
                <a:cs typeface="Times New Roman"/>
                <a:sym typeface="Times New Roman"/>
              </a:rPr>
              <a:t> </a:t>
            </a:r>
            <a:r>
              <a:rPr lang="es-AR" sz="2400" b="0" i="1" u="none">
                <a:solidFill>
                  <a:schemeClr val="dk1"/>
                </a:solidFill>
                <a:latin typeface="Times New Roman"/>
                <a:ea typeface="Times New Roman"/>
                <a:cs typeface="Times New Roman"/>
                <a:sym typeface="Times New Roman"/>
              </a:rPr>
              <a:t>aprobado el examen de competencia o requisito de admisión, quedará</a:t>
            </a:r>
            <a:r>
              <a:rPr lang="es-AR" sz="2400" b="0" i="0" u="none">
                <a:solidFill>
                  <a:schemeClr val="dk1"/>
                </a:solidFill>
                <a:latin typeface="Times New Roman"/>
                <a:ea typeface="Times New Roman"/>
                <a:cs typeface="Times New Roman"/>
                <a:sym typeface="Times New Roman"/>
              </a:rPr>
              <a:t> </a:t>
            </a:r>
            <a:r>
              <a:rPr lang="es-AR" sz="2400" b="0" i="1" u="none">
                <a:solidFill>
                  <a:schemeClr val="dk1"/>
                </a:solidFill>
                <a:latin typeface="Times New Roman"/>
                <a:ea typeface="Times New Roman"/>
                <a:cs typeface="Times New Roman"/>
                <a:sym typeface="Times New Roman"/>
              </a:rPr>
              <a:t>revocado el acto que dispuso el ingreso.</a:t>
            </a:r>
            <a:endParaRPr/>
          </a:p>
          <a:p>
            <a:pPr marL="346075" marR="0" lvl="0" indent="-346075" algn="just" rtl="0">
              <a:lnSpc>
                <a:spcPct val="95000"/>
              </a:lnSpc>
              <a:spcBef>
                <a:spcPts val="1400"/>
              </a:spcBef>
              <a:spcAft>
                <a:spcPts val="0"/>
              </a:spcAft>
              <a:buClr>
                <a:srgbClr val="000000"/>
              </a:buClr>
              <a:buSzPts val="2400"/>
              <a:buFont typeface="Times New Roman"/>
              <a:buNone/>
            </a:pPr>
            <a:endParaRPr sz="2400" b="0" i="1" u="none">
              <a:solidFill>
                <a:schemeClr val="dk1"/>
              </a:solidFill>
              <a:latin typeface="Times New Roman"/>
              <a:ea typeface="Times New Roman"/>
              <a:cs typeface="Times New Roman"/>
              <a:sym typeface="Times New Roman"/>
            </a:endParaRPr>
          </a:p>
          <a:p>
            <a:pPr marL="346075" marR="0" lvl="0" indent="-346075" algn="just" rtl="0">
              <a:lnSpc>
                <a:spcPct val="95000"/>
              </a:lnSpc>
              <a:spcBef>
                <a:spcPts val="1400"/>
              </a:spcBef>
              <a:spcAft>
                <a:spcPts val="0"/>
              </a:spcAft>
              <a:buClr>
                <a:srgbClr val="000000"/>
              </a:buClr>
              <a:buSzPts val="2400"/>
              <a:buFont typeface="Times New Roman"/>
              <a:buNone/>
            </a:pPr>
            <a:endParaRPr sz="2400" b="0" i="1" u="none">
              <a:solidFill>
                <a:schemeClr val="dk1"/>
              </a:solidFill>
              <a:latin typeface="Times New Roman"/>
              <a:ea typeface="Times New Roman"/>
              <a:cs typeface="Times New Roman"/>
              <a:sym typeface="Times New Roman"/>
            </a:endParaRPr>
          </a:p>
          <a:p>
            <a:pPr marL="346075" marR="0" lvl="0" indent="-346075" algn="just" rtl="0">
              <a:lnSpc>
                <a:spcPct val="95000"/>
              </a:lnSpc>
              <a:spcBef>
                <a:spcPts val="1400"/>
              </a:spcBef>
              <a:spcAft>
                <a:spcPts val="0"/>
              </a:spcAft>
              <a:buClr>
                <a:srgbClr val="000000"/>
              </a:buClr>
              <a:buSzPts val="2400"/>
              <a:buFont typeface="Times New Roman"/>
              <a:buNone/>
            </a:pPr>
            <a:endParaRPr sz="2400" b="0" i="1" u="none">
              <a:solidFill>
                <a:schemeClr val="dk1"/>
              </a:solidFill>
              <a:latin typeface="Times New Roman"/>
              <a:ea typeface="Times New Roman"/>
              <a:cs typeface="Times New Roman"/>
              <a:sym typeface="Times New Roman"/>
            </a:endParaRPr>
          </a:p>
          <a:p>
            <a:pPr marL="346075" marR="0" lvl="0" indent="-346075" algn="just" rtl="0">
              <a:lnSpc>
                <a:spcPct val="95000"/>
              </a:lnSpc>
              <a:spcBef>
                <a:spcPts val="1400"/>
              </a:spcBef>
              <a:spcAft>
                <a:spcPts val="0"/>
              </a:spcAft>
              <a:buClr>
                <a:srgbClr val="000000"/>
              </a:buClr>
              <a:buSzPts val="2400"/>
              <a:buFont typeface="Times New Roman"/>
              <a:buNone/>
            </a:pPr>
            <a:endParaRPr sz="2400" b="0" i="1" u="none">
              <a:solidFill>
                <a:schemeClr val="dk1"/>
              </a:solidFill>
              <a:latin typeface="Times New Roman"/>
              <a:ea typeface="Times New Roman"/>
              <a:cs typeface="Times New Roman"/>
              <a:sym typeface="Times New Roman"/>
            </a:endParaRPr>
          </a:p>
          <a:p>
            <a:pPr marL="346075" marR="0" lvl="0" indent="-346075" algn="just" rtl="0">
              <a:lnSpc>
                <a:spcPct val="95000"/>
              </a:lnSpc>
              <a:spcBef>
                <a:spcPts val="14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346075" marR="0" lvl="0" indent="-346075" algn="l" rtl="0">
              <a:lnSpc>
                <a:spcPct val="95000"/>
              </a:lnSpc>
              <a:spcBef>
                <a:spcPts val="140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MGA</a:t>
            </a:r>
            <a:endParaRPr/>
          </a:p>
        </p:txBody>
      </p:sp>
      <p:grpSp>
        <p:nvGrpSpPr>
          <p:cNvPr id="818" name="Google Shape;818;p82"/>
          <p:cNvGrpSpPr/>
          <p:nvPr/>
        </p:nvGrpSpPr>
        <p:grpSpPr>
          <a:xfrm>
            <a:off x="0" y="6832600"/>
            <a:ext cx="10080625" cy="754062"/>
            <a:chOff x="0" y="0"/>
            <a:chExt cx="2147483646" cy="2147483647"/>
          </a:xfrm>
        </p:grpSpPr>
        <p:sp>
          <p:nvSpPr>
            <p:cNvPr id="819" name="Google Shape;819;p82"/>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20" name="Google Shape;820;p82"/>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21" name="Google Shape;821;p82"/>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22" name="Google Shape;822;p82"/>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823" name="Google Shape;823;p82"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83"/>
          <p:cNvSpPr txBox="1">
            <a:spLocks noGrp="1"/>
          </p:cNvSpPr>
          <p:nvPr>
            <p:ph type="title"/>
          </p:nvPr>
        </p:nvSpPr>
        <p:spPr>
          <a:xfrm>
            <a:off x="823912" y="282575"/>
            <a:ext cx="8604250" cy="760412"/>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4000"/>
              <a:buFont typeface="Times New Roman"/>
              <a:buNone/>
            </a:pPr>
            <a:r>
              <a:rPr lang="es-AR" sz="4000" b="1" i="0" u="none" strike="noStrike" cap="none">
                <a:solidFill>
                  <a:schemeClr val="dk1"/>
                </a:solidFill>
                <a:latin typeface="Arial"/>
                <a:ea typeface="Arial"/>
                <a:cs typeface="Arial"/>
                <a:sym typeface="Arial"/>
              </a:rPr>
              <a:t>RETRIBUCIÓN</a:t>
            </a:r>
            <a:endParaRPr/>
          </a:p>
        </p:txBody>
      </p:sp>
      <p:sp>
        <p:nvSpPr>
          <p:cNvPr id="829" name="Google Shape;829;p83"/>
          <p:cNvSpPr txBox="1">
            <a:spLocks noGrp="1"/>
          </p:cNvSpPr>
          <p:nvPr>
            <p:ph type="body" idx="1"/>
          </p:nvPr>
        </p:nvSpPr>
        <p:spPr>
          <a:xfrm>
            <a:off x="741362" y="1042987"/>
            <a:ext cx="8769350" cy="6234112"/>
          </a:xfrm>
          <a:prstGeom prst="rect">
            <a:avLst/>
          </a:prstGeom>
          <a:noFill/>
          <a:ln>
            <a:noFill/>
          </a:ln>
        </p:spPr>
        <p:txBody>
          <a:bodyPr spcFirstLastPara="1" wrap="square" lIns="0" tIns="15100" rIns="0" bIns="0" anchor="t" anchorCtr="0">
            <a:noAutofit/>
          </a:bodyPr>
          <a:lstStyle/>
          <a:p>
            <a:pPr marL="342900" marR="0" lvl="0" indent="-342900" algn="l" rtl="0">
              <a:lnSpc>
                <a:spcPct val="95000"/>
              </a:lnSpc>
              <a:spcBef>
                <a:spcPts val="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JUSTA</a:t>
            </a:r>
            <a:endParaRPr/>
          </a:p>
          <a:p>
            <a:pPr marL="342900" marR="0" lvl="0" indent="-342900" algn="l" rtl="0">
              <a:lnSpc>
                <a:spcPct val="95000"/>
              </a:lnSpc>
              <a:spcBef>
                <a:spcPts val="140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ASIGNACIÓN DE LA CLASE</a:t>
            </a:r>
            <a:endParaRPr/>
          </a:p>
          <a:p>
            <a:pPr marL="342900" marR="0" lvl="0" indent="-342900" algn="l" rtl="0">
              <a:lnSpc>
                <a:spcPct val="95000"/>
              </a:lnSpc>
              <a:spcBef>
                <a:spcPts val="140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ADICIONALES- ANTIGÜEDAD- TÍTULO- RESPONSABILIDAD PROFESIONAL- FUNCIÓN JERÁRQUICA- POR FUNCIÓN- MAYOR DEDICACIÓN Y OTS. ARTS. 53,54,55,56,57,58,59 EEP</a:t>
            </a:r>
            <a:endParaRPr/>
          </a:p>
          <a:p>
            <a:pPr marL="342900" marR="0" lvl="0" indent="-342900" algn="l" rtl="0">
              <a:lnSpc>
                <a:spcPct val="95000"/>
              </a:lnSpc>
              <a:spcBef>
                <a:spcPts val="140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SUPLEMENTOS- ZONA- SUBROGANCIA- FALLAS DE CAJA, POR HS ADICIONAL, PARA PERSONAL DE CASINO Y OTS. ARTS. 62,64, 65, 68.EEP</a:t>
            </a:r>
            <a:endParaRPr/>
          </a:p>
          <a:p>
            <a:pPr marL="342900" marR="0" lvl="0" indent="-342900" algn="l" rtl="0">
              <a:lnSpc>
                <a:spcPct val="95000"/>
              </a:lnSpc>
              <a:spcBef>
                <a:spcPts val="14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342900" marR="0" lvl="0" indent="-342900" algn="l" rtl="0">
              <a:lnSpc>
                <a:spcPct val="95000"/>
              </a:lnSpc>
              <a:spcBef>
                <a:spcPts val="140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PARA PERCIBIR REMUNERACIÓN- ART. 20 EEP- NOMBRAMIENTO, CONTRAPRESTACION (salvo licencias o justificaciones)</a:t>
            </a:r>
            <a:endParaRPr/>
          </a:p>
        </p:txBody>
      </p:sp>
      <p:grpSp>
        <p:nvGrpSpPr>
          <p:cNvPr id="830" name="Google Shape;830;p83"/>
          <p:cNvGrpSpPr/>
          <p:nvPr/>
        </p:nvGrpSpPr>
        <p:grpSpPr>
          <a:xfrm>
            <a:off x="0" y="6832600"/>
            <a:ext cx="10080625" cy="754062"/>
            <a:chOff x="0" y="0"/>
            <a:chExt cx="2147483646" cy="2147483647"/>
          </a:xfrm>
        </p:grpSpPr>
        <p:sp>
          <p:nvSpPr>
            <p:cNvPr id="831" name="Google Shape;831;p83"/>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32" name="Google Shape;832;p83"/>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33" name="Google Shape;833;p83"/>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34" name="Google Shape;834;p83"/>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835" name="Google Shape;835;p83"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84"/>
          <p:cNvSpPr txBox="1">
            <a:spLocks noGrp="1"/>
          </p:cNvSpPr>
          <p:nvPr>
            <p:ph type="title"/>
          </p:nvPr>
        </p:nvSpPr>
        <p:spPr>
          <a:xfrm>
            <a:off x="741362" y="282575"/>
            <a:ext cx="8604250" cy="1258887"/>
          </a:xfrm>
          <a:prstGeom prst="rect">
            <a:avLst/>
          </a:prstGeom>
          <a:no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4000"/>
              <a:buFont typeface="Times New Roman"/>
              <a:buNone/>
            </a:pPr>
            <a:r>
              <a:rPr lang="es-AR" sz="4000" b="1" i="0" u="none" strike="noStrike" cap="none">
                <a:solidFill>
                  <a:schemeClr val="dk1"/>
                </a:solidFill>
                <a:latin typeface="Times New Roman"/>
                <a:ea typeface="Times New Roman"/>
                <a:cs typeface="Times New Roman"/>
                <a:sym typeface="Times New Roman"/>
              </a:rPr>
              <a:t>COMPENSACIONES SUBSIDIOS Y COMPENSACIONES</a:t>
            </a:r>
            <a:endParaRPr/>
          </a:p>
        </p:txBody>
      </p:sp>
      <p:sp>
        <p:nvSpPr>
          <p:cNvPr id="841" name="Google Shape;841;p84"/>
          <p:cNvSpPr txBox="1">
            <a:spLocks noGrp="1"/>
          </p:cNvSpPr>
          <p:nvPr>
            <p:ph type="body" idx="1"/>
          </p:nvPr>
        </p:nvSpPr>
        <p:spPr>
          <a:xfrm>
            <a:off x="741362" y="1963737"/>
            <a:ext cx="8769350" cy="4933950"/>
          </a:xfrm>
          <a:prstGeom prst="rect">
            <a:avLst/>
          </a:prstGeom>
          <a:noFill/>
          <a:ln>
            <a:noFill/>
          </a:ln>
        </p:spPr>
        <p:txBody>
          <a:bodyPr spcFirstLastPara="1" wrap="square" lIns="0" tIns="15100" rIns="0" bIns="0" anchor="t" anchorCtr="0">
            <a:noAutofit/>
          </a:bodyPr>
          <a:lstStyle/>
          <a:p>
            <a:pPr marL="0" marR="0" lvl="0" indent="0" algn="just" rtl="0">
              <a:lnSpc>
                <a:spcPct val="95000"/>
              </a:lnSpc>
              <a:spcBef>
                <a:spcPts val="0"/>
              </a:spcBef>
              <a:spcAft>
                <a:spcPts val="0"/>
              </a:spcAft>
              <a:buClr>
                <a:srgbClr val="000000"/>
              </a:buClr>
              <a:buSzPts val="2400"/>
              <a:buFont typeface="Times New Roman"/>
              <a:buNone/>
            </a:pPr>
            <a:r>
              <a:rPr lang="es-AR" sz="2400" b="0" i="0" u="none">
                <a:solidFill>
                  <a:schemeClr val="dk1"/>
                </a:solidFill>
                <a:latin typeface="Arial"/>
                <a:ea typeface="Arial"/>
                <a:cs typeface="Arial"/>
                <a:sym typeface="Arial"/>
              </a:rPr>
              <a:t>REINTEGRO DE VIÁTICOS</a:t>
            </a:r>
            <a:endParaRPr sz="2400" b="0" i="0" u="none">
              <a:solidFill>
                <a:schemeClr val="dk1"/>
              </a:solidFill>
              <a:latin typeface="Times New Roman"/>
              <a:ea typeface="Times New Roman"/>
              <a:cs typeface="Times New Roman"/>
              <a:sym typeface="Times New Roman"/>
            </a:endParaRPr>
          </a:p>
          <a:p>
            <a:pPr marL="0" marR="0" lvl="0" indent="0" algn="just" rtl="0">
              <a:lnSpc>
                <a:spcPct val="95000"/>
              </a:lnSpc>
              <a:spcBef>
                <a:spcPts val="500"/>
              </a:spcBef>
              <a:spcAft>
                <a:spcPts val="0"/>
              </a:spcAft>
              <a:buClr>
                <a:srgbClr val="000000"/>
              </a:buClr>
              <a:buSzPts val="2400"/>
              <a:buFont typeface="Times New Roman"/>
              <a:buNone/>
            </a:pPr>
            <a:r>
              <a:rPr lang="es-AR" sz="2400" b="0" i="0" u="none">
                <a:solidFill>
                  <a:schemeClr val="dk1"/>
                </a:solidFill>
                <a:latin typeface="Arial"/>
                <a:ea typeface="Arial"/>
                <a:cs typeface="Arial"/>
                <a:sym typeface="Arial"/>
              </a:rPr>
              <a:t>GASTOS DE COMIDA O MOVILIDAD, TRABAJOS EXTRAORDINARIOS, TRABAJO INSALUBRE</a:t>
            </a:r>
            <a:endParaRPr sz="2400" b="0" i="0" u="none">
              <a:solidFill>
                <a:schemeClr val="dk1"/>
              </a:solidFill>
              <a:latin typeface="Times New Roman"/>
              <a:ea typeface="Times New Roman"/>
              <a:cs typeface="Times New Roman"/>
              <a:sym typeface="Times New Roman"/>
            </a:endParaRPr>
          </a:p>
          <a:p>
            <a:pPr marL="0" marR="0" lvl="0" indent="0" algn="just" rtl="0">
              <a:lnSpc>
                <a:spcPct val="95000"/>
              </a:lnSpc>
              <a:spcBef>
                <a:spcPts val="500"/>
              </a:spcBef>
              <a:spcAft>
                <a:spcPts val="0"/>
              </a:spcAft>
              <a:buClr>
                <a:srgbClr val="000000"/>
              </a:buClr>
              <a:buSzPts val="2400"/>
              <a:buFont typeface="Times New Roman"/>
              <a:buNone/>
            </a:pPr>
            <a:r>
              <a:rPr lang="es-AR" sz="2400" b="0" i="0" u="none">
                <a:solidFill>
                  <a:schemeClr val="dk1"/>
                </a:solidFill>
                <a:latin typeface="Arial"/>
                <a:ea typeface="Arial"/>
                <a:cs typeface="Arial"/>
                <a:sym typeface="Arial"/>
              </a:rPr>
              <a:t>ASIGNACIONES FAMILIARES</a:t>
            </a:r>
            <a:endParaRPr sz="2400" b="0" i="0" u="none">
              <a:solidFill>
                <a:schemeClr val="dk1"/>
              </a:solidFill>
              <a:latin typeface="Times New Roman"/>
              <a:ea typeface="Times New Roman"/>
              <a:cs typeface="Times New Roman"/>
              <a:sym typeface="Times New Roman"/>
            </a:endParaRPr>
          </a:p>
          <a:p>
            <a:pPr marL="0" marR="0" lvl="0" indent="0" algn="just" rtl="0">
              <a:lnSpc>
                <a:spcPct val="95000"/>
              </a:lnSpc>
              <a:spcBef>
                <a:spcPts val="500"/>
              </a:spcBef>
              <a:spcAft>
                <a:spcPts val="0"/>
              </a:spcAft>
              <a:buClr>
                <a:srgbClr val="000000"/>
              </a:buClr>
              <a:buSzPts val="2400"/>
              <a:buFont typeface="Times New Roman"/>
              <a:buNone/>
            </a:pPr>
            <a:r>
              <a:rPr lang="es-AR" sz="2400" b="0" i="0" u="none">
                <a:solidFill>
                  <a:schemeClr val="dk1"/>
                </a:solidFill>
                <a:latin typeface="Arial"/>
                <a:ea typeface="Arial"/>
                <a:cs typeface="Arial"/>
                <a:sym typeface="Arial"/>
              </a:rPr>
              <a:t>INDEMNIZACIONES- POR SUPRESIÓN DEL CARGO- disponibilidad por un tiempo y debe cobrar el sueldo. Se lo trata de reubicar en otro cargo de igual jerarquía y nivel. Sino se logra se indemniza.</a:t>
            </a:r>
            <a:endParaRPr sz="2400" b="0" i="0" u="none">
              <a:solidFill>
                <a:schemeClr val="dk1"/>
              </a:solidFill>
              <a:latin typeface="Times New Roman"/>
              <a:ea typeface="Times New Roman"/>
              <a:cs typeface="Times New Roman"/>
              <a:sym typeface="Times New Roman"/>
            </a:endParaRPr>
          </a:p>
          <a:p>
            <a:pPr marL="0" marR="0" lvl="0" indent="0" algn="just" rtl="0">
              <a:lnSpc>
                <a:spcPct val="95000"/>
              </a:lnSpc>
              <a:spcBef>
                <a:spcPts val="500"/>
              </a:spcBef>
              <a:spcAft>
                <a:spcPts val="0"/>
              </a:spcAft>
              <a:buClr>
                <a:srgbClr val="000000"/>
              </a:buClr>
              <a:buSzPts val="2400"/>
              <a:buFont typeface="Times New Roman"/>
              <a:buNone/>
            </a:pPr>
            <a:r>
              <a:rPr lang="es-AR" sz="2400" b="0" i="0" u="none">
                <a:solidFill>
                  <a:schemeClr val="dk1"/>
                </a:solidFill>
                <a:latin typeface="Arial"/>
                <a:ea typeface="Arial"/>
                <a:cs typeface="Arial"/>
                <a:sym typeface="Arial"/>
              </a:rPr>
              <a:t>Ot. p/ accidente de trabajo o enfermedades profesionales</a:t>
            </a:r>
            <a:endParaRPr sz="2400" b="0" i="0" u="none">
              <a:solidFill>
                <a:schemeClr val="dk1"/>
              </a:solidFill>
              <a:latin typeface="Times New Roman"/>
              <a:ea typeface="Times New Roman"/>
              <a:cs typeface="Times New Roman"/>
              <a:sym typeface="Times New Roman"/>
            </a:endParaRPr>
          </a:p>
          <a:p>
            <a:pPr marL="0" marR="0" lvl="0" indent="0" algn="just" rtl="0">
              <a:lnSpc>
                <a:spcPct val="95000"/>
              </a:lnSpc>
              <a:spcBef>
                <a:spcPts val="500"/>
              </a:spcBef>
              <a:spcAft>
                <a:spcPts val="0"/>
              </a:spcAft>
              <a:buClr>
                <a:srgbClr val="000000"/>
              </a:buClr>
              <a:buSzPts val="2400"/>
              <a:buFont typeface="Times New Roman"/>
              <a:buNone/>
            </a:pPr>
            <a:r>
              <a:rPr lang="es-AR" sz="2400" b="0" i="0" u="none">
                <a:solidFill>
                  <a:schemeClr val="dk1"/>
                </a:solidFill>
                <a:latin typeface="Arial"/>
                <a:ea typeface="Arial"/>
                <a:cs typeface="Arial"/>
                <a:sym typeface="Arial"/>
              </a:rPr>
              <a:t>Ot. p/ fallecimiento</a:t>
            </a:r>
            <a:endParaRPr sz="2400" b="0" i="0" u="none">
              <a:solidFill>
                <a:schemeClr val="dk1"/>
              </a:solidFill>
              <a:latin typeface="Times New Roman"/>
              <a:ea typeface="Times New Roman"/>
              <a:cs typeface="Times New Roman"/>
              <a:sym typeface="Times New Roman"/>
            </a:endParaRPr>
          </a:p>
          <a:p>
            <a:pPr marL="0" marR="0" lvl="0" indent="0" algn="just" rtl="0">
              <a:lnSpc>
                <a:spcPct val="95000"/>
              </a:lnSpc>
              <a:spcBef>
                <a:spcPts val="500"/>
              </a:spcBef>
              <a:spcAft>
                <a:spcPts val="0"/>
              </a:spcAft>
              <a:buClr>
                <a:srgbClr val="000000"/>
              </a:buClr>
              <a:buSzPts val="2400"/>
              <a:buFont typeface="Times New Roman"/>
              <a:buNone/>
            </a:pPr>
            <a:r>
              <a:rPr lang="es-AR" sz="2400" b="0" i="0" u="none">
                <a:solidFill>
                  <a:schemeClr val="dk1"/>
                </a:solidFill>
                <a:latin typeface="Arial"/>
                <a:ea typeface="Arial"/>
                <a:cs typeface="Arial"/>
                <a:sym typeface="Arial"/>
              </a:rPr>
              <a:t>Ot. Traslado y desarraigo- art. 35</a:t>
            </a:r>
            <a:endParaRPr/>
          </a:p>
          <a:p>
            <a:pPr marL="0" marR="0" lvl="0" indent="0" algn="just" rtl="0">
              <a:lnSpc>
                <a:spcPct val="95000"/>
              </a:lnSpc>
              <a:spcBef>
                <a:spcPts val="5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342900" marR="0" lvl="0" indent="-342900" algn="l" rtl="0">
              <a:lnSpc>
                <a:spcPct val="95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842" name="Google Shape;842;p84"/>
          <p:cNvGrpSpPr/>
          <p:nvPr/>
        </p:nvGrpSpPr>
        <p:grpSpPr>
          <a:xfrm>
            <a:off x="0" y="6832600"/>
            <a:ext cx="10080625" cy="754062"/>
            <a:chOff x="0" y="0"/>
            <a:chExt cx="2147483646" cy="2147483647"/>
          </a:xfrm>
        </p:grpSpPr>
        <p:sp>
          <p:nvSpPr>
            <p:cNvPr id="843" name="Google Shape;843;p84"/>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44" name="Google Shape;844;p84"/>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45" name="Google Shape;845;p84"/>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46" name="Google Shape;846;p84"/>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847" name="Google Shape;847;p84"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85"/>
          <p:cNvSpPr txBox="1">
            <a:spLocks noGrp="1"/>
          </p:cNvSpPr>
          <p:nvPr>
            <p:ph type="title"/>
          </p:nvPr>
        </p:nvSpPr>
        <p:spPr>
          <a:xfrm>
            <a:off x="741362" y="282575"/>
            <a:ext cx="8604250" cy="1258887"/>
          </a:xfrm>
          <a:prstGeom prst="rect">
            <a:avLst/>
          </a:prstGeom>
          <a:no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4000"/>
              <a:buFont typeface="Times New Roman"/>
              <a:buNone/>
            </a:pPr>
            <a:r>
              <a:rPr lang="es-AR" sz="4000" b="1" i="0" u="none" strike="noStrike" cap="none">
                <a:solidFill>
                  <a:schemeClr val="dk1"/>
                </a:solidFill>
                <a:latin typeface="Times New Roman"/>
                <a:ea typeface="Times New Roman"/>
                <a:cs typeface="Times New Roman"/>
                <a:sym typeface="Times New Roman"/>
              </a:rPr>
              <a:t> DERECHO A LA CARRERA</a:t>
            </a:r>
            <a:endParaRPr/>
          </a:p>
        </p:txBody>
      </p:sp>
      <p:sp>
        <p:nvSpPr>
          <p:cNvPr id="853" name="Google Shape;853;p85"/>
          <p:cNvSpPr txBox="1">
            <a:spLocks noGrp="1"/>
          </p:cNvSpPr>
          <p:nvPr>
            <p:ph type="body" idx="1"/>
          </p:nvPr>
        </p:nvSpPr>
        <p:spPr>
          <a:xfrm>
            <a:off x="287337" y="1258887"/>
            <a:ext cx="8769350" cy="6300787"/>
          </a:xfrm>
          <a:prstGeom prst="rect">
            <a:avLst/>
          </a:prstGeom>
          <a:noFill/>
          <a:ln>
            <a:noFill/>
          </a:ln>
        </p:spPr>
        <p:txBody>
          <a:bodyPr spcFirstLastPara="1" wrap="square" lIns="0" tIns="15100" rIns="0" bIns="0" anchor="t" anchorCtr="0">
            <a:noAutofit/>
          </a:bodyPr>
          <a:lstStyle/>
          <a:p>
            <a:pPr marL="0" marR="0" lvl="0" indent="0" algn="l" rtl="0">
              <a:lnSpc>
                <a:spcPct val="95000"/>
              </a:lnSpc>
              <a:spcBef>
                <a:spcPts val="0"/>
              </a:spcBef>
              <a:spcAft>
                <a:spcPts val="0"/>
              </a:spcAft>
              <a:buClr>
                <a:srgbClr val="000000"/>
              </a:buClr>
              <a:buSzPts val="3200"/>
              <a:buFont typeface="Times New Roman"/>
              <a:buNone/>
            </a:pPr>
            <a:r>
              <a:rPr lang="es-AR" sz="3200" b="0" i="0" u="none">
                <a:solidFill>
                  <a:schemeClr val="dk1"/>
                </a:solidFill>
                <a:latin typeface="Times New Roman"/>
                <a:ea typeface="Times New Roman"/>
                <a:cs typeface="Times New Roman"/>
                <a:sym typeface="Times New Roman"/>
              </a:rPr>
              <a:t>Igualdad de oportunidades</a:t>
            </a:r>
            <a:endParaRPr/>
          </a:p>
          <a:p>
            <a:pPr marL="0" marR="0" lvl="0" indent="0" algn="l" rtl="0">
              <a:lnSpc>
                <a:spcPct val="95000"/>
              </a:lnSpc>
              <a:spcBef>
                <a:spcPts val="500"/>
              </a:spcBef>
              <a:spcAft>
                <a:spcPts val="0"/>
              </a:spcAft>
              <a:buClr>
                <a:srgbClr val="000000"/>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3200"/>
              <a:buFont typeface="Times New Roman"/>
              <a:buNone/>
            </a:pPr>
            <a:r>
              <a:rPr lang="es-AR" sz="3200" b="0" i="0" u="none">
                <a:solidFill>
                  <a:schemeClr val="dk1"/>
                </a:solidFill>
                <a:latin typeface="Times New Roman"/>
                <a:ea typeface="Times New Roman"/>
                <a:cs typeface="Times New Roman"/>
                <a:sym typeface="Times New Roman"/>
              </a:rPr>
              <a:t>Ascenso- es un adelanto en la situación jerárquica</a:t>
            </a:r>
            <a:endParaRPr/>
          </a:p>
          <a:p>
            <a:pPr marL="0" marR="0" lvl="0" indent="0" algn="l" rtl="0">
              <a:lnSpc>
                <a:spcPct val="95000"/>
              </a:lnSpc>
              <a:spcBef>
                <a:spcPts val="500"/>
              </a:spcBef>
              <a:spcAft>
                <a:spcPts val="0"/>
              </a:spcAft>
              <a:buClr>
                <a:srgbClr val="000000"/>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3200"/>
              <a:buFont typeface="Times New Roman"/>
              <a:buNone/>
            </a:pPr>
            <a:r>
              <a:rPr lang="es-AR" sz="3200" b="0" i="0" u="none">
                <a:solidFill>
                  <a:schemeClr val="dk1"/>
                </a:solidFill>
                <a:latin typeface="Times New Roman"/>
                <a:ea typeface="Times New Roman"/>
                <a:cs typeface="Times New Roman"/>
                <a:sym typeface="Times New Roman"/>
              </a:rPr>
              <a:t>Por antigüedad?</a:t>
            </a:r>
            <a:endParaRPr sz="32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0"/>
              </a:spcBef>
              <a:spcAft>
                <a:spcPts val="0"/>
              </a:spcAft>
              <a:buClr>
                <a:srgbClr val="000000"/>
              </a:buClr>
              <a:buSzPts val="3200"/>
              <a:buFont typeface="Times New Roman"/>
              <a:buNone/>
            </a:pPr>
            <a:r>
              <a:rPr lang="es-AR" sz="3200" b="0" i="0" u="none">
                <a:solidFill>
                  <a:schemeClr val="dk1"/>
                </a:solidFill>
                <a:latin typeface="Times New Roman"/>
                <a:ea typeface="Times New Roman"/>
                <a:cs typeface="Times New Roman"/>
                <a:sym typeface="Times New Roman"/>
              </a:rPr>
              <a:t>Por concurso?</a:t>
            </a:r>
            <a:endParaRPr/>
          </a:p>
          <a:p>
            <a:pPr marL="0" marR="0" lvl="0" indent="0" algn="l" rtl="0">
              <a:lnSpc>
                <a:spcPct val="95000"/>
              </a:lnSpc>
              <a:spcBef>
                <a:spcPts val="1400"/>
              </a:spcBef>
              <a:spcAft>
                <a:spcPts val="0"/>
              </a:spcAft>
              <a:buClr>
                <a:srgbClr val="000000"/>
              </a:buClr>
              <a:buSzPts val="3200"/>
              <a:buFont typeface="Times New Roman"/>
              <a:buNone/>
            </a:pPr>
            <a:r>
              <a:rPr lang="es-AR" sz="3200" b="0" i="0" u="none">
                <a:solidFill>
                  <a:schemeClr val="dk1"/>
                </a:solidFill>
                <a:latin typeface="Times New Roman"/>
                <a:ea typeface="Times New Roman"/>
                <a:cs typeface="Times New Roman"/>
                <a:sym typeface="Times New Roman"/>
              </a:rPr>
              <a:t>  EEP- art. 4 “</a:t>
            </a:r>
            <a:r>
              <a:rPr lang="es-AR" sz="3200" b="0" i="1" u="none">
                <a:solidFill>
                  <a:schemeClr val="dk1"/>
                </a:solidFill>
                <a:latin typeface="Times New Roman"/>
                <a:ea typeface="Times New Roman"/>
                <a:cs typeface="Times New Roman"/>
                <a:sym typeface="Times New Roman"/>
              </a:rPr>
              <a:t>Todo nombramiento de carácter permanente origina la incorporación del agente a la carrera, la cual está dada por el progreso del mismo dentro de los niveles escalafonarios”</a:t>
            </a:r>
            <a:endParaRPr/>
          </a:p>
        </p:txBody>
      </p:sp>
      <p:grpSp>
        <p:nvGrpSpPr>
          <p:cNvPr id="854" name="Google Shape;854;p85"/>
          <p:cNvGrpSpPr/>
          <p:nvPr/>
        </p:nvGrpSpPr>
        <p:grpSpPr>
          <a:xfrm>
            <a:off x="0" y="6832600"/>
            <a:ext cx="10080625" cy="754062"/>
            <a:chOff x="0" y="0"/>
            <a:chExt cx="2147483646" cy="2147483647"/>
          </a:xfrm>
        </p:grpSpPr>
        <p:sp>
          <p:nvSpPr>
            <p:cNvPr id="855" name="Google Shape;855;p85"/>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56" name="Google Shape;856;p85"/>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57" name="Google Shape;857;p85"/>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58" name="Google Shape;858;p85"/>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859" name="Google Shape;859;p85"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1"/>
          <p:cNvSpPr txBox="1"/>
          <p:nvPr/>
        </p:nvSpPr>
        <p:spPr>
          <a:xfrm>
            <a:off x="555625" y="1111250"/>
            <a:ext cx="9128125" cy="56991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54" name="Google Shape;254;p41"/>
          <p:cNvSpPr txBox="1"/>
          <p:nvPr/>
        </p:nvSpPr>
        <p:spPr>
          <a:xfrm>
            <a:off x="434975" y="0"/>
            <a:ext cx="9286875" cy="611187"/>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chemeClr val="dk1"/>
              </a:buClr>
              <a:buSzPts val="2800"/>
              <a:buFont typeface="Calibri"/>
              <a:buNone/>
            </a:pPr>
            <a:r>
              <a:rPr lang="es-AR" sz="2800" b="1" i="0" u="none">
                <a:solidFill>
                  <a:schemeClr val="dk1"/>
                </a:solidFill>
                <a:latin typeface="Calibri"/>
                <a:ea typeface="Calibri"/>
                <a:cs typeface="Calibri"/>
                <a:sym typeface="Calibri"/>
              </a:rPr>
              <a:t>AUTONOMÍA MUNICIPAL y regulación del empleo</a:t>
            </a:r>
            <a:endParaRPr/>
          </a:p>
        </p:txBody>
      </p:sp>
      <p:sp>
        <p:nvSpPr>
          <p:cNvPr id="255" name="Google Shape;255;p41"/>
          <p:cNvSpPr txBox="1"/>
          <p:nvPr/>
        </p:nvSpPr>
        <p:spPr>
          <a:xfrm>
            <a:off x="133350" y="554037"/>
            <a:ext cx="9766300" cy="6596062"/>
          </a:xfrm>
          <a:prstGeom prst="rect">
            <a:avLst/>
          </a:prstGeom>
          <a:noFill/>
          <a:ln>
            <a:noFill/>
          </a:ln>
        </p:spPr>
        <p:txBody>
          <a:bodyPr spcFirstLastPara="1" wrap="square" lIns="90000" tIns="45000" rIns="90000" bIns="45000" anchor="t" anchorCtr="0">
            <a:noAutofit/>
          </a:bodyPr>
          <a:lstStyle/>
          <a:p>
            <a:pPr marL="342900" marR="0" lvl="0" indent="-342900" algn="just" rtl="0">
              <a:lnSpc>
                <a:spcPct val="100000"/>
              </a:lnSpc>
              <a:spcBef>
                <a:spcPts val="0"/>
              </a:spcBef>
              <a:spcAft>
                <a:spcPts val="0"/>
              </a:spcAft>
              <a:buClr>
                <a:schemeClr val="dk1"/>
              </a:buClr>
              <a:buSzPts val="2400"/>
              <a:buFont typeface="Constantia"/>
              <a:buChar char="-"/>
            </a:pPr>
            <a:r>
              <a:rPr lang="es-AR" sz="2400" b="1" i="1" u="none" strike="noStrike" cap="none">
                <a:solidFill>
                  <a:schemeClr val="dk1"/>
                </a:solidFill>
                <a:latin typeface="Constantia"/>
                <a:ea typeface="Constantia"/>
                <a:cs typeface="Constantia"/>
                <a:sym typeface="Constantia"/>
              </a:rPr>
              <a:t>"</a:t>
            </a:r>
            <a:r>
              <a:rPr lang="es-AR" sz="2400" b="1" i="1" u="none" strike="noStrike" cap="none">
                <a:solidFill>
                  <a:schemeClr val="dk1"/>
                </a:solidFill>
                <a:highlight>
                  <a:srgbClr val="00FFFF"/>
                </a:highlight>
                <a:latin typeface="Constantia"/>
                <a:ea typeface="Constantia"/>
                <a:cs typeface="Constantia"/>
                <a:sym typeface="Constantia"/>
              </a:rPr>
              <a:t>Los municipios tienen facultades constitucionales para fijar el </a:t>
            </a:r>
            <a:r>
              <a:rPr lang="es-AR" sz="2400" b="1" i="1" u="sng" strike="noStrike" cap="none">
                <a:solidFill>
                  <a:schemeClr val="dk1"/>
                </a:solidFill>
                <a:highlight>
                  <a:srgbClr val="00FFFF"/>
                </a:highlight>
                <a:latin typeface="Constantia"/>
                <a:ea typeface="Constantia"/>
                <a:cs typeface="Constantia"/>
                <a:sym typeface="Constantia"/>
              </a:rPr>
              <a:t>escalafonamiento y remuneración </a:t>
            </a:r>
            <a:r>
              <a:rPr lang="es-AR" sz="2400" b="1" i="1" u="none" strike="noStrike" cap="none">
                <a:solidFill>
                  <a:schemeClr val="dk1"/>
                </a:solidFill>
                <a:highlight>
                  <a:srgbClr val="00FFFF"/>
                </a:highlight>
                <a:latin typeface="Constantia"/>
                <a:ea typeface="Constantia"/>
                <a:cs typeface="Constantia"/>
                <a:sym typeface="Constantia"/>
              </a:rPr>
              <a:t>de sus empleados</a:t>
            </a:r>
            <a:r>
              <a:rPr lang="es-AR" sz="2400" b="1" i="1" u="none" strike="noStrike" cap="none">
                <a:solidFill>
                  <a:schemeClr val="dk1"/>
                </a:solidFill>
                <a:latin typeface="Constantia"/>
                <a:ea typeface="Constantia"/>
                <a:cs typeface="Constantia"/>
                <a:sym typeface="Constantia"/>
              </a:rPr>
              <a:t>" - “cada municipalidad puede, en la órbita de sus atribuciones, disponer </a:t>
            </a:r>
            <a:r>
              <a:rPr lang="es-AR" sz="2400" b="1" i="1" u="sng" strike="noStrike" cap="none">
                <a:solidFill>
                  <a:schemeClr val="dk1"/>
                </a:solidFill>
                <a:latin typeface="Constantia"/>
                <a:ea typeface="Constantia"/>
                <a:cs typeface="Constantia"/>
                <a:sym typeface="Constantia"/>
              </a:rPr>
              <a:t>qué clases</a:t>
            </a:r>
            <a:r>
              <a:rPr lang="es-AR" sz="2400" b="1" i="1" u="none" strike="noStrike" cap="none">
                <a:solidFill>
                  <a:schemeClr val="dk1"/>
                </a:solidFill>
                <a:latin typeface="Constantia"/>
                <a:ea typeface="Constantia"/>
                <a:cs typeface="Constantia"/>
                <a:sym typeface="Constantia"/>
              </a:rPr>
              <a:t>, de las creadas por la ley provincial, regulará para su ámbito”</a:t>
            </a:r>
            <a:endParaRPr/>
          </a:p>
          <a:p>
            <a:pPr marL="342900" marR="0" lvl="0" indent="-228600" algn="just" rtl="0">
              <a:lnSpc>
                <a:spcPct val="100000"/>
              </a:lnSpc>
              <a:spcBef>
                <a:spcPts val="0"/>
              </a:spcBef>
              <a:spcAft>
                <a:spcPts val="0"/>
              </a:spcAft>
              <a:buClr>
                <a:schemeClr val="lt1"/>
              </a:buClr>
              <a:buSzPts val="1800"/>
              <a:buFont typeface="Arial"/>
              <a:buNone/>
            </a:pPr>
            <a:endParaRPr sz="1800" b="1" i="1" u="none" strike="noStrike" cap="none">
              <a:solidFill>
                <a:schemeClr val="dk1"/>
              </a:solidFill>
              <a:latin typeface="Constantia"/>
              <a:ea typeface="Constantia"/>
              <a:cs typeface="Constantia"/>
              <a:sym typeface="Constantia"/>
            </a:endParaRPr>
          </a:p>
          <a:p>
            <a:pPr marL="342900" marR="0" lvl="0" indent="-342900" algn="just" rtl="0">
              <a:lnSpc>
                <a:spcPct val="100000"/>
              </a:lnSpc>
              <a:spcBef>
                <a:spcPts val="0"/>
              </a:spcBef>
              <a:spcAft>
                <a:spcPts val="0"/>
              </a:spcAft>
              <a:buClr>
                <a:schemeClr val="dk1"/>
              </a:buClr>
              <a:buSzPts val="1800"/>
              <a:buFont typeface="Constantia"/>
              <a:buChar char="-"/>
            </a:pPr>
            <a:r>
              <a:rPr lang="es-AR" sz="1800" b="1" i="1" u="none" strike="noStrike" cap="none">
                <a:solidFill>
                  <a:schemeClr val="dk1"/>
                </a:solidFill>
                <a:latin typeface="Constantia"/>
                <a:ea typeface="Constantia"/>
                <a:cs typeface="Constantia"/>
                <a:sym typeface="Constantia"/>
              </a:rPr>
              <a:t>“</a:t>
            </a:r>
            <a:r>
              <a:rPr lang="es-AR" sz="2400" b="1" i="1" u="none" strike="noStrike" cap="none">
                <a:solidFill>
                  <a:schemeClr val="dk1"/>
                </a:solidFill>
                <a:latin typeface="Constantia"/>
                <a:ea typeface="Constantia"/>
                <a:cs typeface="Constantia"/>
                <a:sym typeface="Constantia"/>
              </a:rPr>
              <a:t>la normativa provincial no puede imponer al municipio la creación de cargos escalafonarios diversos a los que éstos tienen en sus presupuestos”.</a:t>
            </a:r>
            <a:endParaRPr/>
          </a:p>
          <a:p>
            <a:pPr marL="342900" marR="0" lvl="0" indent="-342900" algn="just" rtl="0">
              <a:lnSpc>
                <a:spcPct val="100000"/>
              </a:lnSpc>
              <a:spcBef>
                <a:spcPts val="0"/>
              </a:spcBef>
              <a:spcAft>
                <a:spcPts val="0"/>
              </a:spcAft>
              <a:buClr>
                <a:schemeClr val="lt1"/>
              </a:buClr>
              <a:buSzPts val="2000"/>
              <a:buFont typeface="Arial"/>
              <a:buNone/>
            </a:pPr>
            <a:endParaRPr sz="2000" b="1" i="1" u="none" strike="noStrike" cap="none">
              <a:solidFill>
                <a:schemeClr val="dk1"/>
              </a:solidFill>
              <a:latin typeface="Constantia"/>
              <a:ea typeface="Constantia"/>
              <a:cs typeface="Constantia"/>
              <a:sym typeface="Constantia"/>
            </a:endParaRPr>
          </a:p>
          <a:p>
            <a:pPr marL="342900" marR="0" lvl="0" indent="-342900" algn="just" rtl="0">
              <a:lnSpc>
                <a:spcPct val="100000"/>
              </a:lnSpc>
              <a:spcBef>
                <a:spcPts val="0"/>
              </a:spcBef>
              <a:spcAft>
                <a:spcPts val="0"/>
              </a:spcAft>
              <a:buClr>
                <a:schemeClr val="dk1"/>
              </a:buClr>
              <a:buSzPts val="2000"/>
              <a:buFont typeface="Constantia"/>
              <a:buNone/>
            </a:pPr>
            <a:r>
              <a:rPr lang="es-AR" sz="2000" b="1" i="1" u="none" strike="noStrike" cap="none">
                <a:solidFill>
                  <a:schemeClr val="dk1"/>
                </a:solidFill>
                <a:latin typeface="Constantia"/>
                <a:ea typeface="Constantia"/>
                <a:cs typeface="Constantia"/>
                <a:sym typeface="Constantia"/>
              </a:rPr>
              <a:t>		 </a:t>
            </a:r>
            <a:r>
              <a:rPr lang="es-AR" sz="2000" b="1" i="1" u="none" strike="noStrike" cap="none">
                <a:solidFill>
                  <a:schemeClr val="dk1"/>
                </a:solidFill>
                <a:highlight>
                  <a:srgbClr val="00FFFF"/>
                </a:highlight>
                <a:latin typeface="Constantia"/>
                <a:ea typeface="Constantia"/>
                <a:cs typeface="Constantia"/>
                <a:sym typeface="Constantia"/>
              </a:rPr>
              <a:t>Régimen municipal impuesto por </a:t>
            </a:r>
            <a:r>
              <a:rPr lang="es-AR" sz="2000" b="1" i="1" u="sng" strike="noStrike" cap="none">
                <a:solidFill>
                  <a:schemeClr val="dk1"/>
                </a:solidFill>
                <a:highlight>
                  <a:srgbClr val="00FFFF"/>
                </a:highlight>
                <a:latin typeface="Constantia"/>
                <a:ea typeface="Constantia"/>
                <a:cs typeface="Constantia"/>
                <a:sym typeface="Constantia"/>
              </a:rPr>
              <a:t>el art. 5° </a:t>
            </a:r>
            <a:endParaRPr sz="2000" b="1" i="1" u="sng" strike="noStrike" cap="none">
              <a:solidFill>
                <a:schemeClr val="dk1"/>
              </a:solidFill>
              <a:latin typeface="Constantia"/>
              <a:ea typeface="Constantia"/>
              <a:cs typeface="Constantia"/>
              <a:sym typeface="Constantia"/>
            </a:endParaRPr>
          </a:p>
        </p:txBody>
      </p:sp>
      <p:grpSp>
        <p:nvGrpSpPr>
          <p:cNvPr id="256" name="Google Shape;256;p41"/>
          <p:cNvGrpSpPr/>
          <p:nvPr/>
        </p:nvGrpSpPr>
        <p:grpSpPr>
          <a:xfrm>
            <a:off x="0" y="6832600"/>
            <a:ext cx="10080625" cy="754062"/>
            <a:chOff x="0" y="0"/>
            <a:chExt cx="2147483646" cy="2147483647"/>
          </a:xfrm>
        </p:grpSpPr>
        <p:sp>
          <p:nvSpPr>
            <p:cNvPr id="257" name="Google Shape;257;p41"/>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58" name="Google Shape;258;p41"/>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59" name="Google Shape;259;p41"/>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60" name="Google Shape;260;p41"/>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261" name="Google Shape;261;p41"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86"/>
          <p:cNvSpPr txBox="1">
            <a:spLocks noGrp="1"/>
          </p:cNvSpPr>
          <p:nvPr>
            <p:ph type="title"/>
          </p:nvPr>
        </p:nvSpPr>
        <p:spPr>
          <a:xfrm>
            <a:off x="741362" y="282575"/>
            <a:ext cx="8604250" cy="1258887"/>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4000"/>
              <a:buFont typeface="Times New Roman"/>
              <a:buNone/>
            </a:pPr>
            <a:r>
              <a:rPr lang="es-AR" sz="4000" b="1" i="0" u="none" strike="noStrike" cap="none">
                <a:solidFill>
                  <a:schemeClr val="dk1"/>
                </a:solidFill>
                <a:latin typeface="Times New Roman"/>
                <a:ea typeface="Times New Roman"/>
                <a:cs typeface="Times New Roman"/>
                <a:sym typeface="Times New Roman"/>
              </a:rPr>
              <a:t>CAPACITACIÓN </a:t>
            </a:r>
            <a:endParaRPr/>
          </a:p>
        </p:txBody>
      </p:sp>
      <p:sp>
        <p:nvSpPr>
          <p:cNvPr id="865" name="Google Shape;865;p86"/>
          <p:cNvSpPr txBox="1">
            <a:spLocks noGrp="1"/>
          </p:cNvSpPr>
          <p:nvPr>
            <p:ph type="body" idx="1"/>
          </p:nvPr>
        </p:nvSpPr>
        <p:spPr>
          <a:xfrm>
            <a:off x="655637" y="2124075"/>
            <a:ext cx="8769350" cy="4933950"/>
          </a:xfrm>
          <a:prstGeom prst="rect">
            <a:avLst/>
          </a:prstGeom>
          <a:noFill/>
          <a:ln>
            <a:noFill/>
          </a:ln>
        </p:spPr>
        <p:txBody>
          <a:bodyPr spcFirstLastPara="1" wrap="square" lIns="0" tIns="15100" rIns="0" bIns="0" anchor="t" anchorCtr="0">
            <a:noAutofit/>
          </a:bodyPr>
          <a:lstStyle/>
          <a:p>
            <a:pPr marL="0" marR="0" lvl="0" indent="0" algn="l" rtl="0">
              <a:lnSpc>
                <a:spcPct val="95000"/>
              </a:lnSpc>
              <a:spcBef>
                <a:spcPts val="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Art. 42</a:t>
            </a:r>
            <a:endParaRPr/>
          </a:p>
          <a:p>
            <a:pPr marL="0" marR="0" lvl="0" indent="0" algn="l" rtl="0">
              <a:lnSpc>
                <a:spcPct val="95000"/>
              </a:lnSpc>
              <a:spcBef>
                <a:spcPts val="50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PERFECCIONAMIENTO</a:t>
            </a:r>
            <a:endParaRPr/>
          </a:p>
          <a:p>
            <a:pPr marL="0" marR="0" lvl="0" indent="0" algn="l" rtl="0">
              <a:lnSpc>
                <a:spcPct val="95000"/>
              </a:lnSpc>
              <a:spcBef>
                <a:spcPts val="50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BECAS</a:t>
            </a:r>
            <a:endParaRPr/>
          </a:p>
          <a:p>
            <a:pPr marL="0" marR="0" lvl="0" indent="0" algn="l" rtl="0">
              <a:lnSpc>
                <a:spcPct val="95000"/>
              </a:lnSpc>
              <a:spcBef>
                <a:spcPts val="50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LICENCIAS</a:t>
            </a:r>
            <a:endParaRPr/>
          </a:p>
          <a:p>
            <a:pPr marL="0" marR="0" lvl="0" indent="0" algn="l" rtl="0">
              <a:lnSpc>
                <a:spcPct val="95000"/>
              </a:lnSpc>
              <a:spcBef>
                <a:spcPts val="50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FRANQUICIAS POR RAZONES DE ESTUDIO</a:t>
            </a:r>
            <a:endParaRPr/>
          </a:p>
          <a:p>
            <a:pPr marL="0" marR="0" lvl="0" indent="0" algn="l" rtl="0">
              <a:lnSpc>
                <a:spcPct val="95000"/>
              </a:lnSpc>
              <a:spcBef>
                <a:spcPts val="5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342900" marR="0" lvl="0" indent="-342900" algn="l" rtl="0">
              <a:lnSpc>
                <a:spcPct val="95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866" name="Google Shape;866;p86"/>
          <p:cNvGrpSpPr/>
          <p:nvPr/>
        </p:nvGrpSpPr>
        <p:grpSpPr>
          <a:xfrm>
            <a:off x="0" y="6832600"/>
            <a:ext cx="10080625" cy="754062"/>
            <a:chOff x="0" y="0"/>
            <a:chExt cx="2147483646" cy="2147483647"/>
          </a:xfrm>
        </p:grpSpPr>
        <p:sp>
          <p:nvSpPr>
            <p:cNvPr id="867" name="Google Shape;867;p86"/>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68" name="Google Shape;868;p86"/>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69" name="Google Shape;869;p86"/>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70" name="Google Shape;870;p86"/>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871" name="Google Shape;871;p86"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87"/>
          <p:cNvSpPr txBox="1">
            <a:spLocks noGrp="1"/>
          </p:cNvSpPr>
          <p:nvPr>
            <p:ph type="title"/>
          </p:nvPr>
        </p:nvSpPr>
        <p:spPr>
          <a:xfrm>
            <a:off x="741362" y="282575"/>
            <a:ext cx="8604250" cy="1258887"/>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4000"/>
              <a:buFont typeface="Times New Roman"/>
              <a:buNone/>
            </a:pPr>
            <a:r>
              <a:rPr lang="es-AR" sz="4000" b="1" i="0" u="none" strike="noStrike" cap="none">
                <a:solidFill>
                  <a:schemeClr val="dk1"/>
                </a:solidFill>
                <a:latin typeface="Times New Roman"/>
                <a:ea typeface="Times New Roman"/>
                <a:cs typeface="Times New Roman"/>
                <a:sym typeface="Times New Roman"/>
              </a:rPr>
              <a:t>ASOCIACIÓN</a:t>
            </a:r>
            <a:endParaRPr/>
          </a:p>
        </p:txBody>
      </p:sp>
      <p:sp>
        <p:nvSpPr>
          <p:cNvPr id="877" name="Google Shape;877;p87"/>
          <p:cNvSpPr txBox="1">
            <a:spLocks noGrp="1"/>
          </p:cNvSpPr>
          <p:nvPr>
            <p:ph type="body" idx="1"/>
          </p:nvPr>
        </p:nvSpPr>
        <p:spPr>
          <a:xfrm>
            <a:off x="576262" y="2343150"/>
            <a:ext cx="8769350" cy="4933950"/>
          </a:xfrm>
          <a:prstGeom prst="rect">
            <a:avLst/>
          </a:prstGeom>
          <a:noFill/>
          <a:ln>
            <a:noFill/>
          </a:ln>
        </p:spPr>
        <p:txBody>
          <a:bodyPr spcFirstLastPara="1" wrap="square" lIns="0" tIns="15100" rIns="0" bIns="0" anchor="t" anchorCtr="0">
            <a:noAutofit/>
          </a:bodyPr>
          <a:lstStyle/>
          <a:p>
            <a:pPr marL="0" marR="0" lvl="0" indent="0" algn="l" rtl="0">
              <a:lnSpc>
                <a:spcPct val="95000"/>
              </a:lnSpc>
              <a:spcBef>
                <a:spcPts val="0"/>
              </a:spcBef>
              <a:spcAft>
                <a:spcPts val="0"/>
              </a:spcAft>
              <a:buClr>
                <a:srgbClr val="000000"/>
              </a:buClr>
              <a:buSzPts val="3200"/>
              <a:buFont typeface="Times New Roman"/>
              <a:buNone/>
            </a:pPr>
            <a:r>
              <a:rPr lang="es-AR" sz="3200" b="0" i="0" u="none">
                <a:solidFill>
                  <a:schemeClr val="dk1"/>
                </a:solidFill>
                <a:latin typeface="Times New Roman"/>
                <a:ea typeface="Times New Roman"/>
                <a:cs typeface="Times New Roman"/>
                <a:sym typeface="Times New Roman"/>
              </a:rPr>
              <a:t>Art. 14 bis- Organización sindical libre y democrática-</a:t>
            </a:r>
            <a:endParaRPr/>
          </a:p>
          <a:p>
            <a:pPr marL="0" marR="0" lvl="0" indent="0" algn="l" rtl="0">
              <a:lnSpc>
                <a:spcPct val="95000"/>
              </a:lnSpc>
              <a:spcBef>
                <a:spcPts val="500"/>
              </a:spcBef>
              <a:spcAft>
                <a:spcPts val="0"/>
              </a:spcAft>
              <a:buClr>
                <a:srgbClr val="000000"/>
              </a:buClr>
              <a:buSzPts val="3200"/>
              <a:buFont typeface="Times New Roman"/>
              <a:buNone/>
            </a:pPr>
            <a:r>
              <a:rPr lang="es-AR" sz="3200" b="0" i="0" u="none">
                <a:solidFill>
                  <a:schemeClr val="dk1"/>
                </a:solidFill>
                <a:latin typeface="Times New Roman"/>
                <a:ea typeface="Times New Roman"/>
                <a:cs typeface="Times New Roman"/>
                <a:sym typeface="Times New Roman"/>
              </a:rPr>
              <a:t>Art. 44- 560/73 derecho a asociarse con fines útiles (14 CN)</a:t>
            </a:r>
            <a:endParaRPr/>
          </a:p>
          <a:p>
            <a:pPr marL="0" marR="0" lvl="0" indent="0" algn="l" rtl="0">
              <a:lnSpc>
                <a:spcPct val="95000"/>
              </a:lnSpc>
              <a:spcBef>
                <a:spcPts val="500"/>
              </a:spcBef>
              <a:spcAft>
                <a:spcPts val="0"/>
              </a:spcAft>
              <a:buClr>
                <a:srgbClr val="000000"/>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MGA</a:t>
            </a:r>
            <a:endParaRPr/>
          </a:p>
        </p:txBody>
      </p:sp>
      <p:grpSp>
        <p:nvGrpSpPr>
          <p:cNvPr id="878" name="Google Shape;878;p87"/>
          <p:cNvGrpSpPr/>
          <p:nvPr/>
        </p:nvGrpSpPr>
        <p:grpSpPr>
          <a:xfrm>
            <a:off x="0" y="6832600"/>
            <a:ext cx="10080625" cy="754062"/>
            <a:chOff x="0" y="0"/>
            <a:chExt cx="2147483646" cy="2147483647"/>
          </a:xfrm>
        </p:grpSpPr>
        <p:sp>
          <p:nvSpPr>
            <p:cNvPr id="879" name="Google Shape;879;p87"/>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80" name="Google Shape;880;p87"/>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81" name="Google Shape;881;p87"/>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82" name="Google Shape;882;p87"/>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883" name="Google Shape;883;p87"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88"/>
          <p:cNvSpPr txBox="1">
            <a:spLocks noGrp="1"/>
          </p:cNvSpPr>
          <p:nvPr>
            <p:ph type="title"/>
          </p:nvPr>
        </p:nvSpPr>
        <p:spPr>
          <a:xfrm>
            <a:off x="741362" y="282575"/>
            <a:ext cx="8604250" cy="1258887"/>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4000"/>
              <a:buFont typeface="Times New Roman"/>
              <a:buNone/>
            </a:pPr>
            <a:r>
              <a:rPr lang="es-AR" sz="4000" b="1" i="0" u="none" strike="noStrike" cap="none">
                <a:solidFill>
                  <a:schemeClr val="dk1"/>
                </a:solidFill>
                <a:latin typeface="Times New Roman"/>
                <a:ea typeface="Times New Roman"/>
                <a:cs typeface="Times New Roman"/>
                <a:sym typeface="Times New Roman"/>
              </a:rPr>
              <a:t>HUELGA</a:t>
            </a:r>
            <a:endParaRPr/>
          </a:p>
        </p:txBody>
      </p:sp>
      <p:sp>
        <p:nvSpPr>
          <p:cNvPr id="889" name="Google Shape;889;p88"/>
          <p:cNvSpPr txBox="1">
            <a:spLocks noGrp="1"/>
          </p:cNvSpPr>
          <p:nvPr>
            <p:ph type="body" idx="1"/>
          </p:nvPr>
        </p:nvSpPr>
        <p:spPr>
          <a:xfrm>
            <a:off x="741362" y="1908175"/>
            <a:ext cx="8769350" cy="4989512"/>
          </a:xfrm>
          <a:prstGeom prst="rect">
            <a:avLst/>
          </a:prstGeom>
          <a:noFill/>
          <a:ln>
            <a:noFill/>
          </a:ln>
        </p:spPr>
        <p:txBody>
          <a:bodyPr spcFirstLastPara="1" wrap="square" lIns="0" tIns="15100" rIns="0" bIns="0" anchor="t" anchorCtr="0">
            <a:noAutofit/>
          </a:bodyPr>
          <a:lstStyle/>
          <a:p>
            <a:pPr marL="0" marR="0" lvl="0" indent="0" algn="l" rtl="0">
              <a:lnSpc>
                <a:spcPct val="95000"/>
              </a:lnSpc>
              <a:spcBef>
                <a:spcPts val="0"/>
              </a:spcBef>
              <a:spcAft>
                <a:spcPts val="0"/>
              </a:spcAft>
              <a:buClr>
                <a:srgbClr val="000000"/>
              </a:buClr>
              <a:buSzPts val="3200"/>
              <a:buFont typeface="Times New Roman"/>
              <a:buNone/>
            </a:pPr>
            <a:r>
              <a:rPr lang="es-AR" sz="3200" b="0" i="0" u="none">
                <a:solidFill>
                  <a:schemeClr val="dk1"/>
                </a:solidFill>
                <a:latin typeface="Times New Roman"/>
                <a:ea typeface="Times New Roman"/>
                <a:cs typeface="Times New Roman"/>
                <a:sym typeface="Times New Roman"/>
              </a:rPr>
              <a:t>Reconocido constitucionalmente</a:t>
            </a:r>
            <a:endParaRPr/>
          </a:p>
          <a:p>
            <a:pPr marL="0" marR="0" lvl="0" indent="0" algn="l" rtl="0">
              <a:lnSpc>
                <a:spcPct val="95000"/>
              </a:lnSpc>
              <a:spcBef>
                <a:spcPts val="500"/>
              </a:spcBef>
              <a:spcAft>
                <a:spcPts val="0"/>
              </a:spcAft>
              <a:buClr>
                <a:srgbClr val="000000"/>
              </a:buClr>
              <a:buSzPts val="3200"/>
              <a:buFont typeface="Times New Roman"/>
              <a:buNone/>
            </a:pPr>
            <a:r>
              <a:rPr lang="es-AR" sz="3200" b="0" i="0" u="none">
                <a:solidFill>
                  <a:schemeClr val="dk1"/>
                </a:solidFill>
                <a:latin typeface="Times New Roman"/>
                <a:ea typeface="Times New Roman"/>
                <a:cs typeface="Times New Roman"/>
                <a:sym typeface="Times New Roman"/>
              </a:rPr>
              <a:t>Límites-afectación del servicio</a:t>
            </a:r>
            <a:endParaRPr sz="32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3200"/>
              <a:buFont typeface="Times New Roman"/>
              <a:buNone/>
            </a:pPr>
            <a:r>
              <a:rPr lang="es-AR" sz="3200" b="0" i="0" u="none">
                <a:solidFill>
                  <a:schemeClr val="dk1"/>
                </a:solidFill>
                <a:latin typeface="Times New Roman"/>
                <a:ea typeface="Times New Roman"/>
                <a:cs typeface="Times New Roman"/>
                <a:sym typeface="Times New Roman"/>
              </a:rPr>
              <a:t>En los servicios públicos</a:t>
            </a:r>
            <a:endParaRPr/>
          </a:p>
          <a:p>
            <a:pPr marL="0" marR="0" lvl="0" indent="0" algn="l" rtl="0">
              <a:lnSpc>
                <a:spcPct val="95000"/>
              </a:lnSpc>
              <a:spcBef>
                <a:spcPts val="500"/>
              </a:spcBef>
              <a:spcAft>
                <a:spcPts val="0"/>
              </a:spcAft>
              <a:buClr>
                <a:srgbClr val="000000"/>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3200"/>
              <a:buFont typeface="Times New Roman"/>
              <a:buNone/>
            </a:pPr>
            <a:r>
              <a:rPr lang="es-AR" sz="3200" b="0" i="0" u="none">
                <a:solidFill>
                  <a:schemeClr val="dk1"/>
                </a:solidFill>
                <a:latin typeface="Times New Roman"/>
                <a:ea typeface="Times New Roman"/>
                <a:cs typeface="Times New Roman"/>
                <a:sym typeface="Times New Roman"/>
              </a:rPr>
              <a:t>MGA</a:t>
            </a:r>
            <a:endParaRPr/>
          </a:p>
          <a:p>
            <a:pPr marL="0" marR="0" lvl="0" indent="0" algn="l" rtl="0">
              <a:lnSpc>
                <a:spcPct val="95000"/>
              </a:lnSpc>
              <a:spcBef>
                <a:spcPts val="500"/>
              </a:spcBef>
              <a:spcAft>
                <a:spcPts val="0"/>
              </a:spcAft>
              <a:buClr>
                <a:srgbClr val="000000"/>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342900" marR="0" lvl="0" indent="-342900" algn="l" rtl="0">
              <a:lnSpc>
                <a:spcPct val="95000"/>
              </a:lnSpc>
              <a:spcBef>
                <a:spcPts val="0"/>
              </a:spcBef>
              <a:spcAft>
                <a:spcPts val="0"/>
              </a:spcAft>
              <a:buNone/>
            </a:pPr>
            <a:endParaRPr sz="3200" b="0" i="0" u="none">
              <a:solidFill>
                <a:schemeClr val="dk1"/>
              </a:solidFill>
              <a:latin typeface="Times New Roman"/>
              <a:ea typeface="Times New Roman"/>
              <a:cs typeface="Times New Roman"/>
              <a:sym typeface="Times New Roman"/>
            </a:endParaRPr>
          </a:p>
        </p:txBody>
      </p:sp>
      <p:grpSp>
        <p:nvGrpSpPr>
          <p:cNvPr id="890" name="Google Shape;890;p88"/>
          <p:cNvGrpSpPr/>
          <p:nvPr/>
        </p:nvGrpSpPr>
        <p:grpSpPr>
          <a:xfrm>
            <a:off x="0" y="6832600"/>
            <a:ext cx="10080625" cy="754062"/>
            <a:chOff x="0" y="0"/>
            <a:chExt cx="2147483646" cy="2147483647"/>
          </a:xfrm>
        </p:grpSpPr>
        <p:sp>
          <p:nvSpPr>
            <p:cNvPr id="891" name="Google Shape;891;p88"/>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92" name="Google Shape;892;p88"/>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93" name="Google Shape;893;p88"/>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894" name="Google Shape;894;p88"/>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895" name="Google Shape;895;p88"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89"/>
          <p:cNvSpPr txBox="1">
            <a:spLocks noGrp="1"/>
          </p:cNvSpPr>
          <p:nvPr>
            <p:ph type="title"/>
          </p:nvPr>
        </p:nvSpPr>
        <p:spPr>
          <a:xfrm>
            <a:off x="741362" y="282575"/>
            <a:ext cx="8604250" cy="1258887"/>
          </a:xfrm>
          <a:prstGeom prst="rect">
            <a:avLst/>
          </a:prstGeom>
          <a:no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4000"/>
              <a:buFont typeface="Times New Roman"/>
              <a:buNone/>
            </a:pPr>
            <a:r>
              <a:rPr lang="es-AR" sz="4000" b="1" i="0" u="none" strike="noStrike" cap="none">
                <a:solidFill>
                  <a:schemeClr val="dk1"/>
                </a:solidFill>
                <a:latin typeface="Times New Roman"/>
                <a:ea typeface="Times New Roman"/>
                <a:cs typeface="Times New Roman"/>
                <a:sym typeface="Times New Roman"/>
              </a:rPr>
              <a:t>ASISTENCIA SOCIAL</a:t>
            </a:r>
            <a:endParaRPr/>
          </a:p>
        </p:txBody>
      </p:sp>
      <p:sp>
        <p:nvSpPr>
          <p:cNvPr id="901" name="Google Shape;901;p89"/>
          <p:cNvSpPr txBox="1">
            <a:spLocks noGrp="1"/>
          </p:cNvSpPr>
          <p:nvPr>
            <p:ph type="body" idx="1"/>
          </p:nvPr>
        </p:nvSpPr>
        <p:spPr>
          <a:xfrm>
            <a:off x="741362" y="1963737"/>
            <a:ext cx="8769350" cy="4933950"/>
          </a:xfrm>
          <a:prstGeom prst="rect">
            <a:avLst/>
          </a:prstGeom>
          <a:noFill/>
          <a:ln>
            <a:noFill/>
          </a:ln>
        </p:spPr>
        <p:txBody>
          <a:bodyPr spcFirstLastPara="1" wrap="square" lIns="0" tIns="15100" rIns="0" bIns="0" anchor="t" anchorCtr="0">
            <a:noAutofit/>
          </a:bodyPr>
          <a:lstStyle/>
          <a:p>
            <a:pPr marL="273050" marR="0" lvl="0" indent="-273050" algn="l" rtl="0">
              <a:lnSpc>
                <a:spcPct val="95000"/>
              </a:lnSpc>
              <a:spcBef>
                <a:spcPts val="0"/>
              </a:spcBef>
              <a:spcAft>
                <a:spcPts val="0"/>
              </a:spcAft>
              <a:buClr>
                <a:schemeClr val="accent1"/>
              </a:buClr>
              <a:buSzPts val="2040"/>
              <a:buFont typeface="Noto Sans Symbols"/>
              <a:buChar char="●"/>
            </a:pPr>
            <a:r>
              <a:rPr lang="es-AR" sz="2400" b="0" i="0" u="none">
                <a:solidFill>
                  <a:schemeClr val="dk1"/>
                </a:solidFill>
                <a:latin typeface="Times New Roman"/>
                <a:ea typeface="Times New Roman"/>
                <a:cs typeface="Times New Roman"/>
                <a:sym typeface="Times New Roman"/>
              </a:rPr>
              <a:t>Art. 45 y 46 EEP</a:t>
            </a:r>
            <a:endParaRPr/>
          </a:p>
          <a:p>
            <a:pPr marL="273050" marR="0" lvl="0" indent="-273050" algn="l" rtl="0">
              <a:lnSpc>
                <a:spcPct val="95000"/>
              </a:lnSpc>
              <a:spcBef>
                <a:spcPts val="500"/>
              </a:spcBef>
              <a:spcAft>
                <a:spcPts val="0"/>
              </a:spcAft>
              <a:buClr>
                <a:schemeClr val="accent1"/>
              </a:buClr>
              <a:buSzPts val="2040"/>
              <a:buFont typeface="Noto Sans Symbols"/>
              <a:buChar char="●"/>
            </a:pPr>
            <a:r>
              <a:rPr lang="es-AR" sz="2400" b="0" i="0" u="none">
                <a:solidFill>
                  <a:schemeClr val="dk1"/>
                </a:solidFill>
                <a:latin typeface="Times New Roman"/>
                <a:ea typeface="Times New Roman"/>
                <a:cs typeface="Times New Roman"/>
                <a:sym typeface="Times New Roman"/>
              </a:rPr>
              <a:t>- Los agentes tienen derecho a su asistencia médica y a la de los miembros del núcleo familiar a su cargo.</a:t>
            </a:r>
            <a:endParaRPr/>
          </a:p>
          <a:p>
            <a:pPr marL="273050" marR="0" lvl="0" indent="-143510" algn="l" rtl="0">
              <a:lnSpc>
                <a:spcPct val="95000"/>
              </a:lnSpc>
              <a:spcBef>
                <a:spcPts val="500"/>
              </a:spcBef>
              <a:spcAft>
                <a:spcPts val="0"/>
              </a:spcAft>
              <a:buClr>
                <a:schemeClr val="accent1"/>
              </a:buClr>
              <a:buSzPts val="2040"/>
              <a:buFont typeface="Noto Sans Symbols"/>
              <a:buNone/>
            </a:pPr>
            <a:endParaRPr sz="2400" b="0" i="0" u="none">
              <a:solidFill>
                <a:schemeClr val="dk1"/>
              </a:solidFill>
              <a:latin typeface="Times New Roman"/>
              <a:ea typeface="Times New Roman"/>
              <a:cs typeface="Times New Roman"/>
              <a:sym typeface="Times New Roman"/>
            </a:endParaRPr>
          </a:p>
          <a:p>
            <a:pPr marL="273050" marR="0" lvl="0" indent="-143510" algn="l" rtl="0">
              <a:lnSpc>
                <a:spcPct val="95000"/>
              </a:lnSpc>
              <a:spcBef>
                <a:spcPts val="500"/>
              </a:spcBef>
              <a:spcAft>
                <a:spcPts val="0"/>
              </a:spcAft>
              <a:buClr>
                <a:schemeClr val="accent1"/>
              </a:buClr>
              <a:buSzPts val="2040"/>
              <a:buFont typeface="Noto Sans Symbols"/>
              <a:buNone/>
            </a:pPr>
            <a:endParaRPr sz="2400" b="0" i="0" u="none">
              <a:solidFill>
                <a:schemeClr val="dk1"/>
              </a:solidFill>
              <a:latin typeface="Times New Roman"/>
              <a:ea typeface="Times New Roman"/>
              <a:cs typeface="Times New Roman"/>
              <a:sym typeface="Times New Roman"/>
            </a:endParaRPr>
          </a:p>
          <a:p>
            <a:pPr marL="273050" marR="0" lvl="0" indent="-143510" algn="l" rtl="0">
              <a:lnSpc>
                <a:spcPct val="95000"/>
              </a:lnSpc>
              <a:spcBef>
                <a:spcPts val="500"/>
              </a:spcBef>
              <a:spcAft>
                <a:spcPts val="0"/>
              </a:spcAft>
              <a:buClr>
                <a:schemeClr val="accent1"/>
              </a:buClr>
              <a:buSzPts val="2040"/>
              <a:buFont typeface="Noto Sans Symbols"/>
              <a:buNone/>
            </a:pPr>
            <a:endParaRPr sz="2400" b="0" i="0" u="none">
              <a:solidFill>
                <a:schemeClr val="dk1"/>
              </a:solidFill>
              <a:latin typeface="Times New Roman"/>
              <a:ea typeface="Times New Roman"/>
              <a:cs typeface="Times New Roman"/>
              <a:sym typeface="Times New Roman"/>
            </a:endParaRPr>
          </a:p>
          <a:p>
            <a:pPr marL="273050" marR="0" lvl="0" indent="-143510" algn="l" rtl="0">
              <a:lnSpc>
                <a:spcPct val="95000"/>
              </a:lnSpc>
              <a:spcBef>
                <a:spcPts val="500"/>
              </a:spcBef>
              <a:spcAft>
                <a:spcPts val="0"/>
              </a:spcAft>
              <a:buClr>
                <a:schemeClr val="accent1"/>
              </a:buClr>
              <a:buSzPts val="2040"/>
              <a:buFont typeface="Noto Sans Symbols"/>
              <a:buNone/>
            </a:pPr>
            <a:endParaRPr sz="2400" b="0" i="0" u="none">
              <a:solidFill>
                <a:schemeClr val="dk1"/>
              </a:solidFill>
              <a:latin typeface="Times New Roman"/>
              <a:ea typeface="Times New Roman"/>
              <a:cs typeface="Times New Roman"/>
              <a:sym typeface="Times New Roman"/>
            </a:endParaRPr>
          </a:p>
          <a:p>
            <a:pPr marL="273050" marR="0" lvl="0" indent="-143510" algn="l" rtl="0">
              <a:lnSpc>
                <a:spcPct val="95000"/>
              </a:lnSpc>
              <a:spcBef>
                <a:spcPts val="500"/>
              </a:spcBef>
              <a:spcAft>
                <a:spcPts val="0"/>
              </a:spcAft>
              <a:buClr>
                <a:schemeClr val="accent1"/>
              </a:buClr>
              <a:buSzPts val="2040"/>
              <a:buFont typeface="Noto Sans Symbols"/>
              <a:buNone/>
            </a:pPr>
            <a:endParaRPr sz="2400" b="0" i="0" u="none">
              <a:solidFill>
                <a:schemeClr val="dk1"/>
              </a:solidFill>
              <a:latin typeface="Times New Roman"/>
              <a:ea typeface="Times New Roman"/>
              <a:cs typeface="Times New Roman"/>
              <a:sym typeface="Times New Roman"/>
            </a:endParaRPr>
          </a:p>
          <a:p>
            <a:pPr marL="273050" marR="0" lvl="0" indent="-143510" algn="l" rtl="0">
              <a:lnSpc>
                <a:spcPct val="95000"/>
              </a:lnSpc>
              <a:spcBef>
                <a:spcPts val="500"/>
              </a:spcBef>
              <a:spcAft>
                <a:spcPts val="0"/>
              </a:spcAft>
              <a:buClr>
                <a:schemeClr val="accent1"/>
              </a:buClr>
              <a:buSzPts val="2040"/>
              <a:buFont typeface="Noto Sans Symbols"/>
              <a:buNone/>
            </a:pPr>
            <a:endParaRPr sz="2400" b="0" i="0" u="none">
              <a:solidFill>
                <a:schemeClr val="dk1"/>
              </a:solidFill>
              <a:latin typeface="Times New Roman"/>
              <a:ea typeface="Times New Roman"/>
              <a:cs typeface="Times New Roman"/>
              <a:sym typeface="Times New Roman"/>
            </a:endParaRPr>
          </a:p>
          <a:p>
            <a:pPr marL="273050" marR="0" lvl="0" indent="-143510" algn="l" rtl="0">
              <a:lnSpc>
                <a:spcPct val="95000"/>
              </a:lnSpc>
              <a:spcBef>
                <a:spcPts val="500"/>
              </a:spcBef>
              <a:spcAft>
                <a:spcPts val="0"/>
              </a:spcAft>
              <a:buClr>
                <a:schemeClr val="accent1"/>
              </a:buClr>
              <a:buSzPts val="2040"/>
              <a:buFont typeface="Noto Sans Symbols"/>
              <a:buNone/>
            </a:pPr>
            <a:endParaRPr sz="2400" b="0" i="0" u="none">
              <a:solidFill>
                <a:schemeClr val="dk1"/>
              </a:solidFill>
              <a:latin typeface="Times New Roman"/>
              <a:ea typeface="Times New Roman"/>
              <a:cs typeface="Times New Roman"/>
              <a:sym typeface="Times New Roman"/>
            </a:endParaRPr>
          </a:p>
          <a:p>
            <a:pPr marL="273050" marR="0" lvl="0" indent="-143510" algn="l" rtl="0">
              <a:lnSpc>
                <a:spcPct val="95000"/>
              </a:lnSpc>
              <a:spcBef>
                <a:spcPts val="500"/>
              </a:spcBef>
              <a:spcAft>
                <a:spcPts val="0"/>
              </a:spcAft>
              <a:buClr>
                <a:schemeClr val="accent1"/>
              </a:buClr>
              <a:buSzPts val="2040"/>
              <a:buFont typeface="Noto Sans Symbols"/>
              <a:buNone/>
            </a:pPr>
            <a:endParaRPr sz="2400" b="0" i="0" u="none">
              <a:solidFill>
                <a:schemeClr val="dk1"/>
              </a:solidFill>
              <a:latin typeface="Times New Roman"/>
              <a:ea typeface="Times New Roman"/>
              <a:cs typeface="Times New Roman"/>
              <a:sym typeface="Times New Roman"/>
            </a:endParaRPr>
          </a:p>
          <a:p>
            <a:pPr marL="273050" marR="0" lvl="0" indent="-143510" algn="l" rtl="0">
              <a:lnSpc>
                <a:spcPct val="95000"/>
              </a:lnSpc>
              <a:spcBef>
                <a:spcPts val="500"/>
              </a:spcBef>
              <a:spcAft>
                <a:spcPts val="0"/>
              </a:spcAft>
              <a:buClr>
                <a:schemeClr val="accent1"/>
              </a:buClr>
              <a:buSzPts val="2040"/>
              <a:buFont typeface="Noto Sans Symbols"/>
              <a:buNone/>
            </a:pPr>
            <a:endParaRPr sz="2400" b="0" i="0" u="none">
              <a:solidFill>
                <a:schemeClr val="dk1"/>
              </a:solidFill>
              <a:latin typeface="Times New Roman"/>
              <a:ea typeface="Times New Roman"/>
              <a:cs typeface="Times New Roman"/>
              <a:sym typeface="Times New Roman"/>
            </a:endParaRPr>
          </a:p>
          <a:p>
            <a:pPr marL="273050" marR="0" lvl="0" indent="-143510" algn="l" rtl="0">
              <a:lnSpc>
                <a:spcPct val="95000"/>
              </a:lnSpc>
              <a:spcBef>
                <a:spcPts val="500"/>
              </a:spcBef>
              <a:spcAft>
                <a:spcPts val="0"/>
              </a:spcAft>
              <a:buClr>
                <a:schemeClr val="accent1"/>
              </a:buClr>
              <a:buSzPts val="2040"/>
              <a:buFont typeface="Noto Sans Symbols"/>
              <a:buNone/>
            </a:pPr>
            <a:endParaRPr sz="2400" b="0" i="0" u="none">
              <a:solidFill>
                <a:schemeClr val="dk1"/>
              </a:solidFill>
              <a:latin typeface="Times New Roman"/>
              <a:ea typeface="Times New Roman"/>
              <a:cs typeface="Times New Roman"/>
              <a:sym typeface="Times New Roman"/>
            </a:endParaRPr>
          </a:p>
          <a:p>
            <a:pPr marL="273050" marR="0" lvl="0" indent="-273050" algn="l" rtl="0">
              <a:lnSpc>
                <a:spcPct val="95000"/>
              </a:lnSpc>
              <a:spcBef>
                <a:spcPts val="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MGA</a:t>
            </a:r>
            <a:endParaRPr/>
          </a:p>
          <a:p>
            <a:pPr marL="273050" marR="0" lvl="0" indent="-273050" algn="l" rtl="0">
              <a:lnSpc>
                <a:spcPct val="95000"/>
              </a:lnSpc>
              <a:spcBef>
                <a:spcPts val="14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273050" marR="0" lvl="0" indent="-273050" algn="l" rtl="0">
              <a:lnSpc>
                <a:spcPct val="95000"/>
              </a:lnSpc>
              <a:spcBef>
                <a:spcPts val="14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342900" marR="0" lvl="0" indent="-342900" algn="l" rtl="0">
              <a:lnSpc>
                <a:spcPct val="95000"/>
              </a:lnSpc>
              <a:spcBef>
                <a:spcPts val="140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902" name="Google Shape;902;p89"/>
          <p:cNvGrpSpPr/>
          <p:nvPr/>
        </p:nvGrpSpPr>
        <p:grpSpPr>
          <a:xfrm>
            <a:off x="0" y="6832600"/>
            <a:ext cx="10080625" cy="754062"/>
            <a:chOff x="0" y="0"/>
            <a:chExt cx="2147483646" cy="2147483647"/>
          </a:xfrm>
        </p:grpSpPr>
        <p:sp>
          <p:nvSpPr>
            <p:cNvPr id="903" name="Google Shape;903;p89"/>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04" name="Google Shape;904;p89"/>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05" name="Google Shape;905;p89"/>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06" name="Google Shape;906;p89"/>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907" name="Google Shape;907;p89"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90"/>
          <p:cNvSpPr txBox="1">
            <a:spLocks noGrp="1"/>
          </p:cNvSpPr>
          <p:nvPr>
            <p:ph type="title"/>
          </p:nvPr>
        </p:nvSpPr>
        <p:spPr>
          <a:xfrm>
            <a:off x="741362" y="282575"/>
            <a:ext cx="8604250" cy="1258887"/>
          </a:xfrm>
          <a:prstGeom prst="rect">
            <a:avLst/>
          </a:prstGeom>
          <a:no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4000"/>
              <a:buFont typeface="Times New Roman"/>
              <a:buNone/>
            </a:pPr>
            <a:r>
              <a:rPr lang="es-AR" sz="4000" b="1" i="0" u="none" strike="noStrike" cap="none">
                <a:solidFill>
                  <a:schemeClr val="dk1"/>
                </a:solidFill>
                <a:latin typeface="Times New Roman"/>
                <a:ea typeface="Times New Roman"/>
                <a:cs typeface="Times New Roman"/>
                <a:sym typeface="Times New Roman"/>
              </a:rPr>
              <a:t>TRASLADOS -PERMUTAS ADSCRIPCIONES (COMISIONES)</a:t>
            </a:r>
            <a:endParaRPr/>
          </a:p>
        </p:txBody>
      </p:sp>
      <p:sp>
        <p:nvSpPr>
          <p:cNvPr id="913" name="Google Shape;913;p90"/>
          <p:cNvSpPr txBox="1">
            <a:spLocks noGrp="1"/>
          </p:cNvSpPr>
          <p:nvPr>
            <p:ph type="body" idx="1"/>
          </p:nvPr>
        </p:nvSpPr>
        <p:spPr>
          <a:xfrm>
            <a:off x="741362" y="1963737"/>
            <a:ext cx="8769350" cy="4933950"/>
          </a:xfrm>
          <a:prstGeom prst="rect">
            <a:avLst/>
          </a:prstGeom>
          <a:noFill/>
          <a:ln>
            <a:noFill/>
          </a:ln>
        </p:spPr>
        <p:txBody>
          <a:bodyPr spcFirstLastPara="1" wrap="square" lIns="0" tIns="15100" rIns="0" bIns="0" anchor="t" anchorCtr="0">
            <a:noAutofit/>
          </a:bodyPr>
          <a:lstStyle/>
          <a:p>
            <a:pPr marL="0" marR="0" lvl="0" indent="0" algn="l" rtl="0">
              <a:lnSpc>
                <a:spcPct val="95000"/>
              </a:lnSpc>
              <a:spcBef>
                <a:spcPts val="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como derecho del agente y como facultad de la Administración. </a:t>
            </a:r>
            <a:endParaRPr/>
          </a:p>
          <a:p>
            <a:pPr marL="0" marR="0" lvl="0" indent="0" algn="l" rtl="0">
              <a:lnSpc>
                <a:spcPct val="95000"/>
              </a:lnSpc>
              <a:spcBef>
                <a:spcPts val="50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Arts. 47 y 89 EEP</a:t>
            </a:r>
            <a:endParaRPr/>
          </a:p>
          <a:p>
            <a:pPr marL="0" marR="0" lvl="0" indent="0" algn="l" rtl="0">
              <a:lnSpc>
                <a:spcPct val="95000"/>
              </a:lnSpc>
              <a:spcBef>
                <a:spcPts val="50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 que no constituya un menoscabo de su situación laboral”</a:t>
            </a:r>
            <a:endParaRPr/>
          </a:p>
          <a:p>
            <a:pPr marL="0" marR="0" lvl="0" indent="0" algn="l" rtl="0">
              <a:lnSpc>
                <a:spcPct val="95000"/>
              </a:lnSpc>
              <a:spcBef>
                <a:spcPts val="5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0" marR="0" lvl="0" indent="0" algn="l" rtl="0">
              <a:lnSpc>
                <a:spcPct val="95000"/>
              </a:lnSpc>
              <a:spcBef>
                <a:spcPts val="500"/>
              </a:spcBef>
              <a:spcAft>
                <a:spcPts val="0"/>
              </a:spcAft>
              <a:buClr>
                <a:srgbClr val="000000"/>
              </a:buClr>
              <a:buSzPts val="2400"/>
              <a:buFont typeface="Times New Roman"/>
              <a:buNone/>
            </a:pPr>
            <a:r>
              <a:rPr lang="es-AR" sz="2400" b="0" i="0" u="none">
                <a:solidFill>
                  <a:schemeClr val="dk1"/>
                </a:solidFill>
                <a:latin typeface="Times New Roman"/>
                <a:ea typeface="Times New Roman"/>
                <a:cs typeface="Times New Roman"/>
                <a:sym typeface="Times New Roman"/>
              </a:rPr>
              <a:t>MGA</a:t>
            </a:r>
            <a:endParaRPr sz="2400" b="0" i="0" u="none">
              <a:solidFill>
                <a:schemeClr val="dk1"/>
              </a:solidFill>
              <a:latin typeface="Times New Roman"/>
              <a:ea typeface="Times New Roman"/>
              <a:cs typeface="Times New Roman"/>
              <a:sym typeface="Times New Roman"/>
            </a:endParaRPr>
          </a:p>
          <a:p>
            <a:pPr marL="342900" marR="0" lvl="0" indent="-342900" algn="l" rtl="0">
              <a:lnSpc>
                <a:spcPct val="95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914" name="Google Shape;914;p90"/>
          <p:cNvGrpSpPr/>
          <p:nvPr/>
        </p:nvGrpSpPr>
        <p:grpSpPr>
          <a:xfrm>
            <a:off x="0" y="6832600"/>
            <a:ext cx="10080625" cy="754062"/>
            <a:chOff x="0" y="0"/>
            <a:chExt cx="2147483646" cy="2147483647"/>
          </a:xfrm>
        </p:grpSpPr>
        <p:sp>
          <p:nvSpPr>
            <p:cNvPr id="915" name="Google Shape;915;p90"/>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16" name="Google Shape;916;p90"/>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17" name="Google Shape;917;p90"/>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18" name="Google Shape;918;p90"/>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919" name="Google Shape;919;p90"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91"/>
          <p:cNvSpPr txBox="1">
            <a:spLocks noGrp="1"/>
          </p:cNvSpPr>
          <p:nvPr>
            <p:ph type="body" idx="1"/>
          </p:nvPr>
        </p:nvSpPr>
        <p:spPr>
          <a:xfrm>
            <a:off x="334962" y="250825"/>
            <a:ext cx="9080500" cy="7292975"/>
          </a:xfrm>
          <a:prstGeom prst="rect">
            <a:avLst/>
          </a:prstGeom>
          <a:noFill/>
          <a:ln>
            <a:noFill/>
          </a:ln>
        </p:spPr>
        <p:txBody>
          <a:bodyPr spcFirstLastPara="1" wrap="square" lIns="0" tIns="15100" rIns="0" bIns="0" anchor="t" anchorCtr="0">
            <a:noAutofit/>
          </a:bodyPr>
          <a:lstStyle/>
          <a:p>
            <a:pPr marL="346075" marR="0" lvl="0" indent="-346075" algn="ctr" rtl="0">
              <a:lnSpc>
                <a:spcPct val="93000"/>
              </a:lnSpc>
              <a:spcBef>
                <a:spcPts val="0"/>
              </a:spcBef>
              <a:spcAft>
                <a:spcPts val="0"/>
              </a:spcAft>
              <a:buClr>
                <a:srgbClr val="000000"/>
              </a:buClr>
              <a:buSzPts val="2800"/>
              <a:buFont typeface="Times New Roman"/>
              <a:buNone/>
            </a:pPr>
            <a:r>
              <a:rPr lang="es-AR" sz="2800" b="1" i="0" u="none">
                <a:solidFill>
                  <a:srgbClr val="000000"/>
                </a:solidFill>
                <a:latin typeface="Arial"/>
                <a:ea typeface="Arial"/>
                <a:cs typeface="Arial"/>
                <a:sym typeface="Arial"/>
              </a:rPr>
              <a:t>LICENCIAS</a:t>
            </a:r>
            <a:r>
              <a:rPr lang="es-AR" sz="2000" b="0" i="0" u="none">
                <a:solidFill>
                  <a:srgbClr val="000000"/>
                </a:solidFill>
                <a:latin typeface="Arial"/>
                <a:ea typeface="Arial"/>
                <a:cs typeface="Arial"/>
                <a:sym typeface="Arial"/>
              </a:rPr>
              <a:t> </a:t>
            </a:r>
            <a:endParaRPr/>
          </a:p>
          <a:p>
            <a:pPr marL="346075" marR="0" lvl="0" indent="-346075" algn="l" rtl="0">
              <a:lnSpc>
                <a:spcPct val="93000"/>
              </a:lnSpc>
              <a:spcBef>
                <a:spcPts val="0"/>
              </a:spcBef>
              <a:spcAft>
                <a:spcPts val="0"/>
              </a:spcAft>
              <a:buClr>
                <a:srgbClr val="000000"/>
              </a:buClr>
              <a:buSzPts val="2000"/>
              <a:buFont typeface="Times New Roman"/>
              <a:buNone/>
            </a:pPr>
            <a:r>
              <a:rPr lang="es-AR" sz="2000" b="0" i="0" u="none">
                <a:solidFill>
                  <a:srgbClr val="000000"/>
                </a:solidFill>
                <a:latin typeface="Arial"/>
                <a:ea typeface="Arial"/>
                <a:cs typeface="Arial"/>
                <a:sym typeface="Arial"/>
              </a:rPr>
              <a:t>ART</a:t>
            </a:r>
            <a:r>
              <a:rPr lang="es-AR" sz="2400" b="0" i="0" u="none">
                <a:solidFill>
                  <a:srgbClr val="000000"/>
                </a:solidFill>
                <a:latin typeface="Times New Roman"/>
                <a:ea typeface="Times New Roman"/>
                <a:cs typeface="Times New Roman"/>
                <a:sym typeface="Times New Roman"/>
              </a:rPr>
              <a:t>. 43 - El personal tiene derecho a las siguientes:</a:t>
            </a:r>
            <a:endParaRPr sz="2400" b="0" i="0" u="none">
              <a:solidFill>
                <a:srgbClr val="E6E6E6"/>
              </a:solidFill>
              <a:latin typeface="Times New Roman"/>
              <a:ea typeface="Times New Roman"/>
              <a:cs typeface="Times New Roman"/>
              <a:sym typeface="Times New Roman"/>
            </a:endParaRPr>
          </a:p>
          <a:p>
            <a:pPr marL="346075" marR="0" lvl="0" indent="-346075" algn="l" rtl="0">
              <a:lnSpc>
                <a:spcPct val="93000"/>
              </a:lnSpc>
              <a:spcBef>
                <a:spcPts val="0"/>
              </a:spcBef>
              <a:spcAft>
                <a:spcPts val="0"/>
              </a:spcAft>
              <a:buClr>
                <a:srgbClr val="000000"/>
              </a:buClr>
              <a:buSzPts val="2400"/>
              <a:buFont typeface="Times New Roman"/>
              <a:buAutoNum type="arabicPeriod"/>
            </a:pPr>
            <a:r>
              <a:rPr lang="es-AR" sz="2400" b="1" i="0" u="none">
                <a:solidFill>
                  <a:srgbClr val="000000"/>
                </a:solidFill>
                <a:latin typeface="Times New Roman"/>
                <a:ea typeface="Times New Roman"/>
                <a:cs typeface="Times New Roman"/>
                <a:sym typeface="Times New Roman"/>
              </a:rPr>
              <a:t>licencias </a:t>
            </a:r>
            <a:endParaRPr/>
          </a:p>
          <a:p>
            <a:pPr marL="346075" marR="0" lvl="0" indent="-346075" algn="l" rtl="0">
              <a:lnSpc>
                <a:spcPct val="93000"/>
              </a:lnSpc>
              <a:spcBef>
                <a:spcPts val="0"/>
              </a:spcBef>
              <a:spcAft>
                <a:spcPts val="0"/>
              </a:spcAft>
              <a:buClr>
                <a:srgbClr val="000000"/>
              </a:buClr>
              <a:buSzPts val="2400"/>
              <a:buFont typeface="Times New Roman"/>
              <a:buNone/>
            </a:pPr>
            <a:r>
              <a:rPr lang="es-AR" sz="2400" b="0" i="0" u="none">
                <a:solidFill>
                  <a:srgbClr val="000000"/>
                </a:solidFill>
                <a:latin typeface="Times New Roman"/>
                <a:ea typeface="Times New Roman"/>
                <a:cs typeface="Times New Roman"/>
                <a:sym typeface="Times New Roman"/>
              </a:rPr>
              <a:t>a) Ordinaria para descanso anual.</a:t>
            </a:r>
            <a:endParaRPr sz="2400" b="0" i="0" u="none">
              <a:solidFill>
                <a:srgbClr val="E6E6E6"/>
              </a:solidFill>
              <a:latin typeface="Times New Roman"/>
              <a:ea typeface="Times New Roman"/>
              <a:cs typeface="Times New Roman"/>
              <a:sym typeface="Times New Roman"/>
            </a:endParaRPr>
          </a:p>
          <a:p>
            <a:pPr marL="346075" marR="0" lvl="0" indent="-346075" algn="l" rtl="0">
              <a:lnSpc>
                <a:spcPct val="93000"/>
              </a:lnSpc>
              <a:spcBef>
                <a:spcPts val="0"/>
              </a:spcBef>
              <a:spcAft>
                <a:spcPts val="0"/>
              </a:spcAft>
              <a:buClr>
                <a:srgbClr val="000000"/>
              </a:buClr>
              <a:buSzPts val="2400"/>
              <a:buFont typeface="Times New Roman"/>
              <a:buNone/>
            </a:pPr>
            <a:r>
              <a:rPr lang="es-AR" sz="2400" b="0" i="0" u="none">
                <a:solidFill>
                  <a:srgbClr val="000000"/>
                </a:solidFill>
                <a:latin typeface="Times New Roman"/>
                <a:ea typeface="Times New Roman"/>
                <a:cs typeface="Times New Roman"/>
                <a:sym typeface="Times New Roman"/>
              </a:rPr>
              <a:t>b) Especiales para tratamiento de salud.</a:t>
            </a:r>
            <a:endParaRPr sz="2400" b="0" i="0" u="none">
              <a:solidFill>
                <a:srgbClr val="E6E6E6"/>
              </a:solidFill>
              <a:latin typeface="Times New Roman"/>
              <a:ea typeface="Times New Roman"/>
              <a:cs typeface="Times New Roman"/>
              <a:sym typeface="Times New Roman"/>
            </a:endParaRPr>
          </a:p>
          <a:p>
            <a:pPr marL="346075" marR="0" lvl="0" indent="-346075" algn="l" rtl="0">
              <a:lnSpc>
                <a:spcPct val="93000"/>
              </a:lnSpc>
              <a:spcBef>
                <a:spcPts val="0"/>
              </a:spcBef>
              <a:spcAft>
                <a:spcPts val="0"/>
              </a:spcAft>
              <a:buClr>
                <a:srgbClr val="000000"/>
              </a:buClr>
              <a:buSzPts val="2400"/>
              <a:buFont typeface="Times New Roman"/>
              <a:buNone/>
            </a:pPr>
            <a:r>
              <a:rPr lang="es-AR" sz="2400" b="0" i="0" u="none">
                <a:solidFill>
                  <a:srgbClr val="000000"/>
                </a:solidFill>
                <a:latin typeface="Times New Roman"/>
                <a:ea typeface="Times New Roman"/>
                <a:cs typeface="Times New Roman"/>
                <a:sym typeface="Times New Roman"/>
              </a:rPr>
              <a:t>c) Por maternidad.</a:t>
            </a:r>
            <a:endParaRPr sz="2400" b="0" i="0" u="none">
              <a:solidFill>
                <a:srgbClr val="E6E6E6"/>
              </a:solidFill>
              <a:latin typeface="Times New Roman"/>
              <a:ea typeface="Times New Roman"/>
              <a:cs typeface="Times New Roman"/>
              <a:sym typeface="Times New Roman"/>
            </a:endParaRPr>
          </a:p>
          <a:p>
            <a:pPr marL="346075" marR="0" lvl="0" indent="-346075" algn="l" rtl="0">
              <a:lnSpc>
                <a:spcPct val="93000"/>
              </a:lnSpc>
              <a:spcBef>
                <a:spcPts val="0"/>
              </a:spcBef>
              <a:spcAft>
                <a:spcPts val="0"/>
              </a:spcAft>
              <a:buClr>
                <a:srgbClr val="000000"/>
              </a:buClr>
              <a:buSzPts val="2400"/>
              <a:buFont typeface="Times New Roman"/>
              <a:buNone/>
            </a:pPr>
            <a:r>
              <a:rPr lang="es-AR" sz="2400" b="0" i="0" u="none">
                <a:solidFill>
                  <a:srgbClr val="000000"/>
                </a:solidFill>
                <a:latin typeface="Times New Roman"/>
                <a:ea typeface="Times New Roman"/>
                <a:cs typeface="Times New Roman"/>
                <a:sym typeface="Times New Roman"/>
              </a:rPr>
              <a:t>d) Extraordinarias: por cargos políticos, representación gremial, razones particulares, estudios, matrimonio, actividades deportivas y obligaciones militares.</a:t>
            </a:r>
            <a:endParaRPr sz="2400" b="0" i="0" u="none">
              <a:solidFill>
                <a:srgbClr val="E6E6E6"/>
              </a:solidFill>
              <a:latin typeface="Times New Roman"/>
              <a:ea typeface="Times New Roman"/>
              <a:cs typeface="Times New Roman"/>
              <a:sym typeface="Times New Roman"/>
            </a:endParaRPr>
          </a:p>
          <a:p>
            <a:pPr marL="346075" marR="0" lvl="0" indent="-346075" algn="l" rtl="0">
              <a:lnSpc>
                <a:spcPct val="93000"/>
              </a:lnSpc>
              <a:spcBef>
                <a:spcPts val="0"/>
              </a:spcBef>
              <a:spcAft>
                <a:spcPts val="0"/>
              </a:spcAft>
              <a:buClr>
                <a:srgbClr val="000000"/>
              </a:buClr>
              <a:buSzPts val="2400"/>
              <a:buFont typeface="Times New Roman"/>
              <a:buNone/>
            </a:pPr>
            <a:r>
              <a:rPr lang="es-AR" sz="2400" b="0" i="0" u="none">
                <a:solidFill>
                  <a:srgbClr val="000000"/>
                </a:solidFill>
                <a:latin typeface="Times New Roman"/>
                <a:ea typeface="Times New Roman"/>
                <a:cs typeface="Times New Roman"/>
                <a:sym typeface="Times New Roman"/>
              </a:rPr>
              <a:t>2. </a:t>
            </a:r>
            <a:r>
              <a:rPr lang="es-AR" sz="2400" b="1" i="0" u="none">
                <a:solidFill>
                  <a:srgbClr val="000000"/>
                </a:solidFill>
                <a:latin typeface="Times New Roman"/>
                <a:ea typeface="Times New Roman"/>
                <a:cs typeface="Times New Roman"/>
                <a:sym typeface="Times New Roman"/>
              </a:rPr>
              <a:t>justificación de inasistencias con motivo de:</a:t>
            </a:r>
            <a:endParaRPr sz="2400" b="1" i="0" u="none">
              <a:solidFill>
                <a:srgbClr val="E6E6E6"/>
              </a:solidFill>
              <a:latin typeface="Times New Roman"/>
              <a:ea typeface="Times New Roman"/>
              <a:cs typeface="Times New Roman"/>
              <a:sym typeface="Times New Roman"/>
            </a:endParaRPr>
          </a:p>
          <a:p>
            <a:pPr marL="346075" marR="0" lvl="0" indent="-346075" algn="l" rtl="0">
              <a:lnSpc>
                <a:spcPct val="93000"/>
              </a:lnSpc>
              <a:spcBef>
                <a:spcPts val="0"/>
              </a:spcBef>
              <a:spcAft>
                <a:spcPts val="0"/>
              </a:spcAft>
              <a:buClr>
                <a:srgbClr val="000000"/>
              </a:buClr>
              <a:buSzPts val="2400"/>
              <a:buFont typeface="Times New Roman"/>
              <a:buNone/>
            </a:pPr>
            <a:r>
              <a:rPr lang="es-AR" sz="2400" b="0" i="0" u="none">
                <a:solidFill>
                  <a:srgbClr val="000000"/>
                </a:solidFill>
                <a:latin typeface="Times New Roman"/>
                <a:ea typeface="Times New Roman"/>
                <a:cs typeface="Times New Roman"/>
                <a:sym typeface="Times New Roman"/>
              </a:rPr>
              <a:t>a) Nacimiento, duelo, fenómenos meteorológicos.</a:t>
            </a:r>
            <a:endParaRPr sz="2400" b="0" i="0" u="none">
              <a:solidFill>
                <a:srgbClr val="E6E6E6"/>
              </a:solidFill>
              <a:latin typeface="Times New Roman"/>
              <a:ea typeface="Times New Roman"/>
              <a:cs typeface="Times New Roman"/>
              <a:sym typeface="Times New Roman"/>
            </a:endParaRPr>
          </a:p>
          <a:p>
            <a:pPr marL="346075" marR="0" lvl="0" indent="-346075" algn="l" rtl="0">
              <a:lnSpc>
                <a:spcPct val="93000"/>
              </a:lnSpc>
              <a:spcBef>
                <a:spcPts val="0"/>
              </a:spcBef>
              <a:spcAft>
                <a:spcPts val="0"/>
              </a:spcAft>
              <a:buClr>
                <a:srgbClr val="000000"/>
              </a:buClr>
              <a:buSzPts val="2400"/>
              <a:buFont typeface="Times New Roman"/>
              <a:buNone/>
            </a:pPr>
            <a:r>
              <a:rPr lang="es-AR" sz="2400" b="0" i="0" u="none">
                <a:solidFill>
                  <a:srgbClr val="000000"/>
                </a:solidFill>
                <a:latin typeface="Times New Roman"/>
                <a:ea typeface="Times New Roman"/>
                <a:cs typeface="Times New Roman"/>
                <a:sym typeface="Times New Roman"/>
              </a:rPr>
              <a:t>b) Razones particulares.</a:t>
            </a:r>
            <a:endParaRPr sz="2400" b="0" i="0" u="none">
              <a:solidFill>
                <a:srgbClr val="E6E6E6"/>
              </a:solidFill>
              <a:latin typeface="Times New Roman"/>
              <a:ea typeface="Times New Roman"/>
              <a:cs typeface="Times New Roman"/>
              <a:sym typeface="Times New Roman"/>
            </a:endParaRPr>
          </a:p>
          <a:p>
            <a:pPr marL="346075" marR="0" lvl="0" indent="-346075" algn="l" rtl="0">
              <a:lnSpc>
                <a:spcPct val="93000"/>
              </a:lnSpc>
              <a:spcBef>
                <a:spcPts val="0"/>
              </a:spcBef>
              <a:spcAft>
                <a:spcPts val="0"/>
              </a:spcAft>
              <a:buClr>
                <a:srgbClr val="000000"/>
              </a:buClr>
              <a:buSzPts val="2400"/>
              <a:buFont typeface="Times New Roman"/>
              <a:buNone/>
            </a:pPr>
            <a:r>
              <a:rPr lang="es-AR" sz="2400" b="0" i="0" u="none">
                <a:solidFill>
                  <a:srgbClr val="000000"/>
                </a:solidFill>
                <a:latin typeface="Times New Roman"/>
                <a:ea typeface="Times New Roman"/>
                <a:cs typeface="Times New Roman"/>
                <a:sym typeface="Times New Roman"/>
              </a:rPr>
              <a:t>c) Donación de sangre y obligaciones militares.</a:t>
            </a:r>
            <a:endParaRPr sz="2400" b="0" i="0" u="none">
              <a:solidFill>
                <a:srgbClr val="E6E6E6"/>
              </a:solidFill>
              <a:latin typeface="Times New Roman"/>
              <a:ea typeface="Times New Roman"/>
              <a:cs typeface="Times New Roman"/>
              <a:sym typeface="Times New Roman"/>
            </a:endParaRPr>
          </a:p>
          <a:p>
            <a:pPr marL="346075" marR="0" lvl="0" indent="-346075" algn="l" rtl="0">
              <a:lnSpc>
                <a:spcPct val="93000"/>
              </a:lnSpc>
              <a:spcBef>
                <a:spcPts val="0"/>
              </a:spcBef>
              <a:spcAft>
                <a:spcPts val="0"/>
              </a:spcAft>
              <a:buClr>
                <a:srgbClr val="000000"/>
              </a:buClr>
              <a:buSzPts val="2400"/>
              <a:buFont typeface="Times New Roman"/>
              <a:buNone/>
            </a:pPr>
            <a:r>
              <a:rPr lang="es-AR" sz="2400" b="0" i="0" u="none">
                <a:solidFill>
                  <a:srgbClr val="000000"/>
                </a:solidFill>
                <a:latin typeface="Times New Roman"/>
                <a:ea typeface="Times New Roman"/>
                <a:cs typeface="Times New Roman"/>
                <a:sym typeface="Times New Roman"/>
              </a:rPr>
              <a:t>3</a:t>
            </a:r>
            <a:r>
              <a:rPr lang="es-AR" sz="2400" b="1" i="0" u="none">
                <a:solidFill>
                  <a:srgbClr val="000000"/>
                </a:solidFill>
                <a:latin typeface="Times New Roman"/>
                <a:ea typeface="Times New Roman"/>
                <a:cs typeface="Times New Roman"/>
                <a:sym typeface="Times New Roman"/>
              </a:rPr>
              <a:t>. Franquicias por:</a:t>
            </a:r>
            <a:endParaRPr sz="2400" b="1" i="0" u="none">
              <a:solidFill>
                <a:srgbClr val="E6E6E6"/>
              </a:solidFill>
              <a:latin typeface="Times New Roman"/>
              <a:ea typeface="Times New Roman"/>
              <a:cs typeface="Times New Roman"/>
              <a:sym typeface="Times New Roman"/>
            </a:endParaRPr>
          </a:p>
          <a:p>
            <a:pPr marL="346075" marR="0" lvl="0" indent="-346075" algn="l" rtl="0">
              <a:lnSpc>
                <a:spcPct val="93000"/>
              </a:lnSpc>
              <a:spcBef>
                <a:spcPts val="0"/>
              </a:spcBef>
              <a:spcAft>
                <a:spcPts val="0"/>
              </a:spcAft>
              <a:buClr>
                <a:srgbClr val="000000"/>
              </a:buClr>
              <a:buSzPts val="2400"/>
              <a:buFont typeface="Times New Roman"/>
              <a:buNone/>
            </a:pPr>
            <a:r>
              <a:rPr lang="es-AR" sz="2400" b="0" i="0" u="none">
                <a:solidFill>
                  <a:srgbClr val="000000"/>
                </a:solidFill>
                <a:latin typeface="Times New Roman"/>
                <a:ea typeface="Times New Roman"/>
                <a:cs typeface="Times New Roman"/>
                <a:sym typeface="Times New Roman"/>
              </a:rPr>
              <a:t>a) Estudios.</a:t>
            </a:r>
            <a:endParaRPr sz="2400" b="0" i="0" u="none">
              <a:solidFill>
                <a:srgbClr val="E6E6E6"/>
              </a:solidFill>
              <a:latin typeface="Times New Roman"/>
              <a:ea typeface="Times New Roman"/>
              <a:cs typeface="Times New Roman"/>
              <a:sym typeface="Times New Roman"/>
            </a:endParaRPr>
          </a:p>
          <a:p>
            <a:pPr marL="346075" marR="0" lvl="0" indent="-346075" algn="l" rtl="0">
              <a:lnSpc>
                <a:spcPct val="93000"/>
              </a:lnSpc>
              <a:spcBef>
                <a:spcPts val="0"/>
              </a:spcBef>
              <a:spcAft>
                <a:spcPts val="0"/>
              </a:spcAft>
              <a:buClr>
                <a:srgbClr val="000000"/>
              </a:buClr>
              <a:buSzPts val="2400"/>
              <a:buFont typeface="Times New Roman"/>
              <a:buNone/>
            </a:pPr>
            <a:r>
              <a:rPr lang="es-AR" sz="2400" b="0" i="0" u="none">
                <a:solidFill>
                  <a:srgbClr val="000000"/>
                </a:solidFill>
                <a:latin typeface="Times New Roman"/>
                <a:ea typeface="Times New Roman"/>
                <a:cs typeface="Times New Roman"/>
                <a:sym typeface="Times New Roman"/>
              </a:rPr>
              <a:t>b) Maternidad.</a:t>
            </a:r>
            <a:endParaRPr sz="2400" b="0" i="0" u="none">
              <a:solidFill>
                <a:srgbClr val="E6E6E6"/>
              </a:solidFill>
              <a:latin typeface="Times New Roman"/>
              <a:ea typeface="Times New Roman"/>
              <a:cs typeface="Times New Roman"/>
              <a:sym typeface="Times New Roman"/>
            </a:endParaRPr>
          </a:p>
          <a:p>
            <a:pPr marL="346075" marR="0" lvl="0" indent="-346075" algn="l" rtl="0">
              <a:lnSpc>
                <a:spcPct val="93000"/>
              </a:lnSpc>
              <a:spcBef>
                <a:spcPts val="0"/>
              </a:spcBef>
              <a:spcAft>
                <a:spcPts val="0"/>
              </a:spcAft>
              <a:buClr>
                <a:srgbClr val="000000"/>
              </a:buClr>
              <a:buSzPts val="2400"/>
              <a:buFont typeface="Times New Roman"/>
              <a:buNone/>
            </a:pPr>
            <a:r>
              <a:rPr lang="es-AR" sz="2400" b="0" i="0" u="none">
                <a:solidFill>
                  <a:srgbClr val="000000"/>
                </a:solidFill>
                <a:latin typeface="Times New Roman"/>
                <a:ea typeface="Times New Roman"/>
                <a:cs typeface="Times New Roman"/>
                <a:sym typeface="Times New Roman"/>
              </a:rPr>
              <a:t>c) Incapacidad parcial.-El presente derecho tendrá, para el personal no permanente, las limitaciones que se establezcan en el régimen respectivo.</a:t>
            </a:r>
            <a:endParaRPr/>
          </a:p>
        </p:txBody>
      </p:sp>
      <p:grpSp>
        <p:nvGrpSpPr>
          <p:cNvPr id="925" name="Google Shape;925;p91"/>
          <p:cNvGrpSpPr/>
          <p:nvPr/>
        </p:nvGrpSpPr>
        <p:grpSpPr>
          <a:xfrm>
            <a:off x="-165100" y="7092950"/>
            <a:ext cx="10080625" cy="754062"/>
            <a:chOff x="0" y="0"/>
            <a:chExt cx="2147483646" cy="2147483647"/>
          </a:xfrm>
        </p:grpSpPr>
        <p:sp>
          <p:nvSpPr>
            <p:cNvPr id="926" name="Google Shape;926;p91"/>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27" name="Google Shape;927;p91"/>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28" name="Google Shape;928;p91"/>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29" name="Google Shape;929;p91"/>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930" name="Google Shape;930;p91"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92"/>
          <p:cNvSpPr txBox="1">
            <a:spLocks noGrp="1"/>
          </p:cNvSpPr>
          <p:nvPr>
            <p:ph type="body" idx="1"/>
          </p:nvPr>
        </p:nvSpPr>
        <p:spPr>
          <a:xfrm>
            <a:off x="334962" y="250825"/>
            <a:ext cx="9080500" cy="7292975"/>
          </a:xfrm>
          <a:prstGeom prst="rect">
            <a:avLst/>
          </a:prstGeom>
          <a:noFill/>
          <a:ln>
            <a:noFill/>
          </a:ln>
        </p:spPr>
        <p:txBody>
          <a:bodyPr spcFirstLastPara="1" wrap="square" lIns="0" tIns="15100" rIns="0" bIns="0" anchor="t" anchorCtr="0">
            <a:noAutofit/>
          </a:bodyPr>
          <a:lstStyle/>
          <a:p>
            <a:pPr marL="346075" marR="0" lvl="0" indent="-346075" algn="ctr" rtl="0">
              <a:lnSpc>
                <a:spcPct val="93000"/>
              </a:lnSpc>
              <a:spcBef>
                <a:spcPts val="0"/>
              </a:spcBef>
              <a:spcAft>
                <a:spcPts val="0"/>
              </a:spcAft>
              <a:buClr>
                <a:srgbClr val="000000"/>
              </a:buClr>
              <a:buSzPts val="2000"/>
              <a:buFont typeface="Times New Roman"/>
              <a:buNone/>
            </a:pPr>
            <a:r>
              <a:rPr lang="es-AR" sz="2000" b="0" i="0" u="none">
                <a:solidFill>
                  <a:srgbClr val="000000"/>
                </a:solidFill>
                <a:latin typeface="Arial"/>
                <a:ea typeface="Arial"/>
                <a:cs typeface="Arial"/>
                <a:sym typeface="Arial"/>
              </a:rPr>
              <a:t>so.</a:t>
            </a:r>
            <a:r>
              <a:rPr lang="es-AR" sz="3200" b="1" i="0" u="none">
                <a:solidFill>
                  <a:srgbClr val="000000"/>
                </a:solidFill>
                <a:latin typeface="Arial"/>
                <a:ea typeface="Arial"/>
                <a:cs typeface="Arial"/>
                <a:sym typeface="Arial"/>
              </a:rPr>
              <a:t> Resolución 37/2010. Superintendencia de Riesgos de Trabajo.</a:t>
            </a:r>
            <a:endParaRPr/>
          </a:p>
          <a:p>
            <a:pPr marL="346075" marR="0" lvl="0" indent="-346075" algn="ctr" rtl="0">
              <a:lnSpc>
                <a:spcPct val="93000"/>
              </a:lnSpc>
              <a:spcBef>
                <a:spcPts val="0"/>
              </a:spcBef>
              <a:spcAft>
                <a:spcPts val="0"/>
              </a:spcAft>
              <a:buClr>
                <a:srgbClr val="000000"/>
              </a:buClr>
              <a:buSzPts val="2000"/>
              <a:buFont typeface="Times New Roman"/>
              <a:buNone/>
            </a:pPr>
            <a:endParaRPr sz="2000" b="0" i="0" u="none">
              <a:solidFill>
                <a:srgbClr val="E6E6E6"/>
              </a:solidFill>
              <a:latin typeface="Times New Roman"/>
              <a:ea typeface="Times New Roman"/>
              <a:cs typeface="Times New Roman"/>
              <a:sym typeface="Times New Roman"/>
            </a:endParaRPr>
          </a:p>
          <a:p>
            <a:pPr marL="346075" marR="0" lvl="0" indent="-346075" algn="l" rtl="0">
              <a:lnSpc>
                <a:spcPct val="93000"/>
              </a:lnSpc>
              <a:spcBef>
                <a:spcPts val="0"/>
              </a:spcBef>
              <a:spcAft>
                <a:spcPts val="0"/>
              </a:spcAft>
              <a:buClr>
                <a:srgbClr val="000000"/>
              </a:buClr>
              <a:buSzPts val="2000"/>
              <a:buFont typeface="Times New Roman"/>
              <a:buNone/>
            </a:pPr>
            <a:r>
              <a:rPr lang="es-AR" sz="2000" b="0" i="0" u="none">
                <a:solidFill>
                  <a:srgbClr val="000000"/>
                </a:solidFill>
                <a:latin typeface="Arial"/>
                <a:ea typeface="Arial"/>
                <a:cs typeface="Arial"/>
                <a:sym typeface="Arial"/>
              </a:rPr>
              <a:t>	</a:t>
            </a:r>
            <a:r>
              <a:rPr lang="es-AR" sz="2800" b="0" i="0" u="none">
                <a:solidFill>
                  <a:srgbClr val="000000"/>
                </a:solidFill>
                <a:latin typeface="Times New Roman"/>
                <a:ea typeface="Times New Roman"/>
                <a:cs typeface="Times New Roman"/>
                <a:sym typeface="Times New Roman"/>
              </a:rPr>
              <a:t>Exámenes preocupacionales o de ingreso (Determinan la aptitud del postulante para el desempeño de las actividades que lo requieren)</a:t>
            </a:r>
            <a:endParaRPr sz="2800" b="0" i="0" u="none">
              <a:solidFill>
                <a:srgbClr val="E6E6E6"/>
              </a:solidFill>
              <a:latin typeface="Times New Roman"/>
              <a:ea typeface="Times New Roman"/>
              <a:cs typeface="Times New Roman"/>
              <a:sym typeface="Times New Roman"/>
            </a:endParaRPr>
          </a:p>
          <a:p>
            <a:pPr marL="346075" marR="0" lvl="0" indent="-346075" algn="l" rtl="0">
              <a:lnSpc>
                <a:spcPct val="93000"/>
              </a:lnSpc>
              <a:spcBef>
                <a:spcPts val="0"/>
              </a:spcBef>
              <a:spcAft>
                <a:spcPts val="0"/>
              </a:spcAft>
              <a:buClr>
                <a:srgbClr val="000000"/>
              </a:buClr>
              <a:buSzPts val="2800"/>
              <a:buFont typeface="Times New Roman"/>
              <a:buNone/>
            </a:pPr>
            <a:r>
              <a:rPr lang="es-AR" sz="2800" b="0" i="0" u="none">
                <a:solidFill>
                  <a:srgbClr val="000000"/>
                </a:solidFill>
                <a:latin typeface="Times New Roman"/>
                <a:ea typeface="Times New Roman"/>
                <a:cs typeface="Times New Roman"/>
                <a:sym typeface="Times New Roman"/>
              </a:rPr>
              <a:t>	Exámenes periódicos.</a:t>
            </a:r>
            <a:endParaRPr sz="2800" b="0" i="0" u="none">
              <a:solidFill>
                <a:srgbClr val="E6E6E6"/>
              </a:solidFill>
              <a:latin typeface="Times New Roman"/>
              <a:ea typeface="Times New Roman"/>
              <a:cs typeface="Times New Roman"/>
              <a:sym typeface="Times New Roman"/>
            </a:endParaRPr>
          </a:p>
          <a:p>
            <a:pPr marL="346075" marR="0" lvl="0" indent="-346075" algn="l" rtl="0">
              <a:lnSpc>
                <a:spcPct val="93000"/>
              </a:lnSpc>
              <a:spcBef>
                <a:spcPts val="0"/>
              </a:spcBef>
              <a:spcAft>
                <a:spcPts val="0"/>
              </a:spcAft>
              <a:buClr>
                <a:srgbClr val="000000"/>
              </a:buClr>
              <a:buSzPts val="2800"/>
              <a:buFont typeface="Times New Roman"/>
              <a:buNone/>
            </a:pPr>
            <a:r>
              <a:rPr lang="es-AR" sz="2800" b="0" i="0" u="none">
                <a:solidFill>
                  <a:srgbClr val="000000"/>
                </a:solidFill>
                <a:latin typeface="Times New Roman"/>
                <a:ea typeface="Times New Roman"/>
                <a:cs typeface="Times New Roman"/>
                <a:sym typeface="Times New Roman"/>
              </a:rPr>
              <a:t>	Exámenes previos a una transferencia de actividad.</a:t>
            </a:r>
            <a:endParaRPr sz="2800" b="0" i="0" u="none">
              <a:solidFill>
                <a:srgbClr val="E6E6E6"/>
              </a:solidFill>
              <a:latin typeface="Times New Roman"/>
              <a:ea typeface="Times New Roman"/>
              <a:cs typeface="Times New Roman"/>
              <a:sym typeface="Times New Roman"/>
            </a:endParaRPr>
          </a:p>
          <a:p>
            <a:pPr marL="346075" marR="0" lvl="0" indent="-346075" algn="l" rtl="0">
              <a:lnSpc>
                <a:spcPct val="93000"/>
              </a:lnSpc>
              <a:spcBef>
                <a:spcPts val="0"/>
              </a:spcBef>
              <a:spcAft>
                <a:spcPts val="0"/>
              </a:spcAft>
              <a:buClr>
                <a:srgbClr val="000000"/>
              </a:buClr>
              <a:buSzPts val="2800"/>
              <a:buFont typeface="Times New Roman"/>
              <a:buNone/>
            </a:pPr>
            <a:r>
              <a:rPr lang="es-AR" sz="2800" b="0" i="0" u="none">
                <a:solidFill>
                  <a:srgbClr val="000000"/>
                </a:solidFill>
                <a:latin typeface="Times New Roman"/>
                <a:ea typeface="Times New Roman"/>
                <a:cs typeface="Times New Roman"/>
                <a:sym typeface="Times New Roman"/>
              </a:rPr>
              <a:t>	Exámenes posteriores a una ausencia prolongada.</a:t>
            </a:r>
            <a:endParaRPr sz="2800" b="0" i="0" u="none">
              <a:solidFill>
                <a:srgbClr val="E6E6E6"/>
              </a:solidFill>
              <a:latin typeface="Times New Roman"/>
              <a:ea typeface="Times New Roman"/>
              <a:cs typeface="Times New Roman"/>
              <a:sym typeface="Times New Roman"/>
            </a:endParaRPr>
          </a:p>
          <a:p>
            <a:pPr marL="346075" marR="0" lvl="0" indent="-346075" algn="l" rtl="0">
              <a:lnSpc>
                <a:spcPct val="93000"/>
              </a:lnSpc>
              <a:spcBef>
                <a:spcPts val="0"/>
              </a:spcBef>
              <a:spcAft>
                <a:spcPts val="0"/>
              </a:spcAft>
              <a:buClr>
                <a:srgbClr val="000000"/>
              </a:buClr>
              <a:buSzPts val="2800"/>
              <a:buFont typeface="Times New Roman"/>
              <a:buNone/>
            </a:pPr>
            <a:r>
              <a:rPr lang="es-AR" sz="2800" b="0" i="0" u="none">
                <a:solidFill>
                  <a:srgbClr val="000000"/>
                </a:solidFill>
                <a:latin typeface="Times New Roman"/>
                <a:ea typeface="Times New Roman"/>
                <a:cs typeface="Times New Roman"/>
                <a:sym typeface="Times New Roman"/>
              </a:rPr>
              <a:t>	Exámenes previos a la terminación de la relación laboral o de egreso</a:t>
            </a:r>
            <a:endParaRPr sz="2800" b="0" i="0" u="none">
              <a:solidFill>
                <a:srgbClr val="E6E6E6"/>
              </a:solidFill>
              <a:latin typeface="Times New Roman"/>
              <a:ea typeface="Times New Roman"/>
              <a:cs typeface="Times New Roman"/>
              <a:sym typeface="Times New Roman"/>
            </a:endParaRPr>
          </a:p>
          <a:p>
            <a:pPr marL="342900" marR="0" lvl="0" indent="-342900" algn="l" rtl="0">
              <a:lnSpc>
                <a:spcPct val="95000"/>
              </a:lnSpc>
              <a:spcBef>
                <a:spcPts val="0"/>
              </a:spcBef>
              <a:spcAft>
                <a:spcPts val="0"/>
              </a:spcAft>
              <a:buNone/>
            </a:pPr>
            <a:endParaRPr sz="2800" b="0" i="0" u="none">
              <a:solidFill>
                <a:srgbClr val="E6E6E6"/>
              </a:solidFill>
              <a:latin typeface="Times New Roman"/>
              <a:ea typeface="Times New Roman"/>
              <a:cs typeface="Times New Roman"/>
              <a:sym typeface="Times New Roman"/>
            </a:endParaRPr>
          </a:p>
        </p:txBody>
      </p:sp>
      <p:grpSp>
        <p:nvGrpSpPr>
          <p:cNvPr id="936" name="Google Shape;936;p92"/>
          <p:cNvGrpSpPr/>
          <p:nvPr/>
        </p:nvGrpSpPr>
        <p:grpSpPr>
          <a:xfrm>
            <a:off x="0" y="6832600"/>
            <a:ext cx="10080625" cy="754062"/>
            <a:chOff x="0" y="0"/>
            <a:chExt cx="2147483646" cy="2147483647"/>
          </a:xfrm>
        </p:grpSpPr>
        <p:sp>
          <p:nvSpPr>
            <p:cNvPr id="937" name="Google Shape;937;p92"/>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38" name="Google Shape;938;p92"/>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39" name="Google Shape;939;p92"/>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40" name="Google Shape;940;p92"/>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941" name="Google Shape;941;p92"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93"/>
          <p:cNvSpPr txBox="1">
            <a:spLocks noGrp="1"/>
          </p:cNvSpPr>
          <p:nvPr>
            <p:ph type="body" idx="1"/>
          </p:nvPr>
        </p:nvSpPr>
        <p:spPr>
          <a:xfrm>
            <a:off x="144462" y="0"/>
            <a:ext cx="9366250" cy="7308850"/>
          </a:xfrm>
          <a:prstGeom prst="rect">
            <a:avLst/>
          </a:prstGeom>
          <a:noFill/>
          <a:ln>
            <a:noFill/>
          </a:ln>
        </p:spPr>
        <p:txBody>
          <a:bodyPr spcFirstLastPara="1" wrap="square" lIns="0" tIns="15100" rIns="0" bIns="0" anchor="t" anchorCtr="0">
            <a:noAutofit/>
          </a:bodyPr>
          <a:lstStyle/>
          <a:p>
            <a:pPr marL="342900" marR="0" lvl="0" indent="-342900" algn="l" rtl="0">
              <a:lnSpc>
                <a:spcPct val="95000"/>
              </a:lnSpc>
              <a:spcBef>
                <a:spcPts val="0"/>
              </a:spcBef>
              <a:spcAft>
                <a:spcPts val="0"/>
              </a:spcAft>
              <a:buClr>
                <a:srgbClr val="000000"/>
              </a:buClr>
              <a:buSzPts val="3200"/>
              <a:buFont typeface="Times New Roman"/>
              <a:buNone/>
            </a:pPr>
            <a:r>
              <a:rPr lang="es-AR" sz="3200" b="0" i="0" u="none">
                <a:solidFill>
                  <a:schemeClr val="dk1"/>
                </a:solidFill>
                <a:latin typeface="Times New Roman"/>
                <a:ea typeface="Times New Roman"/>
                <a:cs typeface="Times New Roman"/>
                <a:sym typeface="Times New Roman"/>
              </a:rPr>
              <a:t>INTERPONER RECURSOS</a:t>
            </a:r>
            <a:endParaRPr/>
          </a:p>
          <a:p>
            <a:pPr marL="342900" marR="0" lvl="0" indent="-342900" algn="l" rtl="0">
              <a:lnSpc>
                <a:spcPct val="95000"/>
              </a:lnSpc>
              <a:spcBef>
                <a:spcPts val="1400"/>
              </a:spcBef>
              <a:spcAft>
                <a:spcPts val="0"/>
              </a:spcAft>
              <a:buClr>
                <a:srgbClr val="000000"/>
              </a:buClr>
              <a:buSzPts val="3200"/>
              <a:buFont typeface="Times New Roman"/>
              <a:buNone/>
            </a:pPr>
            <a:r>
              <a:rPr lang="es-AR" sz="3200" b="0" i="0" u="none">
                <a:solidFill>
                  <a:schemeClr val="dk1"/>
                </a:solidFill>
                <a:latin typeface="Times New Roman"/>
                <a:ea typeface="Times New Roman"/>
                <a:cs typeface="Times New Roman"/>
                <a:sym typeface="Times New Roman"/>
              </a:rPr>
              <a:t>REINCORPORACIÓN- </a:t>
            </a:r>
            <a:r>
              <a:rPr lang="es-AR" sz="2400" b="0" i="0" u="none">
                <a:solidFill>
                  <a:schemeClr val="dk1"/>
                </a:solidFill>
                <a:latin typeface="Times New Roman"/>
                <a:ea typeface="Times New Roman"/>
                <a:cs typeface="Times New Roman"/>
                <a:sym typeface="Times New Roman"/>
              </a:rPr>
              <a:t>art. 56 EEP personal cesado por razones de invalidez- cdo desparezcan razones tiene derecho a la reincorporación ídem jerarquía y nivel.</a:t>
            </a:r>
            <a:endParaRPr/>
          </a:p>
          <a:p>
            <a:pPr marL="342900" marR="0" lvl="0" indent="-342900" algn="just" rtl="0">
              <a:lnSpc>
                <a:spcPct val="95000"/>
              </a:lnSpc>
              <a:spcBef>
                <a:spcPts val="1400"/>
              </a:spcBef>
              <a:spcAft>
                <a:spcPts val="0"/>
              </a:spcAft>
              <a:buClr>
                <a:srgbClr val="000000"/>
              </a:buClr>
              <a:buSzPts val="3200"/>
              <a:buFont typeface="Times New Roman"/>
              <a:buNone/>
            </a:pPr>
            <a:r>
              <a:rPr lang="es-AR" sz="3200" b="0" i="0" u="none">
                <a:solidFill>
                  <a:schemeClr val="dk1"/>
                </a:solidFill>
                <a:latin typeface="Times New Roman"/>
                <a:ea typeface="Times New Roman"/>
                <a:cs typeface="Times New Roman"/>
                <a:sym typeface="Times New Roman"/>
              </a:rPr>
              <a:t>REINGRESO- </a:t>
            </a:r>
            <a:r>
              <a:rPr lang="es-AR" sz="2400" b="0" i="0" u="none">
                <a:solidFill>
                  <a:schemeClr val="dk1"/>
                </a:solidFill>
                <a:latin typeface="Times New Roman"/>
                <a:ea typeface="Times New Roman"/>
                <a:cs typeface="Times New Roman"/>
                <a:sym typeface="Times New Roman"/>
              </a:rPr>
              <a:t>caso del exonerado- rehabilitación</a:t>
            </a:r>
            <a:endParaRPr/>
          </a:p>
          <a:p>
            <a:pPr marL="342900" marR="0" lvl="0" indent="-342900" algn="l" rtl="0">
              <a:lnSpc>
                <a:spcPct val="95000"/>
              </a:lnSpc>
              <a:spcBef>
                <a:spcPts val="1400"/>
              </a:spcBef>
              <a:spcAft>
                <a:spcPts val="0"/>
              </a:spcAft>
              <a:buClr>
                <a:srgbClr val="000000"/>
              </a:buClr>
              <a:buSzPts val="3200"/>
              <a:buFont typeface="Times New Roman"/>
              <a:buNone/>
            </a:pPr>
            <a:r>
              <a:rPr lang="es-AR" sz="3200" b="0" i="0" u="none">
                <a:solidFill>
                  <a:schemeClr val="dk1"/>
                </a:solidFill>
                <a:latin typeface="Times New Roman"/>
                <a:ea typeface="Times New Roman"/>
                <a:cs typeface="Times New Roman"/>
                <a:sym typeface="Times New Roman"/>
              </a:rPr>
              <a:t>RENUNCIA- </a:t>
            </a:r>
            <a:r>
              <a:rPr lang="es-AR" sz="2400" b="0" i="0" u="none">
                <a:solidFill>
                  <a:schemeClr val="dk1"/>
                </a:solidFill>
                <a:latin typeface="Times New Roman"/>
                <a:ea typeface="Times New Roman"/>
                <a:cs typeface="Times New Roman"/>
                <a:sym typeface="Times New Roman"/>
              </a:rPr>
              <a:t>derecho y obligación permanecer 30 días- 13 h)EEP </a:t>
            </a:r>
            <a:endParaRPr/>
          </a:p>
          <a:p>
            <a:pPr marL="342900" marR="0" lvl="0" indent="-342900" algn="l" rtl="0">
              <a:lnSpc>
                <a:spcPct val="95000"/>
              </a:lnSpc>
              <a:spcBef>
                <a:spcPts val="1400"/>
              </a:spcBef>
              <a:spcAft>
                <a:spcPts val="0"/>
              </a:spcAft>
              <a:buClr>
                <a:srgbClr val="000000"/>
              </a:buClr>
              <a:buSzPts val="3200"/>
              <a:buFont typeface="Times New Roman"/>
              <a:buNone/>
            </a:pPr>
            <a:r>
              <a:rPr lang="es-AR" sz="3200" b="0" i="0" u="none">
                <a:solidFill>
                  <a:schemeClr val="dk1"/>
                </a:solidFill>
                <a:latin typeface="Times New Roman"/>
                <a:ea typeface="Times New Roman"/>
                <a:cs typeface="Times New Roman"/>
                <a:sym typeface="Times New Roman"/>
              </a:rPr>
              <a:t>JUBILACIÓN- </a:t>
            </a:r>
            <a:r>
              <a:rPr lang="es-AR" sz="2400" b="0" i="0" u="none">
                <a:solidFill>
                  <a:schemeClr val="dk1"/>
                </a:solidFill>
                <a:latin typeface="Times New Roman"/>
                <a:ea typeface="Times New Roman"/>
                <a:cs typeface="Times New Roman"/>
                <a:sym typeface="Times New Roman"/>
              </a:rPr>
              <a:t>Ley especial- edad 60 y 65 años y  30 años de aporte</a:t>
            </a:r>
            <a:endParaRPr/>
          </a:p>
          <a:p>
            <a:pPr marL="342900" marR="0" lvl="0" indent="-342900" algn="just" rtl="0">
              <a:lnSpc>
                <a:spcPct val="95000"/>
              </a:lnSpc>
              <a:spcBef>
                <a:spcPts val="1400"/>
              </a:spcBef>
              <a:spcAft>
                <a:spcPts val="0"/>
              </a:spcAft>
              <a:buClr>
                <a:srgbClr val="000000"/>
              </a:buClr>
              <a:buSzPts val="2800"/>
              <a:buFont typeface="Times New Roman"/>
              <a:buNone/>
            </a:pPr>
            <a:r>
              <a:rPr lang="es-AR" sz="2800" b="0" i="0" u="none">
                <a:solidFill>
                  <a:schemeClr val="dk1"/>
                </a:solidFill>
                <a:latin typeface="Times New Roman"/>
                <a:ea typeface="Times New Roman"/>
                <a:cs typeface="Times New Roman"/>
                <a:sym typeface="Times New Roman"/>
              </a:rPr>
              <a:t>SEGURO MUTUAL- </a:t>
            </a:r>
            <a:r>
              <a:rPr lang="es-AR" sz="2000" b="0" i="0" u="none">
                <a:solidFill>
                  <a:schemeClr val="dk1"/>
                </a:solidFill>
                <a:latin typeface="Times New Roman"/>
                <a:ea typeface="Times New Roman"/>
                <a:cs typeface="Times New Roman"/>
                <a:sym typeface="Times New Roman"/>
              </a:rPr>
              <a:t>l</a:t>
            </a:r>
            <a:r>
              <a:rPr lang="es-AR" sz="2000" b="0" i="0" u="none">
                <a:solidFill>
                  <a:schemeClr val="dk1"/>
                </a:solidFill>
                <a:latin typeface="Roboto"/>
                <a:ea typeface="Roboto"/>
                <a:cs typeface="Roboto"/>
                <a:sym typeface="Roboto"/>
              </a:rPr>
              <a:t>a caja de Seguro Mutual (Ley 1382 /39 y modif Ley 1828/1949) vinculada al Ministerio de Hacienda y Finanzas de la Provincia de Mendoza, administra un seguro por fallecimiento, de empleados públicos provinciales,(activos y pasivos); cónyuge e hijos: menores de 18 años de edad, o hijos incapacitados.</a:t>
            </a:r>
            <a:endParaRPr/>
          </a:p>
          <a:p>
            <a:pPr marL="342900" marR="0" lvl="0" indent="-342900" algn="just" rtl="0">
              <a:lnSpc>
                <a:spcPct val="95000"/>
              </a:lnSpc>
              <a:spcBef>
                <a:spcPts val="1400"/>
              </a:spcBef>
              <a:spcAft>
                <a:spcPts val="0"/>
              </a:spcAft>
              <a:buClr>
                <a:srgbClr val="000000"/>
              </a:buClr>
              <a:buSzPts val="2000"/>
              <a:buFont typeface="Times New Roman"/>
              <a:buNone/>
            </a:pPr>
            <a:r>
              <a:rPr lang="es-AR" sz="2000" b="0" i="0" u="none">
                <a:solidFill>
                  <a:schemeClr val="dk1"/>
                </a:solidFill>
                <a:latin typeface="Roboto"/>
                <a:ea typeface="Roboto"/>
                <a:cs typeface="Roboto"/>
                <a:sym typeface="Roboto"/>
              </a:rPr>
              <a:t>	El seguro es un derecho que tienen los familiares del afiliado y las personas designadas por el mismo.</a:t>
            </a:r>
            <a:endParaRPr/>
          </a:p>
          <a:p>
            <a:pPr marL="342900" marR="0" lvl="0" indent="-342900" algn="just" rtl="0">
              <a:lnSpc>
                <a:spcPct val="95000"/>
              </a:lnSpc>
              <a:spcBef>
                <a:spcPts val="1400"/>
              </a:spcBef>
              <a:spcAft>
                <a:spcPts val="0"/>
              </a:spcAft>
              <a:buClr>
                <a:srgbClr val="000000"/>
              </a:buClr>
              <a:buSzPts val="2800"/>
              <a:buFont typeface="Times New Roman"/>
              <a:buNone/>
            </a:pPr>
            <a:r>
              <a:rPr lang="es-AR" sz="2800" b="0" i="0" u="none">
                <a:solidFill>
                  <a:schemeClr val="dk1"/>
                </a:solidFill>
                <a:latin typeface="Times New Roman"/>
                <a:ea typeface="Times New Roman"/>
                <a:cs typeface="Times New Roman"/>
                <a:sym typeface="Times New Roman"/>
              </a:rPr>
              <a:t>OBRA SOCIAL- </a:t>
            </a:r>
            <a:r>
              <a:rPr lang="es-AR" sz="2000" b="0" i="0" u="none">
                <a:solidFill>
                  <a:schemeClr val="dk1"/>
                </a:solidFill>
                <a:latin typeface="Times New Roman"/>
                <a:ea typeface="Times New Roman"/>
                <a:cs typeface="Times New Roman"/>
                <a:sym typeface="Times New Roman"/>
              </a:rPr>
              <a:t>OSEP</a:t>
            </a:r>
            <a:endParaRPr/>
          </a:p>
          <a:p>
            <a:pPr marL="342900" marR="0" lvl="0" indent="-342900" algn="just" rtl="0">
              <a:lnSpc>
                <a:spcPct val="95000"/>
              </a:lnSpc>
              <a:spcBef>
                <a:spcPts val="1400"/>
              </a:spcBef>
              <a:spcAft>
                <a:spcPts val="0"/>
              </a:spcAft>
              <a:buClr>
                <a:srgbClr val="000000"/>
              </a:buClr>
              <a:buSzPts val="2000"/>
              <a:buFont typeface="Times New Roman"/>
              <a:buNone/>
            </a:pPr>
            <a:r>
              <a:rPr lang="es-AR" sz="2000" b="0" i="0" u="none">
                <a:solidFill>
                  <a:schemeClr val="dk1"/>
                </a:solidFill>
                <a:latin typeface="Times New Roman"/>
                <a:ea typeface="Times New Roman"/>
                <a:cs typeface="Times New Roman"/>
                <a:sym typeface="Times New Roman"/>
              </a:rPr>
              <a:t>MGA</a:t>
            </a:r>
            <a:endParaRPr sz="2000" b="0" i="0" u="none">
              <a:solidFill>
                <a:schemeClr val="dk1"/>
              </a:solidFill>
              <a:latin typeface="Times New Roman"/>
              <a:ea typeface="Times New Roman"/>
              <a:cs typeface="Times New Roman"/>
              <a:sym typeface="Times New Roman"/>
            </a:endParaRPr>
          </a:p>
          <a:p>
            <a:pPr marL="342900" marR="0" lvl="0" indent="-342900" algn="l" rtl="0">
              <a:lnSpc>
                <a:spcPct val="95000"/>
              </a:lnSpc>
              <a:spcBef>
                <a:spcPts val="1400"/>
              </a:spcBef>
              <a:spcAft>
                <a:spcPts val="0"/>
              </a:spcAft>
              <a:buClr>
                <a:srgbClr val="000000"/>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342900" marR="0" lvl="0" indent="-342900" algn="l" rtl="0">
              <a:lnSpc>
                <a:spcPct val="95000"/>
              </a:lnSpc>
              <a:spcBef>
                <a:spcPts val="1400"/>
              </a:spcBef>
              <a:spcAft>
                <a:spcPts val="0"/>
              </a:spcAft>
              <a:buNone/>
            </a:pPr>
            <a:endParaRPr sz="2400" b="0" i="0" u="none">
              <a:solidFill>
                <a:schemeClr val="dk1"/>
              </a:solidFill>
              <a:latin typeface="Times New Roman"/>
              <a:ea typeface="Times New Roman"/>
              <a:cs typeface="Times New Roman"/>
              <a:sym typeface="Times New Roman"/>
            </a:endParaRPr>
          </a:p>
        </p:txBody>
      </p:sp>
      <p:grpSp>
        <p:nvGrpSpPr>
          <p:cNvPr id="950" name="Google Shape;950;p93"/>
          <p:cNvGrpSpPr/>
          <p:nvPr/>
        </p:nvGrpSpPr>
        <p:grpSpPr>
          <a:xfrm>
            <a:off x="0" y="6875462"/>
            <a:ext cx="10080625" cy="711200"/>
            <a:chOff x="0" y="0"/>
            <a:chExt cx="2147483646" cy="2147483647"/>
          </a:xfrm>
        </p:grpSpPr>
        <p:sp>
          <p:nvSpPr>
            <p:cNvPr id="951" name="Google Shape;951;p93"/>
            <p:cNvSpPr txBox="1"/>
            <p:nvPr/>
          </p:nvSpPr>
          <p:spPr>
            <a:xfrm>
              <a:off x="0" y="172565652"/>
              <a:ext cx="2147483646" cy="1974917995"/>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52" name="Google Shape;952;p93"/>
            <p:cNvSpPr txBox="1"/>
            <p:nvPr/>
          </p:nvSpPr>
          <p:spPr>
            <a:xfrm rot="10800000" flipH="1">
              <a:off x="0" y="43140071"/>
              <a:ext cx="497133931" cy="172565652"/>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53" name="Google Shape;953;p93"/>
            <p:cNvSpPr txBox="1"/>
            <p:nvPr/>
          </p:nvSpPr>
          <p:spPr>
            <a:xfrm rot="10800000" flipH="1">
              <a:off x="428820475" y="43140710"/>
              <a:ext cx="962140362" cy="129424942"/>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54" name="Google Shape;954;p93"/>
            <p:cNvSpPr txBox="1"/>
            <p:nvPr/>
          </p:nvSpPr>
          <p:spPr>
            <a:xfrm rot="10800000" flipH="1">
              <a:off x="991224392" y="0"/>
              <a:ext cx="1155921028" cy="172565652"/>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955" name="Google Shape;955;p93" descr="IPAB horizontal.png"/>
            <p:cNvPicPr preferRelativeResize="0"/>
            <p:nvPr/>
          </p:nvPicPr>
          <p:blipFill rotWithShape="1">
            <a:blip r:embed="rId3">
              <a:alphaModFix/>
            </a:blip>
            <a:srcRect/>
            <a:stretch/>
          </p:blipFill>
          <p:spPr>
            <a:xfrm>
              <a:off x="1456872217" y="173679945"/>
              <a:ext cx="634333266" cy="1768620479"/>
            </a:xfrm>
            <a:prstGeom prst="rect">
              <a:avLst/>
            </a:prstGeom>
            <a:noFill/>
            <a:ln>
              <a:noFill/>
            </a:ln>
          </p:spPr>
        </p:pic>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94"/>
          <p:cNvSpPr txBox="1">
            <a:spLocks noGrp="1"/>
          </p:cNvSpPr>
          <p:nvPr>
            <p:ph type="body" idx="1"/>
          </p:nvPr>
        </p:nvSpPr>
        <p:spPr>
          <a:xfrm>
            <a:off x="0" y="0"/>
            <a:ext cx="9817100" cy="7308850"/>
          </a:xfrm>
          <a:prstGeom prst="rect">
            <a:avLst/>
          </a:prstGeom>
          <a:noFill/>
          <a:ln>
            <a:noFill/>
          </a:ln>
        </p:spPr>
        <p:txBody>
          <a:bodyPr spcFirstLastPara="1" wrap="square" lIns="0" tIns="15100" rIns="0" bIns="0" anchor="t" anchorCtr="0">
            <a:noAutofit/>
          </a:bodyPr>
          <a:lstStyle/>
          <a:p>
            <a:pPr marL="342900" marR="0" lvl="0" indent="-342900" algn="ctr" rtl="0">
              <a:lnSpc>
                <a:spcPct val="95000"/>
              </a:lnSpc>
              <a:spcBef>
                <a:spcPts val="0"/>
              </a:spcBef>
              <a:spcAft>
                <a:spcPts val="0"/>
              </a:spcAft>
              <a:buClr>
                <a:srgbClr val="000000"/>
              </a:buClr>
              <a:buSzPts val="4000"/>
              <a:buFont typeface="Times New Roman"/>
              <a:buNone/>
            </a:pPr>
            <a:endParaRPr sz="4000" b="0" i="0" u="none">
              <a:solidFill>
                <a:schemeClr val="dk1"/>
              </a:solidFill>
              <a:latin typeface="Times New Roman"/>
              <a:ea typeface="Times New Roman"/>
              <a:cs typeface="Times New Roman"/>
              <a:sym typeface="Times New Roman"/>
            </a:endParaRPr>
          </a:p>
          <a:p>
            <a:pPr marL="342900" marR="0" lvl="0" indent="-342900" algn="ctr" rtl="0">
              <a:lnSpc>
                <a:spcPct val="95000"/>
              </a:lnSpc>
              <a:spcBef>
                <a:spcPts val="1400"/>
              </a:spcBef>
              <a:spcAft>
                <a:spcPts val="0"/>
              </a:spcAft>
              <a:buClr>
                <a:srgbClr val="000000"/>
              </a:buClr>
              <a:buSzPts val="4000"/>
              <a:buFont typeface="Times New Roman"/>
              <a:buNone/>
            </a:pPr>
            <a:endParaRPr sz="4000" b="0" i="0" u="none">
              <a:solidFill>
                <a:schemeClr val="dk1"/>
              </a:solidFill>
              <a:latin typeface="Times New Roman"/>
              <a:ea typeface="Times New Roman"/>
              <a:cs typeface="Times New Roman"/>
              <a:sym typeface="Times New Roman"/>
            </a:endParaRPr>
          </a:p>
          <a:p>
            <a:pPr marL="342900" marR="0" lvl="0" indent="-342900" algn="ctr" rtl="0">
              <a:lnSpc>
                <a:spcPct val="95000"/>
              </a:lnSpc>
              <a:spcBef>
                <a:spcPts val="1400"/>
              </a:spcBef>
              <a:spcAft>
                <a:spcPts val="0"/>
              </a:spcAft>
              <a:buClr>
                <a:srgbClr val="000000"/>
              </a:buClr>
              <a:buSzPts val="4000"/>
              <a:buFont typeface="Times New Roman"/>
              <a:buNone/>
            </a:pPr>
            <a:endParaRPr sz="4000" b="0" i="0" u="none">
              <a:solidFill>
                <a:schemeClr val="dk1"/>
              </a:solidFill>
              <a:latin typeface="Times New Roman"/>
              <a:ea typeface="Times New Roman"/>
              <a:cs typeface="Times New Roman"/>
              <a:sym typeface="Times New Roman"/>
            </a:endParaRPr>
          </a:p>
          <a:p>
            <a:pPr marL="342900" marR="0" lvl="0" indent="-342900" algn="ctr" rtl="0">
              <a:lnSpc>
                <a:spcPct val="95000"/>
              </a:lnSpc>
              <a:spcBef>
                <a:spcPts val="1400"/>
              </a:spcBef>
              <a:spcAft>
                <a:spcPts val="0"/>
              </a:spcAft>
              <a:buClr>
                <a:srgbClr val="000000"/>
              </a:buClr>
              <a:buSzPts val="4000"/>
              <a:buFont typeface="Times New Roman"/>
              <a:buNone/>
            </a:pPr>
            <a:r>
              <a:rPr lang="es-AR" sz="4000" b="0" i="1" u="none">
                <a:solidFill>
                  <a:schemeClr val="dk1"/>
                </a:solidFill>
                <a:latin typeface="Times New Roman"/>
                <a:ea typeface="Times New Roman"/>
                <a:cs typeface="Times New Roman"/>
                <a:sym typeface="Times New Roman"/>
              </a:rPr>
              <a:t>Gracias!</a:t>
            </a:r>
            <a:endParaRPr/>
          </a:p>
          <a:p>
            <a:pPr marL="342900" marR="0" lvl="0" indent="-342900" algn="ctr" rtl="0">
              <a:lnSpc>
                <a:spcPct val="95000"/>
              </a:lnSpc>
              <a:spcBef>
                <a:spcPts val="1400"/>
              </a:spcBef>
              <a:spcAft>
                <a:spcPts val="0"/>
              </a:spcAft>
              <a:buClr>
                <a:srgbClr val="000000"/>
              </a:buClr>
              <a:buSzPts val="1800"/>
              <a:buFont typeface="Times New Roman"/>
              <a:buNone/>
            </a:pPr>
            <a:r>
              <a:rPr lang="es-AR" sz="1800" b="1" i="0" u="sng">
                <a:solidFill>
                  <a:srgbClr val="000000"/>
                </a:solidFill>
                <a:latin typeface="Times New Roman"/>
                <a:ea typeface="Times New Roman"/>
                <a:cs typeface="Times New Roman"/>
                <a:sym typeface="Times New Roman"/>
              </a:rPr>
              <a:t>MATERIAL CONSULTADO:</a:t>
            </a:r>
            <a:endParaRPr sz="1800" b="0" i="0" u="none">
              <a:solidFill>
                <a:srgbClr val="E6E6E6"/>
              </a:solidFill>
              <a:latin typeface="Times New Roman"/>
              <a:ea typeface="Times New Roman"/>
              <a:cs typeface="Times New Roman"/>
              <a:sym typeface="Times New Roman"/>
            </a:endParaRPr>
          </a:p>
          <a:p>
            <a:pPr marL="342900" marR="0" lvl="0" indent="-342900" algn="l" rtl="0">
              <a:lnSpc>
                <a:spcPct val="100000"/>
              </a:lnSpc>
              <a:spcBef>
                <a:spcPts val="1400"/>
              </a:spcBef>
              <a:spcAft>
                <a:spcPts val="0"/>
              </a:spcAft>
              <a:buClr>
                <a:srgbClr val="000000"/>
              </a:buClr>
              <a:buSzPts val="1800"/>
              <a:buFont typeface="Times New Roman"/>
              <a:buNone/>
            </a:pPr>
            <a:r>
              <a:rPr lang="es-AR" sz="1800" b="0" i="0" u="none">
                <a:solidFill>
                  <a:srgbClr val="000000"/>
                </a:solidFill>
                <a:latin typeface="Times New Roman"/>
                <a:ea typeface="Times New Roman"/>
                <a:cs typeface="Times New Roman"/>
                <a:sym typeface="Times New Roman"/>
              </a:rPr>
              <a:t>MAURICIO MARTÍNEZ-  Empleo- powerpoint- 1/24- modif.</a:t>
            </a:r>
            <a:endParaRPr sz="1800" b="0" i="0" u="none">
              <a:solidFill>
                <a:srgbClr val="E6E6E6"/>
              </a:solidFill>
              <a:latin typeface="Times New Roman"/>
              <a:ea typeface="Times New Roman"/>
              <a:cs typeface="Times New Roman"/>
              <a:sym typeface="Times New Roman"/>
            </a:endParaRPr>
          </a:p>
          <a:p>
            <a:pPr marL="342900" marR="0" lvl="0" indent="-342900" algn="l" rtl="0">
              <a:lnSpc>
                <a:spcPct val="100000"/>
              </a:lnSpc>
              <a:spcBef>
                <a:spcPts val="1400"/>
              </a:spcBef>
              <a:spcAft>
                <a:spcPts val="0"/>
              </a:spcAft>
              <a:buClr>
                <a:srgbClr val="000000"/>
              </a:buClr>
              <a:buSzPts val="1800"/>
              <a:buFont typeface="Times New Roman"/>
              <a:buNone/>
            </a:pPr>
            <a:r>
              <a:rPr lang="es-AR" sz="1800" b="0" i="0" u="none">
                <a:solidFill>
                  <a:srgbClr val="000000"/>
                </a:solidFill>
                <a:latin typeface="Times New Roman"/>
                <a:ea typeface="Times New Roman"/>
                <a:cs typeface="Times New Roman"/>
                <a:sym typeface="Times New Roman"/>
              </a:rPr>
              <a:t>MARTA GONZÁLEZ- EEP- Empleo. powerpoint 25/54</a:t>
            </a:r>
            <a:endParaRPr sz="1800" b="0" i="0" u="none">
              <a:solidFill>
                <a:srgbClr val="E6E6E6"/>
              </a:solidFill>
              <a:latin typeface="Times New Roman"/>
              <a:ea typeface="Times New Roman"/>
              <a:cs typeface="Times New Roman"/>
              <a:sym typeface="Times New Roman"/>
            </a:endParaRPr>
          </a:p>
          <a:p>
            <a:pPr marL="342900" marR="0" lvl="0" indent="-342900" algn="l" rtl="0">
              <a:lnSpc>
                <a:spcPct val="100000"/>
              </a:lnSpc>
              <a:spcBef>
                <a:spcPts val="1400"/>
              </a:spcBef>
              <a:spcAft>
                <a:spcPts val="0"/>
              </a:spcAft>
              <a:buClr>
                <a:srgbClr val="000000"/>
              </a:buClr>
              <a:buSzPts val="1800"/>
              <a:buFont typeface="Times New Roman"/>
              <a:buNone/>
            </a:pPr>
            <a:r>
              <a:rPr lang="es-AR" sz="1800" b="0" i="0" u="none">
                <a:solidFill>
                  <a:srgbClr val="000000"/>
                </a:solidFill>
                <a:latin typeface="Times New Roman"/>
                <a:ea typeface="Times New Roman"/>
                <a:cs typeface="Times New Roman"/>
                <a:sym typeface="Times New Roman"/>
              </a:rPr>
              <a:t>JULIO ÁLVAREZ- Sumarios</a:t>
            </a:r>
            <a:endParaRPr sz="1800" b="0" i="0" u="none">
              <a:solidFill>
                <a:srgbClr val="E6E6E6"/>
              </a:solidFill>
              <a:latin typeface="Times New Roman"/>
              <a:ea typeface="Times New Roman"/>
              <a:cs typeface="Times New Roman"/>
              <a:sym typeface="Times New Roman"/>
            </a:endParaRPr>
          </a:p>
          <a:p>
            <a:pPr marL="342900" marR="0" lvl="0" indent="-342900" algn="l" rtl="0">
              <a:lnSpc>
                <a:spcPct val="100000"/>
              </a:lnSpc>
              <a:spcBef>
                <a:spcPts val="1400"/>
              </a:spcBef>
              <a:spcAft>
                <a:spcPts val="0"/>
              </a:spcAft>
              <a:buClr>
                <a:srgbClr val="000000"/>
              </a:buClr>
              <a:buSzPts val="1800"/>
              <a:buFont typeface="Times New Roman"/>
              <a:buNone/>
            </a:pPr>
            <a:r>
              <a:rPr lang="es-AR" sz="1800" b="0" i="0" u="none">
                <a:solidFill>
                  <a:srgbClr val="000000"/>
                </a:solidFill>
                <a:latin typeface="Times New Roman"/>
                <a:ea typeface="Times New Roman"/>
                <a:cs typeface="Times New Roman"/>
                <a:sym typeface="Times New Roman"/>
              </a:rPr>
              <a:t>BERNARDO TALAMONTI- Principios y Reglas-</a:t>
            </a:r>
            <a:endParaRPr sz="1800" b="0" i="0" u="none">
              <a:solidFill>
                <a:srgbClr val="E6E6E6"/>
              </a:solidFill>
              <a:latin typeface="Times New Roman"/>
              <a:ea typeface="Times New Roman"/>
              <a:cs typeface="Times New Roman"/>
              <a:sym typeface="Times New Roman"/>
            </a:endParaRPr>
          </a:p>
          <a:p>
            <a:pPr marL="342900" marR="0" lvl="0" indent="-342900" algn="l" rtl="0">
              <a:lnSpc>
                <a:spcPct val="100000"/>
              </a:lnSpc>
              <a:spcBef>
                <a:spcPts val="1400"/>
              </a:spcBef>
              <a:spcAft>
                <a:spcPts val="0"/>
              </a:spcAft>
              <a:buClr>
                <a:srgbClr val="000000"/>
              </a:buClr>
              <a:buSzPts val="1800"/>
              <a:buFont typeface="Times New Roman"/>
              <a:buNone/>
            </a:pPr>
            <a:r>
              <a:rPr lang="es-AR" sz="1800" b="0" i="0" u="none">
                <a:solidFill>
                  <a:srgbClr val="000000"/>
                </a:solidFill>
                <a:latin typeface="Times New Roman"/>
                <a:ea typeface="Times New Roman"/>
                <a:cs typeface="Times New Roman"/>
                <a:sym typeface="Times New Roman"/>
              </a:rPr>
              <a:t>BUSTELO- SIMONE- Procedimiento- Empleo</a:t>
            </a:r>
            <a:endParaRPr sz="1800" b="0" i="0" u="none">
              <a:solidFill>
                <a:srgbClr val="E6E6E6"/>
              </a:solidFill>
              <a:latin typeface="Times New Roman"/>
              <a:ea typeface="Times New Roman"/>
              <a:cs typeface="Times New Roman"/>
              <a:sym typeface="Times New Roman"/>
            </a:endParaRPr>
          </a:p>
          <a:p>
            <a:pPr marL="342900" marR="0" lvl="0" indent="-342900" algn="l" rtl="0">
              <a:lnSpc>
                <a:spcPct val="100000"/>
              </a:lnSpc>
              <a:spcBef>
                <a:spcPts val="1400"/>
              </a:spcBef>
              <a:spcAft>
                <a:spcPts val="0"/>
              </a:spcAft>
              <a:buClr>
                <a:srgbClr val="000000"/>
              </a:buClr>
              <a:buSzPts val="1800"/>
              <a:buFont typeface="Times New Roman"/>
              <a:buNone/>
            </a:pPr>
            <a:r>
              <a:rPr lang="es-AR" sz="1800" b="0" i="0" u="none">
                <a:solidFill>
                  <a:srgbClr val="000000"/>
                </a:solidFill>
                <a:latin typeface="Times New Roman"/>
                <a:ea typeface="Times New Roman"/>
                <a:cs typeface="Times New Roman"/>
                <a:sym typeface="Times New Roman"/>
              </a:rPr>
              <a:t>ISMAEL FARRANDO- los Estatutos de los Agentes del Estado</a:t>
            </a:r>
            <a:endParaRPr sz="1800" b="0" i="0" u="none">
              <a:solidFill>
                <a:srgbClr val="E6E6E6"/>
              </a:solidFill>
              <a:latin typeface="Times New Roman"/>
              <a:ea typeface="Times New Roman"/>
              <a:cs typeface="Times New Roman"/>
              <a:sym typeface="Times New Roman"/>
            </a:endParaRPr>
          </a:p>
          <a:p>
            <a:pPr marL="342900" marR="0" lvl="0" indent="-342900" algn="l" rtl="0">
              <a:lnSpc>
                <a:spcPct val="100000"/>
              </a:lnSpc>
              <a:spcBef>
                <a:spcPts val="1400"/>
              </a:spcBef>
              <a:spcAft>
                <a:spcPts val="0"/>
              </a:spcAft>
              <a:buClr>
                <a:srgbClr val="000000"/>
              </a:buClr>
              <a:buSzPts val="1800"/>
              <a:buFont typeface="Times New Roman"/>
              <a:buNone/>
            </a:pPr>
            <a:r>
              <a:rPr lang="es-AR" sz="1800" b="0" i="0" u="none">
                <a:solidFill>
                  <a:srgbClr val="000000"/>
                </a:solidFill>
                <a:latin typeface="Times New Roman"/>
                <a:ea typeface="Times New Roman"/>
                <a:cs typeface="Times New Roman"/>
                <a:sym typeface="Times New Roman"/>
              </a:rPr>
              <a:t>ESTATUTO E. PÚBLICO y ots. mormas</a:t>
            </a:r>
            <a:endParaRPr sz="1800" b="0" i="0" u="none">
              <a:solidFill>
                <a:srgbClr val="E6E6E6"/>
              </a:solidFill>
              <a:latin typeface="Times New Roman"/>
              <a:ea typeface="Times New Roman"/>
              <a:cs typeface="Times New Roman"/>
              <a:sym typeface="Times New Roman"/>
            </a:endParaRPr>
          </a:p>
          <a:p>
            <a:pPr marL="342900" marR="0" lvl="0" indent="-342900" algn="l" rtl="0">
              <a:lnSpc>
                <a:spcPct val="95000"/>
              </a:lnSpc>
              <a:spcBef>
                <a:spcPts val="1400"/>
              </a:spcBef>
              <a:spcAft>
                <a:spcPts val="0"/>
              </a:spcAft>
              <a:buNone/>
            </a:pPr>
            <a:endParaRPr sz="1800" b="0" i="0" u="none">
              <a:solidFill>
                <a:srgbClr val="E6E6E6"/>
              </a:solidFill>
              <a:latin typeface="Times New Roman"/>
              <a:ea typeface="Times New Roman"/>
              <a:cs typeface="Times New Roman"/>
              <a:sym typeface="Times New Roman"/>
            </a:endParaRPr>
          </a:p>
        </p:txBody>
      </p:sp>
      <p:grpSp>
        <p:nvGrpSpPr>
          <p:cNvPr id="965" name="Google Shape;965;p94"/>
          <p:cNvGrpSpPr/>
          <p:nvPr/>
        </p:nvGrpSpPr>
        <p:grpSpPr>
          <a:xfrm>
            <a:off x="0" y="6875462"/>
            <a:ext cx="10080625" cy="711200"/>
            <a:chOff x="0" y="0"/>
            <a:chExt cx="2147483646" cy="2147483647"/>
          </a:xfrm>
        </p:grpSpPr>
        <p:sp>
          <p:nvSpPr>
            <p:cNvPr id="966" name="Google Shape;966;p94"/>
            <p:cNvSpPr txBox="1"/>
            <p:nvPr/>
          </p:nvSpPr>
          <p:spPr>
            <a:xfrm>
              <a:off x="0" y="172565652"/>
              <a:ext cx="2147483646" cy="1974917995"/>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67" name="Google Shape;967;p94"/>
            <p:cNvSpPr txBox="1"/>
            <p:nvPr/>
          </p:nvSpPr>
          <p:spPr>
            <a:xfrm rot="10800000" flipH="1">
              <a:off x="0" y="43140071"/>
              <a:ext cx="497133931" cy="172565652"/>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68" name="Google Shape;968;p94"/>
            <p:cNvSpPr txBox="1"/>
            <p:nvPr/>
          </p:nvSpPr>
          <p:spPr>
            <a:xfrm rot="10800000" flipH="1">
              <a:off x="428820475" y="43140710"/>
              <a:ext cx="962140362" cy="129424942"/>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69" name="Google Shape;969;p94"/>
            <p:cNvSpPr txBox="1"/>
            <p:nvPr/>
          </p:nvSpPr>
          <p:spPr>
            <a:xfrm rot="10800000" flipH="1">
              <a:off x="991224392" y="0"/>
              <a:ext cx="1155921028" cy="172565652"/>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970" name="Google Shape;970;p94" descr="IPAB horizontal.png"/>
            <p:cNvPicPr preferRelativeResize="0"/>
            <p:nvPr/>
          </p:nvPicPr>
          <p:blipFill rotWithShape="1">
            <a:blip r:embed="rId3">
              <a:alphaModFix/>
            </a:blip>
            <a:srcRect/>
            <a:stretch/>
          </p:blipFill>
          <p:spPr>
            <a:xfrm>
              <a:off x="1456872217" y="173679945"/>
              <a:ext cx="634333266" cy="1768620479"/>
            </a:xfrm>
            <a:prstGeom prst="rect">
              <a:avLst/>
            </a:prstGeom>
            <a:noFill/>
            <a:ln>
              <a:noFill/>
            </a:ln>
          </p:spPr>
        </p:pic>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95"/>
          <p:cNvSpPr txBox="1"/>
          <p:nvPr/>
        </p:nvSpPr>
        <p:spPr>
          <a:xfrm>
            <a:off x="1587" y="842962"/>
            <a:ext cx="10079037" cy="6716712"/>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76" name="Google Shape;976;p95"/>
          <p:cNvSpPr txBox="1"/>
          <p:nvPr/>
        </p:nvSpPr>
        <p:spPr>
          <a:xfrm>
            <a:off x="3175" y="684212"/>
            <a:ext cx="2571750" cy="158750"/>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77" name="Google Shape;977;p95"/>
          <p:cNvSpPr txBox="1"/>
          <p:nvPr/>
        </p:nvSpPr>
        <p:spPr>
          <a:xfrm>
            <a:off x="1641475" y="684212"/>
            <a:ext cx="4524375" cy="158750"/>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978" name="Google Shape;978;p95"/>
          <p:cNvSpPr txBox="1"/>
          <p:nvPr/>
        </p:nvSpPr>
        <p:spPr>
          <a:xfrm>
            <a:off x="4643437" y="684212"/>
            <a:ext cx="5437187" cy="158750"/>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979" name="Google Shape;979;p95" descr="mendoza gobierno.png"/>
          <p:cNvPicPr preferRelativeResize="0"/>
          <p:nvPr/>
        </p:nvPicPr>
        <p:blipFill rotWithShape="1">
          <a:blip r:embed="rId3">
            <a:alphaModFix/>
          </a:blip>
          <a:srcRect/>
          <a:stretch/>
        </p:blipFill>
        <p:spPr>
          <a:xfrm>
            <a:off x="2944812" y="3462337"/>
            <a:ext cx="4191000" cy="1235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2"/>
          <p:cNvSpPr txBox="1"/>
          <p:nvPr/>
        </p:nvSpPr>
        <p:spPr>
          <a:xfrm>
            <a:off x="434975" y="0"/>
            <a:ext cx="9286875" cy="1268412"/>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s-AR" sz="3200" b="1" i="0" u="none">
                <a:solidFill>
                  <a:schemeClr val="dk1"/>
                </a:solidFill>
                <a:latin typeface="Calibri"/>
                <a:ea typeface="Calibri"/>
                <a:cs typeface="Calibri"/>
                <a:sym typeface="Calibri"/>
              </a:rPr>
              <a:t>La organización administrativa y el empleo público:</a:t>
            </a:r>
            <a:endParaRPr/>
          </a:p>
        </p:txBody>
      </p:sp>
      <p:sp>
        <p:nvSpPr>
          <p:cNvPr id="270" name="Google Shape;270;p42"/>
          <p:cNvSpPr txBox="1"/>
          <p:nvPr/>
        </p:nvSpPr>
        <p:spPr>
          <a:xfrm>
            <a:off x="434975" y="1619250"/>
            <a:ext cx="9047162" cy="5605462"/>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chemeClr val="lt1"/>
              </a:buClr>
              <a:buSzPts val="2400"/>
              <a:buFont typeface="Arial"/>
              <a:buNone/>
            </a:pPr>
            <a:endParaRPr sz="2400" b="0" i="0" u="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2000"/>
              <a:buFont typeface="Verdana"/>
              <a:buNone/>
            </a:pPr>
            <a:r>
              <a:rPr lang="es-AR" sz="2000" b="0" i="0" u="none">
                <a:solidFill>
                  <a:schemeClr val="dk1"/>
                </a:solidFill>
                <a:latin typeface="Verdana"/>
                <a:ea typeface="Verdana"/>
                <a:cs typeface="Verdana"/>
                <a:sym typeface="Verdana"/>
              </a:rPr>
              <a:t>La </a:t>
            </a:r>
            <a:r>
              <a:rPr lang="es-AR" sz="2000" b="1" i="0" u="none">
                <a:solidFill>
                  <a:schemeClr val="dk1"/>
                </a:solidFill>
                <a:latin typeface="Verdana"/>
                <a:ea typeface="Verdana"/>
                <a:cs typeface="Verdana"/>
                <a:sym typeface="Verdana"/>
              </a:rPr>
              <a:t>Administración Pública </a:t>
            </a:r>
            <a:r>
              <a:rPr lang="es-AR" sz="2000" b="0" i="0" u="none">
                <a:solidFill>
                  <a:schemeClr val="dk1"/>
                </a:solidFill>
                <a:latin typeface="Verdana"/>
                <a:ea typeface="Verdana"/>
                <a:cs typeface="Verdana"/>
                <a:sym typeface="Verdana"/>
              </a:rPr>
              <a:t>es UNA </a:t>
            </a:r>
            <a:r>
              <a:rPr lang="es-AR" sz="2000" b="1" i="0" u="none">
                <a:solidFill>
                  <a:schemeClr val="dk1"/>
                </a:solidFill>
                <a:latin typeface="Verdana"/>
                <a:ea typeface="Verdana"/>
                <a:cs typeface="Verdana"/>
                <a:sym typeface="Verdana"/>
              </a:rPr>
              <a:t>ORGANIZACIÓN.</a:t>
            </a:r>
            <a:endParaRPr/>
          </a:p>
          <a:p>
            <a:pPr marL="0" marR="0" lvl="0" indent="0" algn="just" rtl="0">
              <a:lnSpc>
                <a:spcPct val="100000"/>
              </a:lnSpc>
              <a:spcBef>
                <a:spcPts val="0"/>
              </a:spcBef>
              <a:spcAft>
                <a:spcPts val="0"/>
              </a:spcAft>
              <a:buClr>
                <a:schemeClr val="lt1"/>
              </a:buClr>
              <a:buSzPts val="2000"/>
              <a:buFont typeface="Arial"/>
              <a:buNone/>
            </a:pPr>
            <a:endParaRPr sz="2000" b="0" i="0" u="none">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chemeClr val="dk1"/>
              </a:buClr>
              <a:buSzPts val="2000"/>
              <a:buFont typeface="Verdana"/>
              <a:buNone/>
            </a:pPr>
            <a:r>
              <a:rPr lang="es-AR" sz="2000" b="0" i="0" u="none">
                <a:solidFill>
                  <a:schemeClr val="dk1"/>
                </a:solidFill>
                <a:latin typeface="Verdana"/>
                <a:ea typeface="Verdana"/>
                <a:cs typeface="Verdana"/>
                <a:sym typeface="Verdana"/>
              </a:rPr>
              <a:t>* Por lo tanto: </a:t>
            </a:r>
            <a:endParaRPr/>
          </a:p>
          <a:p>
            <a:pPr marL="0" marR="0" lvl="0" indent="0" algn="just" rtl="0">
              <a:lnSpc>
                <a:spcPct val="100000"/>
              </a:lnSpc>
              <a:spcBef>
                <a:spcPts val="0"/>
              </a:spcBef>
              <a:spcAft>
                <a:spcPts val="0"/>
              </a:spcAft>
              <a:buClr>
                <a:schemeClr val="lt1"/>
              </a:buClr>
              <a:buSzPts val="2000"/>
              <a:buFont typeface="Arial"/>
              <a:buNone/>
            </a:pPr>
            <a:endParaRPr sz="2000" b="0" i="0" u="none">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chemeClr val="dk1"/>
              </a:buClr>
              <a:buSzPts val="2000"/>
              <a:buFont typeface="Verdana"/>
              <a:buNone/>
            </a:pPr>
            <a:r>
              <a:rPr lang="es-AR" sz="2000" b="0" i="0" u="none">
                <a:solidFill>
                  <a:schemeClr val="dk1"/>
                </a:solidFill>
                <a:latin typeface="Verdana"/>
                <a:ea typeface="Verdana"/>
                <a:cs typeface="Verdana"/>
                <a:sym typeface="Verdana"/>
              </a:rPr>
              <a:t>	- Posee una </a:t>
            </a:r>
            <a:r>
              <a:rPr lang="es-AR" sz="2000" b="1" i="0" u="none">
                <a:solidFill>
                  <a:schemeClr val="dk1"/>
                </a:solidFill>
                <a:latin typeface="Verdana"/>
                <a:ea typeface="Verdana"/>
                <a:cs typeface="Verdana"/>
                <a:sym typeface="Verdana"/>
              </a:rPr>
              <a:t>ESTRUCTURA,</a:t>
            </a:r>
            <a:endParaRPr/>
          </a:p>
          <a:p>
            <a:pPr marL="0" marR="0" lvl="0" indent="0" algn="just" rtl="0">
              <a:lnSpc>
                <a:spcPct val="100000"/>
              </a:lnSpc>
              <a:spcBef>
                <a:spcPts val="0"/>
              </a:spcBef>
              <a:spcAft>
                <a:spcPts val="0"/>
              </a:spcAft>
              <a:buClr>
                <a:schemeClr val="lt1"/>
              </a:buClr>
              <a:buSzPts val="2000"/>
              <a:buFont typeface="Arial"/>
              <a:buNone/>
            </a:pPr>
            <a:endParaRPr sz="2000" b="0" i="0" u="none">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chemeClr val="dk1"/>
              </a:buClr>
              <a:buSzPts val="2000"/>
              <a:buFont typeface="Verdana"/>
              <a:buNone/>
            </a:pPr>
            <a:r>
              <a:rPr lang="es-AR" sz="2000" b="0" i="0" u="none">
                <a:solidFill>
                  <a:schemeClr val="dk1"/>
                </a:solidFill>
                <a:latin typeface="Verdana"/>
                <a:ea typeface="Verdana"/>
                <a:cs typeface="Verdana"/>
                <a:sym typeface="Verdana"/>
              </a:rPr>
              <a:t>	- Cuyo funcionamiento está sujeto a </a:t>
            </a:r>
            <a:r>
              <a:rPr lang="es-AR" sz="2000" b="1" i="0" u="none">
                <a:solidFill>
                  <a:schemeClr val="dk1"/>
                </a:solidFill>
                <a:latin typeface="Verdana"/>
                <a:ea typeface="Verdana"/>
                <a:cs typeface="Verdana"/>
                <a:sym typeface="Verdana"/>
              </a:rPr>
              <a:t>PRINCIPIOS Y REGLAS JURÍDICAS.</a:t>
            </a:r>
            <a:endParaRPr/>
          </a:p>
          <a:p>
            <a:pPr marL="0" marR="0" lvl="0" indent="0" algn="l" rtl="0">
              <a:lnSpc>
                <a:spcPct val="100000"/>
              </a:lnSpc>
              <a:spcBef>
                <a:spcPts val="0"/>
              </a:spcBef>
              <a:spcAft>
                <a:spcPts val="0"/>
              </a:spcAft>
              <a:buClr>
                <a:schemeClr val="lt1"/>
              </a:buClr>
              <a:buSzPts val="2000"/>
              <a:buFont typeface="Arial"/>
              <a:buNone/>
            </a:pPr>
            <a:endParaRPr sz="2000" b="1" i="0" u="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lt1"/>
              </a:buClr>
              <a:buSzPts val="2000"/>
              <a:buFont typeface="Arial"/>
              <a:buNone/>
            </a:pPr>
            <a:endParaRPr sz="2000" b="1" i="0" u="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lt1"/>
              </a:buClr>
              <a:buSzPts val="2000"/>
              <a:buFont typeface="Arial"/>
              <a:buNone/>
            </a:pPr>
            <a:endParaRPr sz="2000" b="1" i="0" u="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2000"/>
              <a:buFont typeface="Verdana"/>
              <a:buNone/>
            </a:pPr>
            <a:r>
              <a:rPr lang="es-AR" sz="2000" b="1" i="0" u="none">
                <a:solidFill>
                  <a:schemeClr val="dk1"/>
                </a:solidFill>
                <a:latin typeface="Verdana"/>
                <a:ea typeface="Verdana"/>
                <a:cs typeface="Verdana"/>
                <a:sym typeface="Verdana"/>
              </a:rPr>
              <a:t>* Para el ejercicio del poder público (estatal);</a:t>
            </a:r>
            <a:endParaRPr/>
          </a:p>
          <a:p>
            <a:pPr marL="0" marR="0" lvl="0" indent="0" algn="l" rtl="0">
              <a:lnSpc>
                <a:spcPct val="100000"/>
              </a:lnSpc>
              <a:spcBef>
                <a:spcPts val="0"/>
              </a:spcBef>
              <a:spcAft>
                <a:spcPts val="0"/>
              </a:spcAft>
              <a:buClr>
                <a:schemeClr val="lt1"/>
              </a:buClr>
              <a:buSzPts val="2000"/>
              <a:buFont typeface="Arial"/>
              <a:buNone/>
            </a:pPr>
            <a:endParaRPr sz="2000" b="1" i="0" u="none">
              <a:solidFill>
                <a:schemeClr val="dk1"/>
              </a:solidFill>
              <a:latin typeface="Verdana"/>
              <a:ea typeface="Verdana"/>
              <a:cs typeface="Verdana"/>
              <a:sym typeface="Verdana"/>
            </a:endParaRPr>
          </a:p>
          <a:p>
            <a:pPr marL="0" marR="0" lvl="0" indent="-127000" algn="l" rtl="0">
              <a:lnSpc>
                <a:spcPct val="100000"/>
              </a:lnSpc>
              <a:spcBef>
                <a:spcPts val="0"/>
              </a:spcBef>
              <a:spcAft>
                <a:spcPts val="0"/>
              </a:spcAft>
              <a:buClr>
                <a:schemeClr val="dk1"/>
              </a:buClr>
              <a:buSzPts val="2000"/>
              <a:buFont typeface="Arial"/>
              <a:buChar char="•"/>
            </a:pPr>
            <a:r>
              <a:rPr lang="es-AR" sz="2000" b="1" i="1" u="none">
                <a:solidFill>
                  <a:schemeClr val="dk1"/>
                </a:solidFill>
                <a:latin typeface="Verdana"/>
                <a:ea typeface="Verdana"/>
                <a:cs typeface="Verdana"/>
                <a:sym typeface="Verdana"/>
              </a:rPr>
              <a:t>AL SERVICIO DE</a:t>
            </a:r>
            <a:r>
              <a:rPr lang="es-AR" sz="2000" b="1" i="0" u="none">
                <a:solidFill>
                  <a:schemeClr val="dk1"/>
                </a:solidFill>
                <a:latin typeface="Verdana"/>
                <a:ea typeface="Verdana"/>
                <a:cs typeface="Verdana"/>
                <a:sym typeface="Verdana"/>
              </a:rPr>
              <a:t> LA COMUNIDAD </a:t>
            </a:r>
            <a:r>
              <a:rPr lang="es-AR" sz="2000" b="0" i="0" u="none">
                <a:solidFill>
                  <a:schemeClr val="dk1"/>
                </a:solidFill>
                <a:latin typeface="Verdana"/>
                <a:ea typeface="Verdana"/>
                <a:cs typeface="Verdana"/>
                <a:sym typeface="Verdana"/>
              </a:rPr>
              <a:t>Y DE SUS CIUDADANOS.</a:t>
            </a:r>
            <a:endParaRPr/>
          </a:p>
          <a:p>
            <a:pPr marL="0" marR="0" lvl="0" indent="0" algn="l" rtl="0">
              <a:lnSpc>
                <a:spcPct val="100000"/>
              </a:lnSpc>
              <a:spcBef>
                <a:spcPts val="0"/>
              </a:spcBef>
              <a:spcAft>
                <a:spcPts val="0"/>
              </a:spcAft>
              <a:buClr>
                <a:schemeClr val="lt1"/>
              </a:buClr>
              <a:buSzPts val="2000"/>
              <a:buFont typeface="Arial"/>
              <a:buNone/>
            </a:pPr>
            <a:endParaRPr sz="2000" b="0" i="0" u="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lt1"/>
              </a:buClr>
              <a:buSzPts val="2000"/>
              <a:buFont typeface="Arial"/>
              <a:buNone/>
            </a:pPr>
            <a:endParaRPr sz="2000" b="0" i="0" u="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None/>
            </a:pPr>
            <a:endParaRPr sz="2000" b="0" i="0" u="none">
              <a:solidFill>
                <a:schemeClr val="dk1"/>
              </a:solidFill>
              <a:latin typeface="Verdana"/>
              <a:ea typeface="Verdana"/>
              <a:cs typeface="Verdana"/>
              <a:sym typeface="Verdana"/>
            </a:endParaRPr>
          </a:p>
        </p:txBody>
      </p:sp>
      <p:grpSp>
        <p:nvGrpSpPr>
          <p:cNvPr id="271" name="Google Shape;271;p42"/>
          <p:cNvGrpSpPr/>
          <p:nvPr/>
        </p:nvGrpSpPr>
        <p:grpSpPr>
          <a:xfrm>
            <a:off x="0" y="6832600"/>
            <a:ext cx="10080625" cy="754062"/>
            <a:chOff x="0" y="0"/>
            <a:chExt cx="2147483646" cy="2147483647"/>
          </a:xfrm>
        </p:grpSpPr>
        <p:sp>
          <p:nvSpPr>
            <p:cNvPr id="272" name="Google Shape;272;p42"/>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73" name="Google Shape;273;p42"/>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74" name="Google Shape;274;p42"/>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75" name="Google Shape;275;p42"/>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276" name="Google Shape;276;p42"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3"/>
          <p:cNvSpPr txBox="1"/>
          <p:nvPr/>
        </p:nvSpPr>
        <p:spPr>
          <a:xfrm>
            <a:off x="196850" y="207962"/>
            <a:ext cx="8899525" cy="1379537"/>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s-AR" sz="3200" b="1" i="0" u="none">
                <a:solidFill>
                  <a:schemeClr val="dk1"/>
                </a:solidFill>
                <a:latin typeface="Calibri"/>
                <a:ea typeface="Calibri"/>
                <a:cs typeface="Calibri"/>
                <a:sym typeface="Calibri"/>
              </a:rPr>
              <a:t>Relaciones entre el presupuesto, la organización administrativa y el empleo público:</a:t>
            </a:r>
            <a:endParaRPr/>
          </a:p>
        </p:txBody>
      </p:sp>
      <p:sp>
        <p:nvSpPr>
          <p:cNvPr id="282" name="Google Shape;282;p43"/>
          <p:cNvSpPr txBox="1"/>
          <p:nvPr/>
        </p:nvSpPr>
        <p:spPr>
          <a:xfrm>
            <a:off x="515937" y="1350962"/>
            <a:ext cx="9047162" cy="2776537"/>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chemeClr val="lt1"/>
              </a:buClr>
              <a:buSzPts val="2400"/>
              <a:buFont typeface="Arial"/>
              <a:buNone/>
            </a:pPr>
            <a:endParaRPr sz="24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Verdana"/>
              <a:buNone/>
            </a:pPr>
            <a:r>
              <a:rPr lang="es-AR" sz="2000" b="0" i="0" u="none">
                <a:solidFill>
                  <a:schemeClr val="dk1"/>
                </a:solidFill>
                <a:latin typeface="Verdana"/>
                <a:ea typeface="Verdana"/>
                <a:cs typeface="Verdana"/>
                <a:sym typeface="Verdana"/>
              </a:rPr>
              <a:t>Al momento de analizar el régimen jurídico de los </a:t>
            </a:r>
            <a:r>
              <a:rPr lang="es-AR" sz="2000" b="1" i="1" u="none">
                <a:solidFill>
                  <a:schemeClr val="dk1"/>
                </a:solidFill>
                <a:latin typeface="Verdana"/>
                <a:ea typeface="Verdana"/>
                <a:cs typeface="Verdana"/>
                <a:sym typeface="Verdana"/>
              </a:rPr>
              <a:t>órganos estatales</a:t>
            </a:r>
            <a:r>
              <a:rPr lang="es-AR" sz="2000" b="0" i="0" u="none">
                <a:solidFill>
                  <a:schemeClr val="dk1"/>
                </a:solidFill>
                <a:latin typeface="Verdana"/>
                <a:ea typeface="Verdana"/>
                <a:cs typeface="Verdana"/>
                <a:sym typeface="Verdana"/>
              </a:rPr>
              <a:t> (que ejercen función administrativa), se suele distinguir:</a:t>
            </a:r>
            <a:endParaRPr/>
          </a:p>
          <a:p>
            <a:pPr marL="0" marR="0" lvl="0" indent="0" algn="l" rtl="0">
              <a:lnSpc>
                <a:spcPct val="100000"/>
              </a:lnSpc>
              <a:spcBef>
                <a:spcPts val="0"/>
              </a:spcBef>
              <a:spcAft>
                <a:spcPts val="0"/>
              </a:spcAft>
              <a:buClr>
                <a:schemeClr val="lt1"/>
              </a:buClr>
              <a:buSzPts val="2000"/>
              <a:buFont typeface="Arial"/>
              <a:buNone/>
            </a:pPr>
            <a:endParaRPr sz="2000" b="0" i="0" u="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None/>
            </a:pPr>
            <a:endParaRPr sz="2000" b="0" i="0" u="none">
              <a:solidFill>
                <a:schemeClr val="dk1"/>
              </a:solidFill>
              <a:latin typeface="Verdana"/>
              <a:ea typeface="Verdana"/>
              <a:cs typeface="Verdana"/>
              <a:sym typeface="Verdana"/>
            </a:endParaRPr>
          </a:p>
        </p:txBody>
      </p:sp>
      <p:sp>
        <p:nvSpPr>
          <p:cNvPr id="283" name="Google Shape;283;p43"/>
          <p:cNvSpPr/>
          <p:nvPr/>
        </p:nvSpPr>
        <p:spPr>
          <a:xfrm>
            <a:off x="595312" y="2976562"/>
            <a:ext cx="3770312" cy="793750"/>
          </a:xfrm>
          <a:prstGeom prst="roundRect">
            <a:avLst>
              <a:gd name="adj" fmla="val 47"/>
            </a:avLst>
          </a:prstGeom>
          <a:solidFill>
            <a:srgbClr val="99CCFF"/>
          </a:solidFill>
          <a:ln w="9525" cap="flat" cmpd="sng">
            <a:solidFill>
              <a:srgbClr val="000000"/>
            </a:solidFill>
            <a:prstDash val="solid"/>
            <a:miter lim="800000"/>
            <a:headEnd type="none" w="sm" len="sm"/>
            <a:tailEnd type="none" w="sm" len="sm"/>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2000"/>
              <a:buFont typeface="Arial"/>
              <a:buNone/>
            </a:pPr>
            <a:r>
              <a:rPr lang="es-AR" sz="2000" b="0" i="0" u="none">
                <a:solidFill>
                  <a:srgbClr val="000000"/>
                </a:solidFill>
                <a:latin typeface="Arial"/>
                <a:ea typeface="Arial"/>
                <a:cs typeface="Arial"/>
                <a:sym typeface="Arial"/>
              </a:rPr>
              <a:t>Lo que regula su ubicación</a:t>
            </a:r>
            <a:endParaRPr/>
          </a:p>
          <a:p>
            <a:pPr marL="0" marR="0" lvl="0" indent="0" algn="l" rtl="0">
              <a:lnSpc>
                <a:spcPct val="100000"/>
              </a:lnSpc>
              <a:spcBef>
                <a:spcPts val="0"/>
              </a:spcBef>
              <a:spcAft>
                <a:spcPts val="0"/>
              </a:spcAft>
              <a:buClr>
                <a:srgbClr val="FFFF00"/>
              </a:buClr>
              <a:buSzPts val="2000"/>
              <a:buFont typeface="Arial"/>
              <a:buNone/>
            </a:pPr>
            <a:r>
              <a:rPr lang="es-AR" sz="2000" b="1" i="0" u="none">
                <a:solidFill>
                  <a:srgbClr val="FFFF00"/>
                </a:solidFill>
                <a:latin typeface="Arial"/>
                <a:ea typeface="Arial"/>
                <a:cs typeface="Arial"/>
                <a:sym typeface="Arial"/>
              </a:rPr>
              <a:t>DENTRO</a:t>
            </a:r>
            <a:r>
              <a:rPr lang="es-AR" sz="2000" b="0" i="0" u="none">
                <a:solidFill>
                  <a:srgbClr val="000000"/>
                </a:solidFill>
                <a:latin typeface="Arial"/>
                <a:ea typeface="Arial"/>
                <a:cs typeface="Arial"/>
                <a:sym typeface="Arial"/>
              </a:rPr>
              <a:t> de la estructura</a:t>
            </a:r>
            <a:endParaRPr/>
          </a:p>
        </p:txBody>
      </p:sp>
      <p:sp>
        <p:nvSpPr>
          <p:cNvPr id="284" name="Google Shape;284;p43"/>
          <p:cNvSpPr/>
          <p:nvPr/>
        </p:nvSpPr>
        <p:spPr>
          <a:xfrm>
            <a:off x="5278437" y="2976562"/>
            <a:ext cx="3770312" cy="793750"/>
          </a:xfrm>
          <a:prstGeom prst="roundRect">
            <a:avLst>
              <a:gd name="adj" fmla="val 47"/>
            </a:avLst>
          </a:prstGeom>
          <a:solidFill>
            <a:srgbClr val="7DA647"/>
          </a:solidFill>
          <a:ln w="9525" cap="flat" cmpd="sng">
            <a:solidFill>
              <a:srgbClr val="000000"/>
            </a:solidFill>
            <a:prstDash val="solid"/>
            <a:miter lim="800000"/>
            <a:headEnd type="none" w="sm" len="sm"/>
            <a:tailEnd type="none" w="sm" len="sm"/>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2000"/>
              <a:buFont typeface="Arial"/>
              <a:buNone/>
            </a:pPr>
            <a:r>
              <a:rPr lang="es-AR" sz="2000" b="0" i="0" u="none">
                <a:solidFill>
                  <a:srgbClr val="000000"/>
                </a:solidFill>
                <a:latin typeface="Arial"/>
                <a:ea typeface="Arial"/>
                <a:cs typeface="Arial"/>
                <a:sym typeface="Arial"/>
              </a:rPr>
              <a:t>Lo que regula su relación</a:t>
            </a:r>
            <a:endParaRPr/>
          </a:p>
          <a:p>
            <a:pPr marL="0" marR="0" lvl="0" indent="0" algn="l" rtl="0">
              <a:lnSpc>
                <a:spcPct val="100000"/>
              </a:lnSpc>
              <a:spcBef>
                <a:spcPts val="0"/>
              </a:spcBef>
              <a:spcAft>
                <a:spcPts val="0"/>
              </a:spcAft>
              <a:buClr>
                <a:srgbClr val="FFFF00"/>
              </a:buClr>
              <a:buSzPts val="2000"/>
              <a:buFont typeface="Arial"/>
              <a:buNone/>
            </a:pPr>
            <a:r>
              <a:rPr lang="es-AR" sz="2000" b="1" i="0" u="none">
                <a:solidFill>
                  <a:srgbClr val="FFFF00"/>
                </a:solidFill>
                <a:latin typeface="Arial"/>
                <a:ea typeface="Arial"/>
                <a:cs typeface="Arial"/>
                <a:sym typeface="Arial"/>
              </a:rPr>
              <a:t>CON </a:t>
            </a:r>
            <a:r>
              <a:rPr lang="es-AR" sz="2000" b="0" i="0" u="none">
                <a:solidFill>
                  <a:srgbClr val="000000"/>
                </a:solidFill>
                <a:latin typeface="Arial"/>
                <a:ea typeface="Arial"/>
                <a:cs typeface="Arial"/>
                <a:sym typeface="Arial"/>
              </a:rPr>
              <a:t>la estructura</a:t>
            </a:r>
            <a:endParaRPr/>
          </a:p>
        </p:txBody>
      </p:sp>
      <p:sp>
        <p:nvSpPr>
          <p:cNvPr id="285" name="Google Shape;285;p43"/>
          <p:cNvSpPr/>
          <p:nvPr/>
        </p:nvSpPr>
        <p:spPr>
          <a:xfrm>
            <a:off x="595312" y="3810000"/>
            <a:ext cx="3770312" cy="554037"/>
          </a:xfrm>
          <a:prstGeom prst="roundRect">
            <a:avLst>
              <a:gd name="adj" fmla="val 68"/>
            </a:avLst>
          </a:prstGeom>
          <a:solidFill>
            <a:srgbClr val="00DCFF"/>
          </a:solidFill>
          <a:ln w="9525" cap="flat" cmpd="sng">
            <a:solidFill>
              <a:srgbClr val="000000"/>
            </a:solidFill>
            <a:prstDash val="solid"/>
            <a:miter lim="800000"/>
            <a:headEnd type="none" w="sm" len="sm"/>
            <a:tailEnd type="none" w="sm" len="sm"/>
          </a:ln>
        </p:spPr>
        <p:txBody>
          <a:bodyPr spcFirstLastPara="1" wrap="square" lIns="90000" tIns="45000" rIns="90000" bIns="45000" anchor="ctr" anchorCtr="1">
            <a:noAutofit/>
          </a:bodyPr>
          <a:lstStyle/>
          <a:p>
            <a:pPr marL="0" marR="0" lvl="0" indent="0" algn="ctr" rtl="0">
              <a:lnSpc>
                <a:spcPct val="100000"/>
              </a:lnSpc>
              <a:spcBef>
                <a:spcPts val="0"/>
              </a:spcBef>
              <a:spcAft>
                <a:spcPts val="0"/>
              </a:spcAft>
              <a:buClr>
                <a:srgbClr val="000000"/>
              </a:buClr>
              <a:buSzPts val="1600"/>
              <a:buFont typeface="Arial"/>
              <a:buNone/>
            </a:pPr>
            <a:r>
              <a:rPr lang="es-AR" sz="1600" b="1" i="0" u="none">
                <a:solidFill>
                  <a:srgbClr val="000000"/>
                </a:solidFill>
                <a:latin typeface="Arial"/>
                <a:ea typeface="Arial"/>
                <a:cs typeface="Arial"/>
                <a:sym typeface="Arial"/>
              </a:rPr>
              <a:t>FAZ ESTÁTICA</a:t>
            </a:r>
            <a:endParaRPr/>
          </a:p>
          <a:p>
            <a:pPr marL="0" marR="0" lvl="0" indent="0" algn="ctr" rtl="0">
              <a:lnSpc>
                <a:spcPct val="100000"/>
              </a:lnSpc>
              <a:spcBef>
                <a:spcPts val="0"/>
              </a:spcBef>
              <a:spcAft>
                <a:spcPts val="0"/>
              </a:spcAft>
              <a:buClr>
                <a:srgbClr val="000000"/>
              </a:buClr>
              <a:buSzPts val="1600"/>
              <a:buFont typeface="Arial"/>
              <a:buNone/>
            </a:pPr>
            <a:r>
              <a:rPr lang="es-AR" sz="1600" b="1" i="0" u="none">
                <a:solidFill>
                  <a:srgbClr val="000000"/>
                </a:solidFill>
                <a:latin typeface="Arial"/>
                <a:ea typeface="Arial"/>
                <a:cs typeface="Arial"/>
                <a:sym typeface="Arial"/>
              </a:rPr>
              <a:t>(</a:t>
            </a:r>
            <a:r>
              <a:rPr lang="es-AR" sz="1600" b="1" i="0" u="sng">
                <a:solidFill>
                  <a:srgbClr val="FFFF00"/>
                </a:solidFill>
                <a:latin typeface="Arial"/>
                <a:ea typeface="Arial"/>
                <a:cs typeface="Arial"/>
                <a:sym typeface="Arial"/>
              </a:rPr>
              <a:t>ORGANIGRAMA</a:t>
            </a:r>
            <a:r>
              <a:rPr lang="es-AR" sz="1600" b="1" i="0" u="sng">
                <a:solidFill>
                  <a:schemeClr val="dk1"/>
                </a:solidFill>
                <a:latin typeface="Arial"/>
                <a:ea typeface="Arial"/>
                <a:cs typeface="Arial"/>
                <a:sym typeface="Arial"/>
              </a:rPr>
              <a:t>)</a:t>
            </a:r>
            <a:endParaRPr/>
          </a:p>
        </p:txBody>
      </p:sp>
      <p:sp>
        <p:nvSpPr>
          <p:cNvPr id="286" name="Google Shape;286;p43"/>
          <p:cNvSpPr/>
          <p:nvPr/>
        </p:nvSpPr>
        <p:spPr>
          <a:xfrm>
            <a:off x="5318125" y="3849687"/>
            <a:ext cx="3770312" cy="554037"/>
          </a:xfrm>
          <a:prstGeom prst="roundRect">
            <a:avLst>
              <a:gd name="adj" fmla="val 68"/>
            </a:avLst>
          </a:prstGeom>
          <a:solidFill>
            <a:srgbClr val="5C8526"/>
          </a:solidFill>
          <a:ln w="9525" cap="flat" cmpd="sng">
            <a:solidFill>
              <a:srgbClr val="000000"/>
            </a:solidFill>
            <a:prstDash val="solid"/>
            <a:miter lim="800000"/>
            <a:headEnd type="none" w="sm" len="sm"/>
            <a:tailEnd type="none" w="sm" len="sm"/>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600"/>
              <a:buFont typeface="Arial"/>
              <a:buNone/>
            </a:pPr>
            <a:r>
              <a:rPr lang="es-AR" sz="1600" b="1" i="0" u="none">
                <a:solidFill>
                  <a:srgbClr val="000000"/>
                </a:solidFill>
                <a:latin typeface="Arial"/>
                <a:ea typeface="Arial"/>
                <a:cs typeface="Arial"/>
                <a:sym typeface="Arial"/>
              </a:rPr>
              <a:t>FAZ DINÁMICA</a:t>
            </a:r>
            <a:endParaRPr/>
          </a:p>
          <a:p>
            <a:pPr marL="0" marR="0" lvl="0" indent="0" algn="l" rtl="0">
              <a:lnSpc>
                <a:spcPct val="100000"/>
              </a:lnSpc>
              <a:spcBef>
                <a:spcPts val="0"/>
              </a:spcBef>
              <a:spcAft>
                <a:spcPts val="0"/>
              </a:spcAft>
              <a:buClr>
                <a:srgbClr val="000000"/>
              </a:buClr>
              <a:buSzPts val="1600"/>
              <a:buFont typeface="Arial"/>
              <a:buNone/>
            </a:pPr>
            <a:r>
              <a:rPr lang="es-AR" sz="1600" b="1" i="0" u="none">
                <a:solidFill>
                  <a:srgbClr val="000000"/>
                </a:solidFill>
                <a:latin typeface="Arial"/>
                <a:ea typeface="Arial"/>
                <a:cs typeface="Arial"/>
                <a:sym typeface="Arial"/>
              </a:rPr>
              <a:t>(</a:t>
            </a:r>
            <a:r>
              <a:rPr lang="es-AR" sz="1600" b="1" i="0" u="sng">
                <a:solidFill>
                  <a:srgbClr val="FFFF00"/>
                </a:solidFill>
                <a:latin typeface="Arial"/>
                <a:ea typeface="Arial"/>
                <a:cs typeface="Arial"/>
                <a:sym typeface="Arial"/>
              </a:rPr>
              <a:t>ESCALAFÓN</a:t>
            </a:r>
            <a:r>
              <a:rPr lang="es-AR" sz="1600" b="1" i="0" u="none">
                <a:solidFill>
                  <a:srgbClr val="000000"/>
                </a:solidFill>
                <a:latin typeface="Arial"/>
                <a:ea typeface="Arial"/>
                <a:cs typeface="Arial"/>
                <a:sym typeface="Arial"/>
              </a:rPr>
              <a:t>)</a:t>
            </a:r>
            <a:endParaRPr/>
          </a:p>
        </p:txBody>
      </p:sp>
      <p:sp>
        <p:nvSpPr>
          <p:cNvPr id="287" name="Google Shape;287;p43"/>
          <p:cNvSpPr/>
          <p:nvPr/>
        </p:nvSpPr>
        <p:spPr>
          <a:xfrm>
            <a:off x="595312" y="4405312"/>
            <a:ext cx="3770312" cy="554037"/>
          </a:xfrm>
          <a:prstGeom prst="roundRect">
            <a:avLst>
              <a:gd name="adj" fmla="val 68"/>
            </a:avLst>
          </a:prstGeom>
          <a:solidFill>
            <a:srgbClr val="00CCCC"/>
          </a:solidFill>
          <a:ln w="9525" cap="flat" cmpd="sng">
            <a:solidFill>
              <a:srgbClr val="000000"/>
            </a:solidFill>
            <a:prstDash val="solid"/>
            <a:miter lim="800000"/>
            <a:headEnd type="none" w="sm" len="sm"/>
            <a:tailEnd type="none" w="sm" len="sm"/>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2000"/>
              <a:buFont typeface="Arial"/>
              <a:buNone/>
            </a:pPr>
            <a:r>
              <a:rPr lang="es-AR" sz="2000" b="0" i="0" u="none">
                <a:solidFill>
                  <a:srgbClr val="000000"/>
                </a:solidFill>
                <a:latin typeface="Arial"/>
                <a:ea typeface="Arial"/>
                <a:cs typeface="Arial"/>
                <a:sym typeface="Arial"/>
              </a:rPr>
              <a:t>ÓRGANO - </a:t>
            </a:r>
            <a:r>
              <a:rPr lang="es-AR" sz="2000" b="0" i="0" u="none">
                <a:solidFill>
                  <a:srgbClr val="FFFF00"/>
                </a:solidFill>
                <a:latin typeface="Arial"/>
                <a:ea typeface="Arial"/>
                <a:cs typeface="Arial"/>
                <a:sym typeface="Arial"/>
              </a:rPr>
              <a:t>INSTITUCIÓN</a:t>
            </a:r>
            <a:endParaRPr/>
          </a:p>
        </p:txBody>
      </p:sp>
      <p:sp>
        <p:nvSpPr>
          <p:cNvPr id="288" name="Google Shape;288;p43"/>
          <p:cNvSpPr/>
          <p:nvPr/>
        </p:nvSpPr>
        <p:spPr>
          <a:xfrm>
            <a:off x="5318125" y="4565650"/>
            <a:ext cx="3770312" cy="554037"/>
          </a:xfrm>
          <a:prstGeom prst="roundRect">
            <a:avLst>
              <a:gd name="adj" fmla="val 68"/>
            </a:avLst>
          </a:prstGeom>
          <a:solidFill>
            <a:srgbClr val="94BD5E"/>
          </a:solidFill>
          <a:ln w="9525" cap="flat" cmpd="sng">
            <a:solidFill>
              <a:srgbClr val="000000"/>
            </a:solidFill>
            <a:prstDash val="solid"/>
            <a:miter lim="800000"/>
            <a:headEnd type="none" w="sm" len="sm"/>
            <a:tailEnd type="none" w="sm" len="sm"/>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2000"/>
              <a:buFont typeface="Arial"/>
              <a:buNone/>
            </a:pPr>
            <a:r>
              <a:rPr lang="es-AR" sz="2000" b="0" i="0" u="none">
                <a:solidFill>
                  <a:srgbClr val="000000"/>
                </a:solidFill>
                <a:latin typeface="Arial"/>
                <a:ea typeface="Arial"/>
                <a:cs typeface="Arial"/>
                <a:sym typeface="Arial"/>
              </a:rPr>
              <a:t>ÓRGANO - </a:t>
            </a:r>
            <a:r>
              <a:rPr lang="es-AR" sz="2000" b="0" i="0" u="none">
                <a:solidFill>
                  <a:srgbClr val="FFFF00"/>
                </a:solidFill>
                <a:latin typeface="Arial"/>
                <a:ea typeface="Arial"/>
                <a:cs typeface="Arial"/>
                <a:sym typeface="Arial"/>
              </a:rPr>
              <a:t>PERSONA</a:t>
            </a:r>
            <a:endParaRPr/>
          </a:p>
        </p:txBody>
      </p:sp>
      <p:sp>
        <p:nvSpPr>
          <p:cNvPr id="289" name="Google Shape;289;p43"/>
          <p:cNvSpPr/>
          <p:nvPr/>
        </p:nvSpPr>
        <p:spPr>
          <a:xfrm>
            <a:off x="1746250" y="5040312"/>
            <a:ext cx="1587500" cy="317500"/>
          </a:xfrm>
          <a:prstGeom prst="downArrow">
            <a:avLst>
              <a:gd name="adj1" fmla="val 50000"/>
              <a:gd name="adj2" fmla="val 50000"/>
            </a:avLst>
          </a:prstGeom>
          <a:solidFill>
            <a:srgbClr val="99CC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90" name="Google Shape;290;p43"/>
          <p:cNvSpPr/>
          <p:nvPr/>
        </p:nvSpPr>
        <p:spPr>
          <a:xfrm>
            <a:off x="6348412" y="5119687"/>
            <a:ext cx="1587500" cy="436562"/>
          </a:xfrm>
          <a:prstGeom prst="downArrow">
            <a:avLst>
              <a:gd name="adj1" fmla="val 50000"/>
              <a:gd name="adj2" fmla="val 50000"/>
            </a:avLst>
          </a:prstGeom>
          <a:solidFill>
            <a:srgbClr val="99CC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91" name="Google Shape;291;p43"/>
          <p:cNvSpPr txBox="1"/>
          <p:nvPr/>
        </p:nvSpPr>
        <p:spPr>
          <a:xfrm>
            <a:off x="196850" y="5437187"/>
            <a:ext cx="4762500" cy="1006475"/>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s-AR" sz="2000" b="1" i="0" u="none">
                <a:solidFill>
                  <a:schemeClr val="dk1"/>
                </a:solidFill>
                <a:latin typeface="Arial"/>
                <a:ea typeface="Arial"/>
                <a:cs typeface="Arial"/>
                <a:sym typeface="Arial"/>
              </a:rPr>
              <a:t>PRESUPUESTO,</a:t>
            </a:r>
            <a:endParaRPr/>
          </a:p>
          <a:p>
            <a:pPr marL="0" marR="0" lvl="0" indent="0" algn="ctr" rtl="0">
              <a:lnSpc>
                <a:spcPct val="100000"/>
              </a:lnSpc>
              <a:spcBef>
                <a:spcPts val="0"/>
              </a:spcBef>
              <a:spcAft>
                <a:spcPts val="0"/>
              </a:spcAft>
              <a:buClr>
                <a:schemeClr val="dk1"/>
              </a:buClr>
              <a:buSzPts val="2000"/>
              <a:buFont typeface="Arial"/>
              <a:buNone/>
            </a:pPr>
            <a:r>
              <a:rPr lang="es-AR" sz="2000" b="1" i="0" u="none">
                <a:solidFill>
                  <a:schemeClr val="dk1"/>
                </a:solidFill>
                <a:latin typeface="Arial"/>
                <a:ea typeface="Arial"/>
                <a:cs typeface="Arial"/>
                <a:sym typeface="Arial"/>
              </a:rPr>
              <a:t>LEY 8706 (de administración y control del sector público provincial)</a:t>
            </a:r>
            <a:endParaRPr/>
          </a:p>
        </p:txBody>
      </p:sp>
      <p:sp>
        <p:nvSpPr>
          <p:cNvPr id="292" name="Google Shape;292;p43"/>
          <p:cNvSpPr txBox="1"/>
          <p:nvPr/>
        </p:nvSpPr>
        <p:spPr>
          <a:xfrm>
            <a:off x="5953125" y="5637212"/>
            <a:ext cx="2468562" cy="403225"/>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s-AR" sz="2000" b="1" i="0" u="none">
                <a:solidFill>
                  <a:schemeClr val="dk1"/>
                </a:solidFill>
                <a:latin typeface="Arial"/>
                <a:ea typeface="Arial"/>
                <a:cs typeface="Arial"/>
                <a:sym typeface="Arial"/>
              </a:rPr>
              <a:t>EMPLEO PÚBLICO</a:t>
            </a:r>
            <a:endParaRPr/>
          </a:p>
        </p:txBody>
      </p:sp>
      <p:grpSp>
        <p:nvGrpSpPr>
          <p:cNvPr id="293" name="Google Shape;293;p43"/>
          <p:cNvGrpSpPr/>
          <p:nvPr/>
        </p:nvGrpSpPr>
        <p:grpSpPr>
          <a:xfrm>
            <a:off x="0" y="6832600"/>
            <a:ext cx="10080625" cy="754062"/>
            <a:chOff x="0" y="0"/>
            <a:chExt cx="2147483646" cy="2147483647"/>
          </a:xfrm>
        </p:grpSpPr>
        <p:sp>
          <p:nvSpPr>
            <p:cNvPr id="294" name="Google Shape;294;p43"/>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95" name="Google Shape;295;p43"/>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96" name="Google Shape;296;p43"/>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97" name="Google Shape;297;p43"/>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298" name="Google Shape;298;p43"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5"/>
          <p:cNvSpPr txBox="1"/>
          <p:nvPr/>
        </p:nvSpPr>
        <p:spPr>
          <a:xfrm>
            <a:off x="434975" y="0"/>
            <a:ext cx="9286875" cy="1268412"/>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chemeClr val="dk1"/>
              </a:buClr>
              <a:buSzPts val="2000"/>
              <a:buFont typeface="Verdana"/>
              <a:buNone/>
            </a:pPr>
            <a:r>
              <a:rPr lang="es-AR" sz="2000" b="1" i="0" u="none">
                <a:solidFill>
                  <a:schemeClr val="dk1"/>
                </a:solidFill>
                <a:latin typeface="Verdana"/>
                <a:ea typeface="Verdana"/>
                <a:cs typeface="Verdana"/>
                <a:sym typeface="Verdana"/>
              </a:rPr>
              <a:t>Entonces... el </a:t>
            </a:r>
            <a:r>
              <a:rPr lang="es-AR" sz="2000" b="1" i="1" u="none">
                <a:solidFill>
                  <a:schemeClr val="dk1"/>
                </a:solidFill>
                <a:latin typeface="Verdana"/>
                <a:ea typeface="Verdana"/>
                <a:cs typeface="Verdana"/>
                <a:sym typeface="Verdana"/>
              </a:rPr>
              <a:t>empleo público</a:t>
            </a:r>
            <a:r>
              <a:rPr lang="es-AR" sz="2000" b="1" i="0" u="none">
                <a:solidFill>
                  <a:schemeClr val="dk1"/>
                </a:solidFill>
                <a:latin typeface="Verdana"/>
                <a:ea typeface="Verdana"/>
                <a:cs typeface="Verdana"/>
                <a:sym typeface="Verdana"/>
              </a:rPr>
              <a:t>, jurídicamente, ¿qué es?</a:t>
            </a:r>
            <a:endParaRPr/>
          </a:p>
        </p:txBody>
      </p:sp>
      <p:sp>
        <p:nvSpPr>
          <p:cNvPr id="326" name="Google Shape;326;p45"/>
          <p:cNvSpPr txBox="1"/>
          <p:nvPr/>
        </p:nvSpPr>
        <p:spPr>
          <a:xfrm>
            <a:off x="515937" y="1260475"/>
            <a:ext cx="9204325" cy="6119812"/>
          </a:xfrm>
          <a:prstGeom prst="rect">
            <a:avLst/>
          </a:pr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Clr>
                <a:schemeClr val="dk1"/>
              </a:buClr>
              <a:buSzPts val="1800"/>
              <a:buFont typeface="Verdana"/>
              <a:buNone/>
            </a:pPr>
            <a:r>
              <a:rPr lang="es-AR" sz="1800" b="0" i="0" u="none">
                <a:solidFill>
                  <a:schemeClr val="dk1"/>
                </a:solidFill>
                <a:latin typeface="Verdana"/>
                <a:ea typeface="Verdana"/>
                <a:cs typeface="Verdana"/>
                <a:sym typeface="Verdana"/>
              </a:rPr>
              <a:t>(No olvidar que la organización administrativa hunde sus antecedentes en la organización militar...)</a:t>
            </a:r>
            <a:endParaRPr/>
          </a:p>
          <a:p>
            <a:pPr marL="0" marR="0" lvl="0" indent="0" algn="just" rtl="0">
              <a:lnSpc>
                <a:spcPct val="100000"/>
              </a:lnSpc>
              <a:spcBef>
                <a:spcPts val="0"/>
              </a:spcBef>
              <a:spcAft>
                <a:spcPts val="0"/>
              </a:spcAft>
              <a:buClr>
                <a:schemeClr val="dk1"/>
              </a:buClr>
              <a:buSzPts val="2000"/>
              <a:buFont typeface="Verdana"/>
              <a:buNone/>
            </a:pPr>
            <a:r>
              <a:rPr lang="es-AR" sz="2000" b="0" i="1" u="none">
                <a:solidFill>
                  <a:schemeClr val="dk1"/>
                </a:solidFill>
                <a:latin typeface="Verdana"/>
                <a:ea typeface="Verdana"/>
                <a:cs typeface="Verdana"/>
                <a:sym typeface="Verdana"/>
              </a:rPr>
              <a:t>Teorías de “derecho público”</a:t>
            </a:r>
            <a:endParaRPr/>
          </a:p>
          <a:p>
            <a:pPr marL="0" marR="0" lvl="0" indent="0" algn="just" rtl="0">
              <a:lnSpc>
                <a:spcPct val="100000"/>
              </a:lnSpc>
              <a:spcBef>
                <a:spcPts val="0"/>
              </a:spcBef>
              <a:spcAft>
                <a:spcPts val="0"/>
              </a:spcAft>
              <a:buClr>
                <a:schemeClr val="dk1"/>
              </a:buClr>
              <a:buSzPts val="2000"/>
              <a:buFont typeface="Calibri"/>
              <a:buNone/>
            </a:pPr>
            <a:r>
              <a:rPr lang="es-AR" sz="2000" b="0" i="0" u="none">
                <a:solidFill>
                  <a:schemeClr val="dk1"/>
                </a:solidFill>
                <a:latin typeface="Calibri"/>
                <a:ea typeface="Calibri"/>
                <a:cs typeface="Calibri"/>
                <a:sym typeface="Calibri"/>
              </a:rPr>
              <a:t>(CSJN: “Richieri”, Fallos 22:38, 1890; “Allen”, Fallos 210:85 ):</a:t>
            </a:r>
            <a:endParaRPr/>
          </a:p>
          <a:p>
            <a:pPr marL="0" marR="0" lvl="0" indent="0" algn="just" rtl="0">
              <a:lnSpc>
                <a:spcPct val="100000"/>
              </a:lnSpc>
              <a:spcBef>
                <a:spcPts val="0"/>
              </a:spcBef>
              <a:spcAft>
                <a:spcPts val="0"/>
              </a:spcAft>
              <a:buClr>
                <a:schemeClr val="dk1"/>
              </a:buClr>
              <a:buSzPts val="2400"/>
              <a:buFont typeface="Calibri"/>
              <a:buNone/>
            </a:pPr>
            <a:r>
              <a:rPr lang="es-AR" sz="2400" b="1" i="0" u="none">
                <a:solidFill>
                  <a:schemeClr val="dk1"/>
                </a:solidFill>
                <a:latin typeface="Calibri"/>
                <a:ea typeface="Calibri"/>
                <a:cs typeface="Calibri"/>
                <a:sym typeface="Calibri"/>
              </a:rPr>
              <a:t>	</a:t>
            </a:r>
            <a:r>
              <a:rPr lang="es-AR" sz="2200" b="1" i="0" u="none">
                <a:solidFill>
                  <a:schemeClr val="dk1"/>
                </a:solidFill>
                <a:latin typeface="Calibri"/>
                <a:ea typeface="Calibri"/>
                <a:cs typeface="Calibri"/>
                <a:sym typeface="Calibri"/>
              </a:rPr>
              <a:t>- </a:t>
            </a:r>
            <a:r>
              <a:rPr lang="es-AR" sz="2400" b="1" i="0" u="none">
                <a:solidFill>
                  <a:schemeClr val="dk1"/>
                </a:solidFill>
                <a:latin typeface="Calibri"/>
                <a:ea typeface="Calibri"/>
                <a:cs typeface="Calibri"/>
                <a:sym typeface="Calibri"/>
              </a:rPr>
              <a:t>ACTO </a:t>
            </a:r>
            <a:r>
              <a:rPr lang="es-AR" sz="2400" b="1" i="1" u="none">
                <a:solidFill>
                  <a:schemeClr val="dk1"/>
                </a:solidFill>
                <a:latin typeface="Calibri"/>
                <a:ea typeface="Calibri"/>
                <a:cs typeface="Calibri"/>
                <a:sym typeface="Calibri"/>
              </a:rPr>
              <a:t>"UNILATERAL</a:t>
            </a:r>
            <a:r>
              <a:rPr lang="es-AR" sz="2200" b="1" i="1" u="none">
                <a:solidFill>
                  <a:schemeClr val="dk1"/>
                </a:solidFill>
                <a:latin typeface="Calibri"/>
                <a:ea typeface="Calibri"/>
                <a:cs typeface="Calibri"/>
                <a:sym typeface="Calibri"/>
              </a:rPr>
              <a:t>"</a:t>
            </a:r>
            <a:r>
              <a:rPr lang="es-AR" sz="2200" b="0" i="0" u="none">
                <a:solidFill>
                  <a:schemeClr val="dk1"/>
                </a:solidFill>
                <a:latin typeface="Calibri"/>
                <a:ea typeface="Calibri"/>
                <a:cs typeface="Calibri"/>
                <a:sym typeface="Calibri"/>
              </a:rPr>
              <a:t> del Estado. Énfasis en el </a:t>
            </a:r>
            <a:r>
              <a:rPr lang="es-AR" sz="2200" b="1" i="0" u="sng">
                <a:solidFill>
                  <a:schemeClr val="dk1"/>
                </a:solidFill>
                <a:latin typeface="Calibri"/>
                <a:ea typeface="Calibri"/>
                <a:cs typeface="Calibri"/>
                <a:sym typeface="Calibri"/>
              </a:rPr>
              <a:t>ACTO DE DESIGNACIÓN</a:t>
            </a:r>
            <a:r>
              <a:rPr lang="es-AR" sz="2200" b="0" i="0" u="none">
                <a:solidFill>
                  <a:schemeClr val="dk1"/>
                </a:solidFill>
                <a:latin typeface="Calibri"/>
                <a:ea typeface="Calibri"/>
                <a:cs typeface="Calibri"/>
                <a:sym typeface="Calibri"/>
              </a:rPr>
              <a:t>. Somete al agente a una </a:t>
            </a:r>
            <a:r>
              <a:rPr lang="es-AR" sz="2200" b="1" i="0" u="none">
                <a:solidFill>
                  <a:schemeClr val="dk1"/>
                </a:solidFill>
                <a:latin typeface="Calibri"/>
                <a:ea typeface="Calibri"/>
                <a:cs typeface="Calibri"/>
                <a:sym typeface="Calibri"/>
              </a:rPr>
              <a:t>relación estatutaria </a:t>
            </a:r>
            <a:r>
              <a:rPr lang="es-AR" sz="2200" b="0" i="0" u="none">
                <a:solidFill>
                  <a:schemeClr val="dk1"/>
                </a:solidFill>
                <a:latin typeface="Calibri"/>
                <a:ea typeface="Calibri"/>
                <a:cs typeface="Calibri"/>
                <a:sym typeface="Calibri"/>
              </a:rPr>
              <a:t>(CSJN: “Berges”, 1932, Fallos 166:264; “De Luca”, 25-2-1969).</a:t>
            </a:r>
            <a:endParaRPr/>
          </a:p>
          <a:p>
            <a:pPr marL="0" marR="0" lvl="0" indent="0" algn="just" rtl="0">
              <a:lnSpc>
                <a:spcPct val="100000"/>
              </a:lnSpc>
              <a:spcBef>
                <a:spcPts val="800"/>
              </a:spcBef>
              <a:spcAft>
                <a:spcPts val="0"/>
              </a:spcAft>
              <a:buClr>
                <a:schemeClr val="dk1"/>
              </a:buClr>
              <a:buSzPts val="2200"/>
              <a:buFont typeface="Calibri"/>
              <a:buNone/>
            </a:pPr>
            <a:r>
              <a:rPr lang="es-AR" sz="2200" b="1" i="0" u="none">
                <a:solidFill>
                  <a:schemeClr val="dk1"/>
                </a:solidFill>
                <a:latin typeface="Calibri"/>
                <a:ea typeface="Calibri"/>
                <a:cs typeface="Calibri"/>
                <a:sym typeface="Calibri"/>
              </a:rPr>
              <a:t>	- ACTO BILATERAL</a:t>
            </a:r>
            <a:r>
              <a:rPr lang="es-AR" sz="2200" b="0" i="0" u="none">
                <a:solidFill>
                  <a:schemeClr val="dk1"/>
                </a:solidFill>
                <a:latin typeface="Calibri"/>
                <a:ea typeface="Calibri"/>
                <a:cs typeface="Calibri"/>
                <a:sym typeface="Calibri"/>
              </a:rPr>
              <a:t>: distingue entre la formación del vínculo (acto de </a:t>
            </a:r>
            <a:r>
              <a:rPr lang="es-AR" sz="2200" b="1" i="0" u="none">
                <a:solidFill>
                  <a:schemeClr val="dk1"/>
                </a:solidFill>
                <a:latin typeface="Calibri"/>
                <a:ea typeface="Calibri"/>
                <a:cs typeface="Calibri"/>
                <a:sym typeface="Calibri"/>
              </a:rPr>
              <a:t>nombramiento por parte de la adm. y acto de aceptación por el agente</a:t>
            </a:r>
            <a:r>
              <a:rPr lang="es-AR" sz="2200" b="0" i="0" u="none">
                <a:solidFill>
                  <a:schemeClr val="dk1"/>
                </a:solidFill>
                <a:latin typeface="Calibri"/>
                <a:ea typeface="Calibri"/>
                <a:cs typeface="Calibri"/>
                <a:sym typeface="Calibri"/>
              </a:rPr>
              <a:t>) por un lado</a:t>
            </a:r>
            <a:r>
              <a:rPr lang="es-AR" sz="2200" b="1" i="0" u="sng">
                <a:solidFill>
                  <a:schemeClr val="dk1"/>
                </a:solidFill>
                <a:latin typeface="Calibri"/>
                <a:ea typeface="Calibri"/>
                <a:cs typeface="Calibri"/>
                <a:sym typeface="Calibri"/>
              </a:rPr>
              <a:t>, y el desarrollo, ejecución o cumplimiento de la relación de servicio</a:t>
            </a:r>
            <a:r>
              <a:rPr lang="es-AR" sz="2200" b="0" i="0" u="none">
                <a:solidFill>
                  <a:schemeClr val="dk1"/>
                </a:solidFill>
                <a:latin typeface="Calibri"/>
                <a:ea typeface="Calibri"/>
                <a:cs typeface="Calibri"/>
                <a:sym typeface="Calibri"/>
              </a:rPr>
              <a:t>, por otro lado (</a:t>
            </a:r>
            <a:r>
              <a:rPr lang="es-AR" sz="2200" b="1" i="0" u="sng">
                <a:solidFill>
                  <a:schemeClr val="dk1"/>
                </a:solidFill>
                <a:latin typeface="Calibri"/>
                <a:ea typeface="Calibri"/>
                <a:cs typeface="Calibri"/>
                <a:sym typeface="Calibri"/>
              </a:rPr>
              <a:t>relación estatutaria</a:t>
            </a:r>
            <a:r>
              <a:rPr lang="es-AR" sz="2200" b="0" i="0" u="none">
                <a:solidFill>
                  <a:schemeClr val="dk1"/>
                </a:solidFill>
                <a:latin typeface="Calibri"/>
                <a:ea typeface="Calibri"/>
                <a:cs typeface="Calibri"/>
                <a:sym typeface="Calibri"/>
              </a:rPr>
              <a:t>; CSJN: Fallos 220: 383). </a:t>
            </a:r>
            <a:endParaRPr/>
          </a:p>
          <a:p>
            <a:pPr marL="0" marR="0" lvl="0" indent="0" algn="just" rtl="0">
              <a:lnSpc>
                <a:spcPct val="100000"/>
              </a:lnSpc>
              <a:spcBef>
                <a:spcPts val="800"/>
              </a:spcBef>
              <a:spcAft>
                <a:spcPts val="0"/>
              </a:spcAft>
              <a:buClr>
                <a:schemeClr val="dk1"/>
              </a:buClr>
              <a:buSzPts val="2200"/>
              <a:buFont typeface="Calibri"/>
              <a:buNone/>
            </a:pPr>
            <a:r>
              <a:rPr lang="es-AR" sz="2200" b="0" i="0" u="none">
                <a:solidFill>
                  <a:schemeClr val="dk1"/>
                </a:solidFill>
                <a:latin typeface="Calibri"/>
                <a:ea typeface="Calibri"/>
                <a:cs typeface="Calibri"/>
                <a:sym typeface="Calibri"/>
              </a:rPr>
              <a:t>	- la relación de función o de empleo público constituye un </a:t>
            </a:r>
            <a:r>
              <a:rPr lang="es-AR" sz="2200" b="0" i="1" u="none">
                <a:solidFill>
                  <a:schemeClr val="dk1"/>
                </a:solidFill>
                <a:latin typeface="Calibri"/>
                <a:ea typeface="Calibri"/>
                <a:cs typeface="Calibri"/>
                <a:sym typeface="Calibri"/>
              </a:rPr>
              <a:t>"</a:t>
            </a:r>
            <a:r>
              <a:rPr lang="es-AR" sz="2200" b="1" i="1" u="none">
                <a:solidFill>
                  <a:schemeClr val="dk1"/>
                </a:solidFill>
                <a:latin typeface="Calibri"/>
                <a:ea typeface="Calibri"/>
                <a:cs typeface="Calibri"/>
                <a:sym typeface="Calibri"/>
              </a:rPr>
              <a:t>CONTRATO DE DERECHO PÚBLICO</a:t>
            </a:r>
            <a:r>
              <a:rPr lang="es-AR" sz="2200" b="0" i="1" u="none">
                <a:solidFill>
                  <a:schemeClr val="dk1"/>
                </a:solidFill>
                <a:latin typeface="Calibri"/>
                <a:ea typeface="Calibri"/>
                <a:cs typeface="Calibri"/>
                <a:sym typeface="Calibri"/>
              </a:rPr>
              <a:t>"</a:t>
            </a:r>
            <a:r>
              <a:rPr lang="es-AR" sz="2200" b="0" i="0" u="none">
                <a:solidFill>
                  <a:schemeClr val="dk1"/>
                </a:solidFill>
                <a:latin typeface="Calibri"/>
                <a:ea typeface="Calibri"/>
                <a:cs typeface="Calibri"/>
                <a:sym typeface="Calibri"/>
              </a:rPr>
              <a:t>, contrato </a:t>
            </a:r>
            <a:r>
              <a:rPr lang="es-AR" sz="2200" b="0" i="1" u="none">
                <a:solidFill>
                  <a:schemeClr val="dk1"/>
                </a:solidFill>
                <a:latin typeface="Calibri"/>
                <a:ea typeface="Calibri"/>
                <a:cs typeface="Calibri"/>
                <a:sym typeface="Calibri"/>
              </a:rPr>
              <a:t>"administrativo"</a:t>
            </a:r>
            <a:r>
              <a:rPr lang="es-AR" sz="2200" b="0" i="0" u="none">
                <a:solidFill>
                  <a:schemeClr val="dk1"/>
                </a:solidFill>
                <a:latin typeface="Calibri"/>
                <a:ea typeface="Calibri"/>
                <a:cs typeface="Calibri"/>
                <a:sym typeface="Calibri"/>
              </a:rPr>
              <a:t>, propiamente dicho (CSJN: “Chedid”, Fallos 320:74; “Guida”, Fallos 323:1566).</a:t>
            </a:r>
            <a:endParaRPr sz="2400" b="1" i="0" u="none">
              <a:solidFill>
                <a:schemeClr val="dk1"/>
              </a:solidFill>
              <a:latin typeface="Calibri"/>
              <a:ea typeface="Calibri"/>
              <a:cs typeface="Calibri"/>
              <a:sym typeface="Calibri"/>
            </a:endParaRPr>
          </a:p>
          <a:p>
            <a:pPr marL="0" marR="0" lvl="0" indent="0" algn="just" rtl="0">
              <a:lnSpc>
                <a:spcPct val="80000"/>
              </a:lnSpc>
              <a:spcBef>
                <a:spcPts val="1400"/>
              </a:spcBef>
              <a:spcAft>
                <a:spcPts val="0"/>
              </a:spcAft>
              <a:buClr>
                <a:schemeClr val="dk1"/>
              </a:buClr>
              <a:buSzPts val="2400"/>
              <a:buFont typeface="Calibri"/>
              <a:buNone/>
            </a:pPr>
            <a:r>
              <a:rPr lang="es-AR" sz="2400" b="1" i="0" u="none">
                <a:solidFill>
                  <a:schemeClr val="dk1"/>
                </a:solidFill>
                <a:latin typeface="Calibri"/>
                <a:ea typeface="Calibri"/>
                <a:cs typeface="Calibri"/>
                <a:sym typeface="Calibri"/>
              </a:rPr>
              <a:t>- “</a:t>
            </a:r>
            <a:r>
              <a:rPr lang="es-AR" sz="2400" b="1" i="1" u="none">
                <a:solidFill>
                  <a:schemeClr val="dk1"/>
                </a:solidFill>
                <a:latin typeface="Calibri"/>
                <a:ea typeface="Calibri"/>
                <a:cs typeface="Calibri"/>
                <a:sym typeface="Calibri"/>
              </a:rPr>
              <a:t>Contrato de derecho laboral</a:t>
            </a:r>
            <a:r>
              <a:rPr lang="es-AR" sz="2400" b="1" i="0" u="none">
                <a:solidFill>
                  <a:schemeClr val="dk1"/>
                </a:solidFill>
                <a:latin typeface="Calibri"/>
                <a:ea typeface="Calibri"/>
                <a:cs typeface="Calibri"/>
                <a:sym typeface="Calibri"/>
              </a:rPr>
              <a:t>” </a:t>
            </a:r>
            <a:r>
              <a:rPr lang="es-AR" sz="2400" b="0" i="0" u="none">
                <a:solidFill>
                  <a:schemeClr val="dk1"/>
                </a:solidFill>
                <a:latin typeface="Calibri"/>
                <a:ea typeface="Calibri"/>
                <a:cs typeface="Calibri"/>
                <a:sym typeface="Calibri"/>
              </a:rPr>
              <a:t>(Guibourg) </a:t>
            </a:r>
            <a:endParaRPr/>
          </a:p>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grpSp>
        <p:nvGrpSpPr>
          <p:cNvPr id="327" name="Google Shape;327;p45"/>
          <p:cNvGrpSpPr/>
          <p:nvPr/>
        </p:nvGrpSpPr>
        <p:grpSpPr>
          <a:xfrm>
            <a:off x="0" y="6832600"/>
            <a:ext cx="10080625" cy="754062"/>
            <a:chOff x="0" y="0"/>
            <a:chExt cx="2147483646" cy="2147483647"/>
          </a:xfrm>
        </p:grpSpPr>
        <p:sp>
          <p:nvSpPr>
            <p:cNvPr id="328" name="Google Shape;328;p45"/>
            <p:cNvSpPr txBox="1"/>
            <p:nvPr/>
          </p:nvSpPr>
          <p:spPr>
            <a:xfrm>
              <a:off x="0" y="171799148"/>
              <a:ext cx="2147483646" cy="1975684500"/>
            </a:xfrm>
            <a:prstGeom prst="rect">
              <a:avLst/>
            </a:prstGeom>
            <a:solidFill>
              <a:srgbClr val="642A7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29" name="Google Shape;329;p45"/>
            <p:cNvSpPr txBox="1"/>
            <p:nvPr/>
          </p:nvSpPr>
          <p:spPr>
            <a:xfrm rot="10800000" flipH="1">
              <a:off x="0" y="45209268"/>
              <a:ext cx="497133931" cy="171799148"/>
            </a:xfrm>
            <a:prstGeom prst="rect">
              <a:avLst/>
            </a:prstGeom>
            <a:solidFill>
              <a:srgbClr val="109F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30" name="Google Shape;330;p45"/>
            <p:cNvSpPr txBox="1"/>
            <p:nvPr/>
          </p:nvSpPr>
          <p:spPr>
            <a:xfrm rot="10800000" flipH="1">
              <a:off x="428820475" y="45209399"/>
              <a:ext cx="962140362" cy="126589748"/>
            </a:xfrm>
            <a:prstGeom prst="rect">
              <a:avLst/>
            </a:prstGeom>
            <a:solidFill>
              <a:srgbClr val="FDC32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31" name="Google Shape;331;p45"/>
            <p:cNvSpPr txBox="1"/>
            <p:nvPr/>
          </p:nvSpPr>
          <p:spPr>
            <a:xfrm rot="10800000" flipH="1">
              <a:off x="991224392" y="0"/>
              <a:ext cx="1155921028" cy="171799148"/>
            </a:xfrm>
            <a:prstGeom prst="rect">
              <a:avLst/>
            </a:prstGeom>
            <a:solidFill>
              <a:srgbClr val="7DAE5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332" name="Google Shape;332;p45" descr="IPAB horizontal.png"/>
            <p:cNvPicPr preferRelativeResize="0"/>
            <p:nvPr/>
          </p:nvPicPr>
          <p:blipFill rotWithShape="1">
            <a:blip r:embed="rId3">
              <a:alphaModFix/>
            </a:blip>
            <a:srcRect/>
            <a:stretch/>
          </p:blipFill>
          <p:spPr>
            <a:xfrm>
              <a:off x="1456872217" y="173680234"/>
              <a:ext cx="634333266" cy="1768620538"/>
            </a:xfrm>
            <a:prstGeom prst="rect">
              <a:avLst/>
            </a:prstGeom>
            <a:noFill/>
            <a:ln>
              <a:noFill/>
            </a:ln>
          </p:spPr>
        </p:pic>
      </p:grpSp>
    </p:spTree>
  </p:cSld>
  <p:clrMapOvr>
    <a:masterClrMapping/>
  </p:clrMapOvr>
</p:sld>
</file>

<file path=ppt/theme/theme1.xml><?xml version="1.0" encoding="utf-8"?>
<a:theme xmlns:a="http://schemas.openxmlformats.org/drawingml/2006/main" name="1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4801</Words>
  <PresentationFormat>Personalizado</PresentationFormat>
  <Paragraphs>560</Paragraphs>
  <Slides>59</Slides>
  <Notes>58</Notes>
  <HiddenSlides>0</HiddenSlides>
  <MMClips>0</MMClips>
  <ScaleCrop>false</ScaleCrop>
  <HeadingPairs>
    <vt:vector size="6" baseType="variant">
      <vt:variant>
        <vt:lpstr>Fuentes usadas</vt:lpstr>
      </vt:variant>
      <vt:variant>
        <vt:i4>10</vt:i4>
      </vt:variant>
      <vt:variant>
        <vt:lpstr>Tema</vt:lpstr>
      </vt:variant>
      <vt:variant>
        <vt:i4>3</vt:i4>
      </vt:variant>
      <vt:variant>
        <vt:lpstr>Títulos de diapositiva</vt:lpstr>
      </vt:variant>
      <vt:variant>
        <vt:i4>59</vt:i4>
      </vt:variant>
    </vt:vector>
  </HeadingPairs>
  <TitlesOfParts>
    <vt:vector size="72" baseType="lpstr">
      <vt:lpstr>Arial</vt:lpstr>
      <vt:lpstr>Calibri</vt:lpstr>
      <vt:lpstr>Constantia</vt:lpstr>
      <vt:lpstr>Verdana</vt:lpstr>
      <vt:lpstr>Times New Roman</vt:lpstr>
      <vt:lpstr>Noto Sans Symbols</vt:lpstr>
      <vt:lpstr>Arial Narrow</vt:lpstr>
      <vt:lpstr>Source Sans Pro</vt:lpstr>
      <vt:lpstr>Roboto</vt:lpstr>
      <vt:lpstr>Lato</vt:lpstr>
      <vt:lpstr>1_Tema de Office</vt:lpstr>
      <vt:lpstr>Tema de Office</vt: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 LCT  (1974) Art. 2º inc. a) prevé su aplicación a los dependientes del Estado “cuando por acto expreso” se los incluyera “en la misma” o “en el régimen de las convenciones colectivas de trabajo” (Ley 14.250).</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DEBER DE OBEDIENCIA</vt:lpstr>
      <vt:lpstr>LÍMITES</vt:lpstr>
      <vt:lpstr> DEDICACIÓN</vt:lpstr>
      <vt:lpstr>DISCRECIÓN</vt:lpstr>
      <vt:lpstr>RESIDENCIA</vt:lpstr>
      <vt:lpstr>FIANZA</vt:lpstr>
      <vt:lpstr>ESTABILIDAD</vt:lpstr>
      <vt:lpstr>Diapositiva 44</vt:lpstr>
      <vt:lpstr>Diapositiva 45</vt:lpstr>
      <vt:lpstr>Diapositiva 46</vt:lpstr>
      <vt:lpstr>RETRIBUCIÓN</vt:lpstr>
      <vt:lpstr>COMPENSACIONES SUBSIDIOS Y COMPENSACIONES</vt:lpstr>
      <vt:lpstr> DERECHO A LA CARRERA</vt:lpstr>
      <vt:lpstr>CAPACITACIÓN </vt:lpstr>
      <vt:lpstr>ASOCIACIÓN</vt:lpstr>
      <vt:lpstr>HUELGA</vt:lpstr>
      <vt:lpstr>ASISTENCIA SOCIAL</vt:lpstr>
      <vt:lpstr>TRASLADOS -PERMUTAS ADSCRIPCIONES (COMISIONES)</vt:lpstr>
      <vt:lpstr>Diapositiva 55</vt:lpstr>
      <vt:lpstr>Diapositiva 56</vt:lpstr>
      <vt:lpstr>Diapositiva 57</vt:lpstr>
      <vt:lpstr>Diapositiva 58</vt:lpstr>
      <vt:lpstr>Diapositiva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Walter Alberto Tonelli</dc:creator>
  <cp:lastModifiedBy>jmestres</cp:lastModifiedBy>
  <cp:revision>1</cp:revision>
  <dcterms:modified xsi:type="dcterms:W3CDTF">2018-09-17T15:08:06Z</dcterms:modified>
</cp:coreProperties>
</file>