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notesSlides/notesSlide55.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6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strike="noStrike" cap="none">
                <a:solidFill>
                  <a:srgbClr val="000000"/>
                </a:solidFill>
                <a:latin typeface="Verdana"/>
                <a:ea typeface="Verdana"/>
                <a:cs typeface="Verdana"/>
                <a:sym typeface="Verdana"/>
              </a:defRPr>
            </a:lvl1pPr>
            <a:lvl2pPr marR="0" lvl="1" algn="l" rtl="0">
              <a:lnSpc>
                <a:spcPct val="100000"/>
              </a:lnSpc>
              <a:spcBef>
                <a:spcPts val="0"/>
              </a:spcBef>
              <a:spcAft>
                <a:spcPts val="0"/>
              </a:spcAft>
              <a:buSzPts val="1400"/>
              <a:buNone/>
              <a:defRPr sz="1800" b="0" i="0" u="none" strike="noStrike" cap="none">
                <a:solidFill>
                  <a:srgbClr val="000000"/>
                </a:solidFill>
                <a:latin typeface="Verdana"/>
                <a:ea typeface="Verdana"/>
                <a:cs typeface="Verdana"/>
                <a:sym typeface="Verdana"/>
              </a:defRPr>
            </a:lvl2pPr>
            <a:lvl3pPr marR="0" lvl="2" algn="l" rtl="0">
              <a:lnSpc>
                <a:spcPct val="100000"/>
              </a:lnSpc>
              <a:spcBef>
                <a:spcPts val="0"/>
              </a:spcBef>
              <a:spcAft>
                <a:spcPts val="0"/>
              </a:spcAft>
              <a:buSzPts val="1400"/>
              <a:buNone/>
              <a:defRPr sz="1800" b="0" i="0" u="none" strike="noStrike" cap="none">
                <a:solidFill>
                  <a:srgbClr val="000000"/>
                </a:solidFill>
                <a:latin typeface="Verdana"/>
                <a:ea typeface="Verdana"/>
                <a:cs typeface="Verdana"/>
                <a:sym typeface="Verdana"/>
              </a:defRPr>
            </a:lvl3pPr>
            <a:lvl4pPr marR="0" lvl="3" algn="l" rtl="0">
              <a:lnSpc>
                <a:spcPct val="100000"/>
              </a:lnSpc>
              <a:spcBef>
                <a:spcPts val="0"/>
              </a:spcBef>
              <a:spcAft>
                <a:spcPts val="0"/>
              </a:spcAft>
              <a:buSzPts val="1400"/>
              <a:buNone/>
              <a:defRPr sz="1800" b="0" i="0" u="none" strike="noStrike" cap="none">
                <a:solidFill>
                  <a:srgbClr val="000000"/>
                </a:solidFill>
                <a:latin typeface="Verdana"/>
                <a:ea typeface="Verdana"/>
                <a:cs typeface="Verdana"/>
                <a:sym typeface="Verdana"/>
              </a:defRPr>
            </a:lvl4pPr>
            <a:lvl5pPr marR="0" lvl="4" algn="l" rtl="0">
              <a:lnSpc>
                <a:spcPct val="100000"/>
              </a:lnSpc>
              <a:spcBef>
                <a:spcPts val="0"/>
              </a:spcBef>
              <a:spcAft>
                <a:spcPts val="0"/>
              </a:spcAft>
              <a:buSzPts val="1400"/>
              <a:buNone/>
              <a:defRPr sz="1800" b="0" i="0" u="none" strike="noStrike" cap="none">
                <a:solidFill>
                  <a:srgbClr val="000000"/>
                </a:solidFill>
                <a:latin typeface="Verdana"/>
                <a:ea typeface="Verdana"/>
                <a:cs typeface="Verdana"/>
                <a:sym typeface="Verdana"/>
              </a:defRPr>
            </a:lvl5pPr>
            <a:lvl6pPr marR="0" lvl="5" algn="l" rtl="0">
              <a:lnSpc>
                <a:spcPct val="100000"/>
              </a:lnSpc>
              <a:spcBef>
                <a:spcPts val="0"/>
              </a:spcBef>
              <a:spcAft>
                <a:spcPts val="0"/>
              </a:spcAft>
              <a:buSzPts val="1400"/>
              <a:buNone/>
              <a:defRPr sz="1800" b="0" i="0" u="none" strike="noStrike" cap="none">
                <a:solidFill>
                  <a:srgbClr val="000000"/>
                </a:solidFill>
                <a:latin typeface="Verdana"/>
                <a:ea typeface="Verdana"/>
                <a:cs typeface="Verdana"/>
                <a:sym typeface="Verdana"/>
              </a:defRPr>
            </a:lvl6pPr>
            <a:lvl7pPr marR="0" lvl="6" algn="l" rtl="0">
              <a:lnSpc>
                <a:spcPct val="100000"/>
              </a:lnSpc>
              <a:spcBef>
                <a:spcPts val="0"/>
              </a:spcBef>
              <a:spcAft>
                <a:spcPts val="0"/>
              </a:spcAft>
              <a:buSzPts val="1400"/>
              <a:buNone/>
              <a:defRPr sz="1800" b="0" i="0" u="none" strike="noStrike" cap="none">
                <a:solidFill>
                  <a:srgbClr val="000000"/>
                </a:solidFill>
                <a:latin typeface="Verdana"/>
                <a:ea typeface="Verdana"/>
                <a:cs typeface="Verdana"/>
                <a:sym typeface="Verdana"/>
              </a:defRPr>
            </a:lvl7pPr>
            <a:lvl8pPr marR="0" lvl="7" algn="l" rtl="0">
              <a:lnSpc>
                <a:spcPct val="100000"/>
              </a:lnSpc>
              <a:spcBef>
                <a:spcPts val="0"/>
              </a:spcBef>
              <a:spcAft>
                <a:spcPts val="0"/>
              </a:spcAft>
              <a:buSzPts val="1400"/>
              <a:buNone/>
              <a:defRPr sz="1800" b="0" i="0" u="none" strike="noStrike" cap="none">
                <a:solidFill>
                  <a:srgbClr val="000000"/>
                </a:solidFill>
                <a:latin typeface="Verdana"/>
                <a:ea typeface="Verdana"/>
                <a:cs typeface="Verdana"/>
                <a:sym typeface="Verdana"/>
              </a:defRPr>
            </a:lvl8pPr>
            <a:lvl9pPr marR="0" lvl="8" algn="l" rtl="0">
              <a:lnSpc>
                <a:spcPct val="100000"/>
              </a:lnSpc>
              <a:spcBef>
                <a:spcPts val="0"/>
              </a:spcBef>
              <a:spcAft>
                <a:spcPts val="0"/>
              </a:spcAft>
              <a:buSzPts val="1400"/>
              <a:buNone/>
              <a:defRPr sz="1800" b="0" i="0" u="none" strike="noStrike" cap="none">
                <a:solidFill>
                  <a:srgbClr val="000000"/>
                </a:solidFill>
                <a:latin typeface="Verdana"/>
                <a:ea typeface="Verdana"/>
                <a:cs typeface="Verdana"/>
                <a:sym typeface="Verdana"/>
              </a:defRPr>
            </a:lvl9pPr>
          </a:lstStyle>
          <a:p>
            <a:endParaRPr/>
          </a:p>
        </p:txBody>
      </p:sp>
      <p:sp>
        <p:nvSpPr>
          <p:cNvPr id="4" name="Google Shape;4;n"/>
          <p:cNvSpPr txBox="1">
            <a:spLocks noGrp="1"/>
          </p:cNvSpPr>
          <p:nvPr>
            <p:ph type="dt" idx="10"/>
          </p:nvPr>
        </p:nvSpPr>
        <p:spPr>
          <a:xfrm>
            <a:off x="3884612" y="0"/>
            <a:ext cx="2971800" cy="4572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strike="noStrike" cap="none">
                <a:solidFill>
                  <a:srgbClr val="000000"/>
                </a:solidFill>
                <a:latin typeface="Verdana"/>
                <a:ea typeface="Verdana"/>
                <a:cs typeface="Verdana"/>
                <a:sym typeface="Verdana"/>
              </a:defRPr>
            </a:lvl1pPr>
            <a:lvl2pPr marR="0" lvl="1" algn="l" rtl="0">
              <a:lnSpc>
                <a:spcPct val="100000"/>
              </a:lnSpc>
              <a:spcBef>
                <a:spcPts val="0"/>
              </a:spcBef>
              <a:spcAft>
                <a:spcPts val="0"/>
              </a:spcAft>
              <a:buSzPts val="1400"/>
              <a:buNone/>
              <a:defRPr sz="1800" b="0" i="0" u="none" strike="noStrike" cap="none">
                <a:solidFill>
                  <a:srgbClr val="000000"/>
                </a:solidFill>
                <a:latin typeface="Verdana"/>
                <a:ea typeface="Verdana"/>
                <a:cs typeface="Verdana"/>
                <a:sym typeface="Verdana"/>
              </a:defRPr>
            </a:lvl2pPr>
            <a:lvl3pPr marR="0" lvl="2" algn="l" rtl="0">
              <a:lnSpc>
                <a:spcPct val="100000"/>
              </a:lnSpc>
              <a:spcBef>
                <a:spcPts val="0"/>
              </a:spcBef>
              <a:spcAft>
                <a:spcPts val="0"/>
              </a:spcAft>
              <a:buSzPts val="1400"/>
              <a:buNone/>
              <a:defRPr sz="1800" b="0" i="0" u="none" strike="noStrike" cap="none">
                <a:solidFill>
                  <a:srgbClr val="000000"/>
                </a:solidFill>
                <a:latin typeface="Verdana"/>
                <a:ea typeface="Verdana"/>
                <a:cs typeface="Verdana"/>
                <a:sym typeface="Verdana"/>
              </a:defRPr>
            </a:lvl3pPr>
            <a:lvl4pPr marR="0" lvl="3" algn="l" rtl="0">
              <a:lnSpc>
                <a:spcPct val="100000"/>
              </a:lnSpc>
              <a:spcBef>
                <a:spcPts val="0"/>
              </a:spcBef>
              <a:spcAft>
                <a:spcPts val="0"/>
              </a:spcAft>
              <a:buSzPts val="1400"/>
              <a:buNone/>
              <a:defRPr sz="1800" b="0" i="0" u="none" strike="noStrike" cap="none">
                <a:solidFill>
                  <a:srgbClr val="000000"/>
                </a:solidFill>
                <a:latin typeface="Verdana"/>
                <a:ea typeface="Verdana"/>
                <a:cs typeface="Verdana"/>
                <a:sym typeface="Verdana"/>
              </a:defRPr>
            </a:lvl4pPr>
            <a:lvl5pPr marR="0" lvl="4" algn="l" rtl="0">
              <a:lnSpc>
                <a:spcPct val="100000"/>
              </a:lnSpc>
              <a:spcBef>
                <a:spcPts val="0"/>
              </a:spcBef>
              <a:spcAft>
                <a:spcPts val="0"/>
              </a:spcAft>
              <a:buSzPts val="1400"/>
              <a:buNone/>
              <a:defRPr sz="1800" b="0" i="0" u="none" strike="noStrike" cap="none">
                <a:solidFill>
                  <a:srgbClr val="000000"/>
                </a:solidFill>
                <a:latin typeface="Verdana"/>
                <a:ea typeface="Verdana"/>
                <a:cs typeface="Verdana"/>
                <a:sym typeface="Verdana"/>
              </a:defRPr>
            </a:lvl5pPr>
            <a:lvl6pPr marR="0" lvl="5" algn="l" rtl="0">
              <a:lnSpc>
                <a:spcPct val="100000"/>
              </a:lnSpc>
              <a:spcBef>
                <a:spcPts val="0"/>
              </a:spcBef>
              <a:spcAft>
                <a:spcPts val="0"/>
              </a:spcAft>
              <a:buSzPts val="1400"/>
              <a:buNone/>
              <a:defRPr sz="1800" b="0" i="0" u="none" strike="noStrike" cap="none">
                <a:solidFill>
                  <a:srgbClr val="000000"/>
                </a:solidFill>
                <a:latin typeface="Verdana"/>
                <a:ea typeface="Verdana"/>
                <a:cs typeface="Verdana"/>
                <a:sym typeface="Verdana"/>
              </a:defRPr>
            </a:lvl6pPr>
            <a:lvl7pPr marR="0" lvl="6" algn="l" rtl="0">
              <a:lnSpc>
                <a:spcPct val="100000"/>
              </a:lnSpc>
              <a:spcBef>
                <a:spcPts val="0"/>
              </a:spcBef>
              <a:spcAft>
                <a:spcPts val="0"/>
              </a:spcAft>
              <a:buSzPts val="1400"/>
              <a:buNone/>
              <a:defRPr sz="1800" b="0" i="0" u="none" strike="noStrike" cap="none">
                <a:solidFill>
                  <a:srgbClr val="000000"/>
                </a:solidFill>
                <a:latin typeface="Verdana"/>
                <a:ea typeface="Verdana"/>
                <a:cs typeface="Verdana"/>
                <a:sym typeface="Verdana"/>
              </a:defRPr>
            </a:lvl7pPr>
            <a:lvl8pPr marR="0" lvl="7" algn="l" rtl="0">
              <a:lnSpc>
                <a:spcPct val="100000"/>
              </a:lnSpc>
              <a:spcBef>
                <a:spcPts val="0"/>
              </a:spcBef>
              <a:spcAft>
                <a:spcPts val="0"/>
              </a:spcAft>
              <a:buSzPts val="1400"/>
              <a:buNone/>
              <a:defRPr sz="1800" b="0" i="0" u="none" strike="noStrike" cap="none">
                <a:solidFill>
                  <a:srgbClr val="000000"/>
                </a:solidFill>
                <a:latin typeface="Verdana"/>
                <a:ea typeface="Verdana"/>
                <a:cs typeface="Verdana"/>
                <a:sym typeface="Verdana"/>
              </a:defRPr>
            </a:lvl8pPr>
            <a:lvl9pPr marR="0" lvl="8" algn="l" rtl="0">
              <a:lnSpc>
                <a:spcPct val="100000"/>
              </a:lnSpc>
              <a:spcBef>
                <a:spcPts val="0"/>
              </a:spcBef>
              <a:spcAft>
                <a:spcPts val="0"/>
              </a:spcAft>
              <a:buSzPts val="1400"/>
              <a:buNone/>
              <a:defRPr sz="1800" b="0" i="0" u="none" strike="noStrike" cap="none">
                <a:solidFill>
                  <a:srgbClr val="000000"/>
                </a:solidFill>
                <a:latin typeface="Verdana"/>
                <a:ea typeface="Verdana"/>
                <a:cs typeface="Verdana"/>
                <a:sym typeface="Verdana"/>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0" y="8685212"/>
            <a:ext cx="2971800" cy="457200"/>
          </a:xfrm>
          <a:prstGeom prst="rect">
            <a:avLst/>
          </a:prstGeom>
          <a:noFill/>
          <a:ln>
            <a:noFill/>
          </a:ln>
        </p:spPr>
        <p:txBody>
          <a:bodyPr spcFirstLastPara="1" wrap="square" lIns="91425" tIns="45700" rIns="91425" bIns="45700" anchor="b" anchorCtr="0"/>
          <a:lstStyle>
            <a:lvl1pPr marR="0" lvl="0" algn="l" rtl="0">
              <a:lnSpc>
                <a:spcPct val="100000"/>
              </a:lnSpc>
              <a:spcBef>
                <a:spcPts val="0"/>
              </a:spcBef>
              <a:spcAft>
                <a:spcPts val="0"/>
              </a:spcAft>
              <a:buSzPts val="1400"/>
              <a:buNone/>
              <a:defRPr sz="1800" b="0" i="0" u="none" strike="noStrike" cap="none">
                <a:solidFill>
                  <a:srgbClr val="000000"/>
                </a:solidFill>
                <a:latin typeface="Verdana"/>
                <a:ea typeface="Verdana"/>
                <a:cs typeface="Verdana"/>
                <a:sym typeface="Verdana"/>
              </a:defRPr>
            </a:lvl1pPr>
            <a:lvl2pPr marR="0" lvl="1" algn="l" rtl="0">
              <a:lnSpc>
                <a:spcPct val="100000"/>
              </a:lnSpc>
              <a:spcBef>
                <a:spcPts val="0"/>
              </a:spcBef>
              <a:spcAft>
                <a:spcPts val="0"/>
              </a:spcAft>
              <a:buSzPts val="1400"/>
              <a:buNone/>
              <a:defRPr sz="1800" b="0" i="0" u="none" strike="noStrike" cap="none">
                <a:solidFill>
                  <a:srgbClr val="000000"/>
                </a:solidFill>
                <a:latin typeface="Verdana"/>
                <a:ea typeface="Verdana"/>
                <a:cs typeface="Verdana"/>
                <a:sym typeface="Verdana"/>
              </a:defRPr>
            </a:lvl2pPr>
            <a:lvl3pPr marR="0" lvl="2" algn="l" rtl="0">
              <a:lnSpc>
                <a:spcPct val="100000"/>
              </a:lnSpc>
              <a:spcBef>
                <a:spcPts val="0"/>
              </a:spcBef>
              <a:spcAft>
                <a:spcPts val="0"/>
              </a:spcAft>
              <a:buSzPts val="1400"/>
              <a:buNone/>
              <a:defRPr sz="1800" b="0" i="0" u="none" strike="noStrike" cap="none">
                <a:solidFill>
                  <a:srgbClr val="000000"/>
                </a:solidFill>
                <a:latin typeface="Verdana"/>
                <a:ea typeface="Verdana"/>
                <a:cs typeface="Verdana"/>
                <a:sym typeface="Verdana"/>
              </a:defRPr>
            </a:lvl3pPr>
            <a:lvl4pPr marR="0" lvl="3" algn="l" rtl="0">
              <a:lnSpc>
                <a:spcPct val="100000"/>
              </a:lnSpc>
              <a:spcBef>
                <a:spcPts val="0"/>
              </a:spcBef>
              <a:spcAft>
                <a:spcPts val="0"/>
              </a:spcAft>
              <a:buSzPts val="1400"/>
              <a:buNone/>
              <a:defRPr sz="1800" b="0" i="0" u="none" strike="noStrike" cap="none">
                <a:solidFill>
                  <a:srgbClr val="000000"/>
                </a:solidFill>
                <a:latin typeface="Verdana"/>
                <a:ea typeface="Verdana"/>
                <a:cs typeface="Verdana"/>
                <a:sym typeface="Verdana"/>
              </a:defRPr>
            </a:lvl4pPr>
            <a:lvl5pPr marR="0" lvl="4" algn="l" rtl="0">
              <a:lnSpc>
                <a:spcPct val="100000"/>
              </a:lnSpc>
              <a:spcBef>
                <a:spcPts val="0"/>
              </a:spcBef>
              <a:spcAft>
                <a:spcPts val="0"/>
              </a:spcAft>
              <a:buSzPts val="1400"/>
              <a:buNone/>
              <a:defRPr sz="1800" b="0" i="0" u="none" strike="noStrike" cap="none">
                <a:solidFill>
                  <a:srgbClr val="000000"/>
                </a:solidFill>
                <a:latin typeface="Verdana"/>
                <a:ea typeface="Verdana"/>
                <a:cs typeface="Verdana"/>
                <a:sym typeface="Verdana"/>
              </a:defRPr>
            </a:lvl5pPr>
            <a:lvl6pPr marR="0" lvl="5" algn="l" rtl="0">
              <a:lnSpc>
                <a:spcPct val="100000"/>
              </a:lnSpc>
              <a:spcBef>
                <a:spcPts val="0"/>
              </a:spcBef>
              <a:spcAft>
                <a:spcPts val="0"/>
              </a:spcAft>
              <a:buSzPts val="1400"/>
              <a:buNone/>
              <a:defRPr sz="1800" b="0" i="0" u="none" strike="noStrike" cap="none">
                <a:solidFill>
                  <a:srgbClr val="000000"/>
                </a:solidFill>
                <a:latin typeface="Verdana"/>
                <a:ea typeface="Verdana"/>
                <a:cs typeface="Verdana"/>
                <a:sym typeface="Verdana"/>
              </a:defRPr>
            </a:lvl6pPr>
            <a:lvl7pPr marR="0" lvl="6" algn="l" rtl="0">
              <a:lnSpc>
                <a:spcPct val="100000"/>
              </a:lnSpc>
              <a:spcBef>
                <a:spcPts val="0"/>
              </a:spcBef>
              <a:spcAft>
                <a:spcPts val="0"/>
              </a:spcAft>
              <a:buSzPts val="1400"/>
              <a:buNone/>
              <a:defRPr sz="1800" b="0" i="0" u="none" strike="noStrike" cap="none">
                <a:solidFill>
                  <a:srgbClr val="000000"/>
                </a:solidFill>
                <a:latin typeface="Verdana"/>
                <a:ea typeface="Verdana"/>
                <a:cs typeface="Verdana"/>
                <a:sym typeface="Verdana"/>
              </a:defRPr>
            </a:lvl7pPr>
            <a:lvl8pPr marR="0" lvl="7" algn="l" rtl="0">
              <a:lnSpc>
                <a:spcPct val="100000"/>
              </a:lnSpc>
              <a:spcBef>
                <a:spcPts val="0"/>
              </a:spcBef>
              <a:spcAft>
                <a:spcPts val="0"/>
              </a:spcAft>
              <a:buSzPts val="1400"/>
              <a:buNone/>
              <a:defRPr sz="1800" b="0" i="0" u="none" strike="noStrike" cap="none">
                <a:solidFill>
                  <a:srgbClr val="000000"/>
                </a:solidFill>
                <a:latin typeface="Verdana"/>
                <a:ea typeface="Verdana"/>
                <a:cs typeface="Verdana"/>
                <a:sym typeface="Verdana"/>
              </a:defRPr>
            </a:lvl8pPr>
            <a:lvl9pPr marR="0" lvl="8" algn="l" rtl="0">
              <a:lnSpc>
                <a:spcPct val="100000"/>
              </a:lnSpc>
              <a:spcBef>
                <a:spcPts val="0"/>
              </a:spcBef>
              <a:spcAft>
                <a:spcPts val="0"/>
              </a:spcAft>
              <a:buSzPts val="1400"/>
              <a:buNone/>
              <a:defRPr sz="1800" b="0" i="0" u="none" strike="noStrike" cap="none">
                <a:solidFill>
                  <a:srgbClr val="000000"/>
                </a:solidFill>
                <a:latin typeface="Verdana"/>
                <a:ea typeface="Verdana"/>
                <a:cs typeface="Verdana"/>
                <a:sym typeface="Verdana"/>
              </a:defRPr>
            </a:lvl9pPr>
          </a:lstStyle>
          <a:p>
            <a:endParaRPr/>
          </a:p>
        </p:txBody>
      </p:sp>
      <p:sp>
        <p:nvSpPr>
          <p:cNvPr id="8" name="Google Shape;8;n"/>
          <p:cNvSpPr txBox="1">
            <a:spLocks noGrp="1"/>
          </p:cNvSpPr>
          <p:nvPr>
            <p:ph type="sldNum" idx="12"/>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1200"/>
                <a:buFont typeface="Arial"/>
                <a:buNone/>
              </a:pPr>
              <a:t>‹Nº›</a:t>
            </a:fld>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86" name="Google Shape;86;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1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179" name="Google Shape;179;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1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191" name="Google Shape;191;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1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203" name="Google Shape;203;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p1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215" name="Google Shape;215;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p1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227" name="Google Shape;227;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p1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239" name="Google Shape;239;p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p1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251" name="Google Shape;251;p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Google Shape;261;p1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262" name="Google Shape;262;p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Google Shape;272;p1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273" name="Google Shape;273;p1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3"/>
        <p:cNvGrpSpPr/>
        <p:nvPr/>
      </p:nvGrpSpPr>
      <p:grpSpPr>
        <a:xfrm>
          <a:off x="0" y="0"/>
          <a:ext cx="0" cy="0"/>
          <a:chOff x="0" y="0"/>
          <a:chExt cx="0" cy="0"/>
        </a:xfrm>
      </p:grpSpPr>
      <p:sp>
        <p:nvSpPr>
          <p:cNvPr id="284" name="Google Shape;284;p1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285" name="Google Shape;285;p1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92" name="Google Shape;92;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Google Shape;295;p2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296" name="Google Shape;296;p2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6"/>
        <p:cNvGrpSpPr/>
        <p:nvPr/>
      </p:nvGrpSpPr>
      <p:grpSpPr>
        <a:xfrm>
          <a:off x="0" y="0"/>
          <a:ext cx="0" cy="0"/>
          <a:chOff x="0" y="0"/>
          <a:chExt cx="0" cy="0"/>
        </a:xfrm>
      </p:grpSpPr>
      <p:sp>
        <p:nvSpPr>
          <p:cNvPr id="307" name="Google Shape;307;p2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308" name="Google Shape;308;p2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8"/>
        <p:cNvGrpSpPr/>
        <p:nvPr/>
      </p:nvGrpSpPr>
      <p:grpSpPr>
        <a:xfrm>
          <a:off x="0" y="0"/>
          <a:ext cx="0" cy="0"/>
          <a:chOff x="0" y="0"/>
          <a:chExt cx="0" cy="0"/>
        </a:xfrm>
      </p:grpSpPr>
      <p:sp>
        <p:nvSpPr>
          <p:cNvPr id="319" name="Google Shape;319;p2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320" name="Google Shape;320;p2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0"/>
        <p:cNvGrpSpPr/>
        <p:nvPr/>
      </p:nvGrpSpPr>
      <p:grpSpPr>
        <a:xfrm>
          <a:off x="0" y="0"/>
          <a:ext cx="0" cy="0"/>
          <a:chOff x="0" y="0"/>
          <a:chExt cx="0" cy="0"/>
        </a:xfrm>
      </p:grpSpPr>
      <p:sp>
        <p:nvSpPr>
          <p:cNvPr id="331" name="Google Shape;331;p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332" name="Google Shape;332;p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1"/>
        <p:cNvGrpSpPr/>
        <p:nvPr/>
      </p:nvGrpSpPr>
      <p:grpSpPr>
        <a:xfrm>
          <a:off x="0" y="0"/>
          <a:ext cx="0" cy="0"/>
          <a:chOff x="0" y="0"/>
          <a:chExt cx="0" cy="0"/>
        </a:xfrm>
      </p:grpSpPr>
      <p:sp>
        <p:nvSpPr>
          <p:cNvPr id="342" name="Google Shape;342;p2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343" name="Google Shape;343;p2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2"/>
        <p:cNvGrpSpPr/>
        <p:nvPr/>
      </p:nvGrpSpPr>
      <p:grpSpPr>
        <a:xfrm>
          <a:off x="0" y="0"/>
          <a:ext cx="0" cy="0"/>
          <a:chOff x="0" y="0"/>
          <a:chExt cx="0" cy="0"/>
        </a:xfrm>
      </p:grpSpPr>
      <p:sp>
        <p:nvSpPr>
          <p:cNvPr id="353" name="Google Shape;353;p2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354" name="Google Shape;354;p2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4"/>
        <p:cNvGrpSpPr/>
        <p:nvPr/>
      </p:nvGrpSpPr>
      <p:grpSpPr>
        <a:xfrm>
          <a:off x="0" y="0"/>
          <a:ext cx="0" cy="0"/>
          <a:chOff x="0" y="0"/>
          <a:chExt cx="0" cy="0"/>
        </a:xfrm>
      </p:grpSpPr>
      <p:sp>
        <p:nvSpPr>
          <p:cNvPr id="365" name="Google Shape;365;p2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366" name="Google Shape;366;p2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6"/>
        <p:cNvGrpSpPr/>
        <p:nvPr/>
      </p:nvGrpSpPr>
      <p:grpSpPr>
        <a:xfrm>
          <a:off x="0" y="0"/>
          <a:ext cx="0" cy="0"/>
          <a:chOff x="0" y="0"/>
          <a:chExt cx="0" cy="0"/>
        </a:xfrm>
      </p:grpSpPr>
      <p:sp>
        <p:nvSpPr>
          <p:cNvPr id="377" name="Google Shape;377;p2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378" name="Google Shape;378;p2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7"/>
        <p:cNvGrpSpPr/>
        <p:nvPr/>
      </p:nvGrpSpPr>
      <p:grpSpPr>
        <a:xfrm>
          <a:off x="0" y="0"/>
          <a:ext cx="0" cy="0"/>
          <a:chOff x="0" y="0"/>
          <a:chExt cx="0" cy="0"/>
        </a:xfrm>
      </p:grpSpPr>
      <p:sp>
        <p:nvSpPr>
          <p:cNvPr id="388" name="Google Shape;388;p2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389" name="Google Shape;389;p2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9"/>
        <p:cNvGrpSpPr/>
        <p:nvPr/>
      </p:nvGrpSpPr>
      <p:grpSpPr>
        <a:xfrm>
          <a:off x="0" y="0"/>
          <a:ext cx="0" cy="0"/>
          <a:chOff x="0" y="0"/>
          <a:chExt cx="0" cy="0"/>
        </a:xfrm>
      </p:grpSpPr>
      <p:sp>
        <p:nvSpPr>
          <p:cNvPr id="400" name="Google Shape;400;p2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401" name="Google Shape;401;p2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100" name="Google Shape;100;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1"/>
        <p:cNvGrpSpPr/>
        <p:nvPr/>
      </p:nvGrpSpPr>
      <p:grpSpPr>
        <a:xfrm>
          <a:off x="0" y="0"/>
          <a:ext cx="0" cy="0"/>
          <a:chOff x="0" y="0"/>
          <a:chExt cx="0" cy="0"/>
        </a:xfrm>
      </p:grpSpPr>
      <p:sp>
        <p:nvSpPr>
          <p:cNvPr id="412" name="Google Shape;412;p3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413" name="Google Shape;413;p3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3"/>
        <p:cNvGrpSpPr/>
        <p:nvPr/>
      </p:nvGrpSpPr>
      <p:grpSpPr>
        <a:xfrm>
          <a:off x="0" y="0"/>
          <a:ext cx="0" cy="0"/>
          <a:chOff x="0" y="0"/>
          <a:chExt cx="0" cy="0"/>
        </a:xfrm>
      </p:grpSpPr>
      <p:sp>
        <p:nvSpPr>
          <p:cNvPr id="424" name="Google Shape;424;p3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425" name="Google Shape;425;p3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4"/>
        <p:cNvGrpSpPr/>
        <p:nvPr/>
      </p:nvGrpSpPr>
      <p:grpSpPr>
        <a:xfrm>
          <a:off x="0" y="0"/>
          <a:ext cx="0" cy="0"/>
          <a:chOff x="0" y="0"/>
          <a:chExt cx="0" cy="0"/>
        </a:xfrm>
      </p:grpSpPr>
      <p:sp>
        <p:nvSpPr>
          <p:cNvPr id="435" name="Google Shape;435;p3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436" name="Google Shape;436;p3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5"/>
        <p:cNvGrpSpPr/>
        <p:nvPr/>
      </p:nvGrpSpPr>
      <p:grpSpPr>
        <a:xfrm>
          <a:off x="0" y="0"/>
          <a:ext cx="0" cy="0"/>
          <a:chOff x="0" y="0"/>
          <a:chExt cx="0" cy="0"/>
        </a:xfrm>
      </p:grpSpPr>
      <p:sp>
        <p:nvSpPr>
          <p:cNvPr id="446" name="Google Shape;446;p3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447" name="Google Shape;447;p3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6"/>
        <p:cNvGrpSpPr/>
        <p:nvPr/>
      </p:nvGrpSpPr>
      <p:grpSpPr>
        <a:xfrm>
          <a:off x="0" y="0"/>
          <a:ext cx="0" cy="0"/>
          <a:chOff x="0" y="0"/>
          <a:chExt cx="0" cy="0"/>
        </a:xfrm>
      </p:grpSpPr>
      <p:sp>
        <p:nvSpPr>
          <p:cNvPr id="457" name="Google Shape;457;p3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458" name="Google Shape;458;p3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8"/>
        <p:cNvGrpSpPr/>
        <p:nvPr/>
      </p:nvGrpSpPr>
      <p:grpSpPr>
        <a:xfrm>
          <a:off x="0" y="0"/>
          <a:ext cx="0" cy="0"/>
          <a:chOff x="0" y="0"/>
          <a:chExt cx="0" cy="0"/>
        </a:xfrm>
      </p:grpSpPr>
      <p:sp>
        <p:nvSpPr>
          <p:cNvPr id="469" name="Google Shape;469;p3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470" name="Google Shape;470;p3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0"/>
        <p:cNvGrpSpPr/>
        <p:nvPr/>
      </p:nvGrpSpPr>
      <p:grpSpPr>
        <a:xfrm>
          <a:off x="0" y="0"/>
          <a:ext cx="0" cy="0"/>
          <a:chOff x="0" y="0"/>
          <a:chExt cx="0" cy="0"/>
        </a:xfrm>
      </p:grpSpPr>
      <p:sp>
        <p:nvSpPr>
          <p:cNvPr id="481" name="Google Shape;481;p3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482" name="Google Shape;482;p3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1"/>
        <p:cNvGrpSpPr/>
        <p:nvPr/>
      </p:nvGrpSpPr>
      <p:grpSpPr>
        <a:xfrm>
          <a:off x="0" y="0"/>
          <a:ext cx="0" cy="0"/>
          <a:chOff x="0" y="0"/>
          <a:chExt cx="0" cy="0"/>
        </a:xfrm>
      </p:grpSpPr>
      <p:sp>
        <p:nvSpPr>
          <p:cNvPr id="492" name="Google Shape;492;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493" name="Google Shape;493;p3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4"/>
        <p:cNvGrpSpPr/>
        <p:nvPr/>
      </p:nvGrpSpPr>
      <p:grpSpPr>
        <a:xfrm>
          <a:off x="0" y="0"/>
          <a:ext cx="0" cy="0"/>
          <a:chOff x="0" y="0"/>
          <a:chExt cx="0" cy="0"/>
        </a:xfrm>
      </p:grpSpPr>
      <p:sp>
        <p:nvSpPr>
          <p:cNvPr id="505" name="Google Shape;505;p3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506" name="Google Shape;506;p3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6"/>
        <p:cNvGrpSpPr/>
        <p:nvPr/>
      </p:nvGrpSpPr>
      <p:grpSpPr>
        <a:xfrm>
          <a:off x="0" y="0"/>
          <a:ext cx="0" cy="0"/>
          <a:chOff x="0" y="0"/>
          <a:chExt cx="0" cy="0"/>
        </a:xfrm>
      </p:grpSpPr>
      <p:sp>
        <p:nvSpPr>
          <p:cNvPr id="517" name="Google Shape;517;p3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518" name="Google Shape;518;p3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112" name="Google Shape;112;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7"/>
        <p:cNvGrpSpPr/>
        <p:nvPr/>
      </p:nvGrpSpPr>
      <p:grpSpPr>
        <a:xfrm>
          <a:off x="0" y="0"/>
          <a:ext cx="0" cy="0"/>
          <a:chOff x="0" y="0"/>
          <a:chExt cx="0" cy="0"/>
        </a:xfrm>
      </p:grpSpPr>
      <p:sp>
        <p:nvSpPr>
          <p:cNvPr id="528" name="Google Shape;528;p4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529" name="Google Shape;529;p4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9"/>
        <p:cNvGrpSpPr/>
        <p:nvPr/>
      </p:nvGrpSpPr>
      <p:grpSpPr>
        <a:xfrm>
          <a:off x="0" y="0"/>
          <a:ext cx="0" cy="0"/>
          <a:chOff x="0" y="0"/>
          <a:chExt cx="0" cy="0"/>
        </a:xfrm>
      </p:grpSpPr>
      <p:sp>
        <p:nvSpPr>
          <p:cNvPr id="540" name="Google Shape;540;p4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541" name="Google Shape;541;p4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1"/>
        <p:cNvGrpSpPr/>
        <p:nvPr/>
      </p:nvGrpSpPr>
      <p:grpSpPr>
        <a:xfrm>
          <a:off x="0" y="0"/>
          <a:ext cx="0" cy="0"/>
          <a:chOff x="0" y="0"/>
          <a:chExt cx="0" cy="0"/>
        </a:xfrm>
      </p:grpSpPr>
      <p:sp>
        <p:nvSpPr>
          <p:cNvPr id="552" name="Google Shape;552;p4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553" name="Google Shape;553;p4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3"/>
        <p:cNvGrpSpPr/>
        <p:nvPr/>
      </p:nvGrpSpPr>
      <p:grpSpPr>
        <a:xfrm>
          <a:off x="0" y="0"/>
          <a:ext cx="0" cy="0"/>
          <a:chOff x="0" y="0"/>
          <a:chExt cx="0" cy="0"/>
        </a:xfrm>
      </p:grpSpPr>
      <p:sp>
        <p:nvSpPr>
          <p:cNvPr id="564" name="Google Shape;564;p4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565" name="Google Shape;565;p4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4"/>
        <p:cNvGrpSpPr/>
        <p:nvPr/>
      </p:nvGrpSpPr>
      <p:grpSpPr>
        <a:xfrm>
          <a:off x="0" y="0"/>
          <a:ext cx="0" cy="0"/>
          <a:chOff x="0" y="0"/>
          <a:chExt cx="0" cy="0"/>
        </a:xfrm>
      </p:grpSpPr>
      <p:sp>
        <p:nvSpPr>
          <p:cNvPr id="575" name="Google Shape;575;p4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576" name="Google Shape;576;p4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6"/>
        <p:cNvGrpSpPr/>
        <p:nvPr/>
      </p:nvGrpSpPr>
      <p:grpSpPr>
        <a:xfrm>
          <a:off x="0" y="0"/>
          <a:ext cx="0" cy="0"/>
          <a:chOff x="0" y="0"/>
          <a:chExt cx="0" cy="0"/>
        </a:xfrm>
      </p:grpSpPr>
      <p:sp>
        <p:nvSpPr>
          <p:cNvPr id="587" name="Google Shape;587;p4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588" name="Google Shape;588;p4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8"/>
        <p:cNvGrpSpPr/>
        <p:nvPr/>
      </p:nvGrpSpPr>
      <p:grpSpPr>
        <a:xfrm>
          <a:off x="0" y="0"/>
          <a:ext cx="0" cy="0"/>
          <a:chOff x="0" y="0"/>
          <a:chExt cx="0" cy="0"/>
        </a:xfrm>
      </p:grpSpPr>
      <p:sp>
        <p:nvSpPr>
          <p:cNvPr id="599" name="Google Shape;599;p4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600" name="Google Shape;600;p4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0"/>
        <p:cNvGrpSpPr/>
        <p:nvPr/>
      </p:nvGrpSpPr>
      <p:grpSpPr>
        <a:xfrm>
          <a:off x="0" y="0"/>
          <a:ext cx="0" cy="0"/>
          <a:chOff x="0" y="0"/>
          <a:chExt cx="0" cy="0"/>
        </a:xfrm>
      </p:grpSpPr>
      <p:sp>
        <p:nvSpPr>
          <p:cNvPr id="611" name="Google Shape;611;p4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612" name="Google Shape;612;p4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2"/>
        <p:cNvGrpSpPr/>
        <p:nvPr/>
      </p:nvGrpSpPr>
      <p:grpSpPr>
        <a:xfrm>
          <a:off x="0" y="0"/>
          <a:ext cx="0" cy="0"/>
          <a:chOff x="0" y="0"/>
          <a:chExt cx="0" cy="0"/>
        </a:xfrm>
      </p:grpSpPr>
      <p:sp>
        <p:nvSpPr>
          <p:cNvPr id="623" name="Google Shape;623;p4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624" name="Google Shape;624;p4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3"/>
        <p:cNvGrpSpPr/>
        <p:nvPr/>
      </p:nvGrpSpPr>
      <p:grpSpPr>
        <a:xfrm>
          <a:off x="0" y="0"/>
          <a:ext cx="0" cy="0"/>
          <a:chOff x="0" y="0"/>
          <a:chExt cx="0" cy="0"/>
        </a:xfrm>
      </p:grpSpPr>
      <p:sp>
        <p:nvSpPr>
          <p:cNvPr id="634" name="Google Shape;634;p4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635" name="Google Shape;635;p4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123" name="Google Shape;123;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4"/>
        <p:cNvGrpSpPr/>
        <p:nvPr/>
      </p:nvGrpSpPr>
      <p:grpSpPr>
        <a:xfrm>
          <a:off x="0" y="0"/>
          <a:ext cx="0" cy="0"/>
          <a:chOff x="0" y="0"/>
          <a:chExt cx="0" cy="0"/>
        </a:xfrm>
      </p:grpSpPr>
      <p:sp>
        <p:nvSpPr>
          <p:cNvPr id="645" name="Google Shape;645;p5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646" name="Google Shape;646;p5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6"/>
        <p:cNvGrpSpPr/>
        <p:nvPr/>
      </p:nvGrpSpPr>
      <p:grpSpPr>
        <a:xfrm>
          <a:off x="0" y="0"/>
          <a:ext cx="0" cy="0"/>
          <a:chOff x="0" y="0"/>
          <a:chExt cx="0" cy="0"/>
        </a:xfrm>
      </p:grpSpPr>
      <p:sp>
        <p:nvSpPr>
          <p:cNvPr id="657" name="Google Shape;657;p5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658" name="Google Shape;658;p5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8"/>
        <p:cNvGrpSpPr/>
        <p:nvPr/>
      </p:nvGrpSpPr>
      <p:grpSpPr>
        <a:xfrm>
          <a:off x="0" y="0"/>
          <a:ext cx="0" cy="0"/>
          <a:chOff x="0" y="0"/>
          <a:chExt cx="0" cy="0"/>
        </a:xfrm>
      </p:grpSpPr>
      <p:sp>
        <p:nvSpPr>
          <p:cNvPr id="669" name="Google Shape;669;p5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670" name="Google Shape;670;p5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0"/>
        <p:cNvGrpSpPr/>
        <p:nvPr/>
      </p:nvGrpSpPr>
      <p:grpSpPr>
        <a:xfrm>
          <a:off x="0" y="0"/>
          <a:ext cx="0" cy="0"/>
          <a:chOff x="0" y="0"/>
          <a:chExt cx="0" cy="0"/>
        </a:xfrm>
      </p:grpSpPr>
      <p:sp>
        <p:nvSpPr>
          <p:cNvPr id="681" name="Google Shape;681;p5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682" name="Google Shape;682;p5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2"/>
        <p:cNvGrpSpPr/>
        <p:nvPr/>
      </p:nvGrpSpPr>
      <p:grpSpPr>
        <a:xfrm>
          <a:off x="0" y="0"/>
          <a:ext cx="0" cy="0"/>
          <a:chOff x="0" y="0"/>
          <a:chExt cx="0" cy="0"/>
        </a:xfrm>
      </p:grpSpPr>
      <p:sp>
        <p:nvSpPr>
          <p:cNvPr id="693" name="Google Shape;693;p5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694" name="Google Shape;694;p5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4"/>
        <p:cNvGrpSpPr/>
        <p:nvPr/>
      </p:nvGrpSpPr>
      <p:grpSpPr>
        <a:xfrm>
          <a:off x="0" y="0"/>
          <a:ext cx="0" cy="0"/>
          <a:chOff x="0" y="0"/>
          <a:chExt cx="0" cy="0"/>
        </a:xfrm>
      </p:grpSpPr>
      <p:sp>
        <p:nvSpPr>
          <p:cNvPr id="705" name="Google Shape;705;p5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706" name="Google Shape;706;p5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6"/>
        <p:cNvGrpSpPr/>
        <p:nvPr/>
      </p:nvGrpSpPr>
      <p:grpSpPr>
        <a:xfrm>
          <a:off x="0" y="0"/>
          <a:ext cx="0" cy="0"/>
          <a:chOff x="0" y="0"/>
          <a:chExt cx="0" cy="0"/>
        </a:xfrm>
      </p:grpSpPr>
      <p:sp>
        <p:nvSpPr>
          <p:cNvPr id="717" name="Google Shape;717;p5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718" name="Google Shape;718;p5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8"/>
        <p:cNvGrpSpPr/>
        <p:nvPr/>
      </p:nvGrpSpPr>
      <p:grpSpPr>
        <a:xfrm>
          <a:off x="0" y="0"/>
          <a:ext cx="0" cy="0"/>
          <a:chOff x="0" y="0"/>
          <a:chExt cx="0" cy="0"/>
        </a:xfrm>
      </p:grpSpPr>
      <p:sp>
        <p:nvSpPr>
          <p:cNvPr id="729" name="Google Shape;729;p5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730" name="Google Shape;730;p5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9"/>
        <p:cNvGrpSpPr/>
        <p:nvPr/>
      </p:nvGrpSpPr>
      <p:grpSpPr>
        <a:xfrm>
          <a:off x="0" y="0"/>
          <a:ext cx="0" cy="0"/>
          <a:chOff x="0" y="0"/>
          <a:chExt cx="0" cy="0"/>
        </a:xfrm>
      </p:grpSpPr>
      <p:sp>
        <p:nvSpPr>
          <p:cNvPr id="740" name="Google Shape;740;p5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741" name="Google Shape;741;p5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1"/>
        <p:cNvGrpSpPr/>
        <p:nvPr/>
      </p:nvGrpSpPr>
      <p:grpSpPr>
        <a:xfrm>
          <a:off x="0" y="0"/>
          <a:ext cx="0" cy="0"/>
          <a:chOff x="0" y="0"/>
          <a:chExt cx="0" cy="0"/>
        </a:xfrm>
      </p:grpSpPr>
      <p:sp>
        <p:nvSpPr>
          <p:cNvPr id="752" name="Google Shape;752;p5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753" name="Google Shape;753;p5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134" name="Google Shape;134;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144" name="Google Shape;144;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155" name="Google Shape;155;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167" name="Google Shape;167;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15"/>
        <p:cNvGrpSpPr/>
        <p:nvPr/>
      </p:nvGrpSpPr>
      <p:grpSpPr>
        <a:xfrm>
          <a:off x="0" y="0"/>
          <a:ext cx="0" cy="0"/>
          <a:chOff x="0" y="0"/>
          <a:chExt cx="0" cy="0"/>
        </a:xfrm>
      </p:grpSpPr>
      <p:sp>
        <p:nvSpPr>
          <p:cNvPr id="16" name="Google Shape;16;p2"/>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17" name="Google Shape;17;p2"/>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8" name="Google Shape;18;p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1pPr>
            <a:lvl2pPr marR="0" lvl="1"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2pPr>
            <a:lvl3pPr marR="0" lvl="2"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3pPr>
            <a:lvl4pPr marR="0" lvl="3"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4pPr>
            <a:lvl5pPr marR="0" lvl="4"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5pPr>
            <a:lvl6pPr marR="0" lvl="5"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6pPr>
            <a:lvl7pPr marR="0" lvl="6"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7pPr>
            <a:lvl8pPr marR="0" lvl="7"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8pPr>
            <a:lvl9pPr marR="0" lvl="8"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9pPr>
          </a:lstStyle>
          <a:p>
            <a:endParaRPr/>
          </a:p>
        </p:txBody>
      </p:sp>
      <p:sp>
        <p:nvSpPr>
          <p:cNvPr id="19" name="Google Shape;19;p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1pPr>
            <a:lvl2pPr marR="0" lvl="1"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2pPr>
            <a:lvl3pPr marR="0" lvl="2"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3pPr>
            <a:lvl4pPr marR="0" lvl="3"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4pPr>
            <a:lvl5pPr marR="0" lvl="4"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5pPr>
            <a:lvl6pPr marR="0" lvl="5"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6pPr>
            <a:lvl7pPr marR="0" lvl="6"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7pPr>
            <a:lvl8pPr marR="0" lvl="7"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8pPr>
            <a:lvl9pPr marR="0" lvl="8"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9pPr>
          </a:lstStyle>
          <a:p>
            <a:endParaRPr/>
          </a:p>
        </p:txBody>
      </p:sp>
      <p:sp>
        <p:nvSpPr>
          <p:cNvPr id="20" name="Google Shape;20;p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Verdana"/>
              <a:buNone/>
              <a:defRPr sz="1200" b="0" i="0" u="none" strike="noStrike" cap="none">
                <a:solidFill>
                  <a:srgbClr val="898989"/>
                </a:solidFill>
                <a:latin typeface="Verdana"/>
                <a:ea typeface="Verdana"/>
                <a:cs typeface="Verdana"/>
                <a:sym typeface="Verdana"/>
              </a:defRPr>
            </a:lvl1pPr>
            <a:lvl2pPr marL="0" marR="0" lvl="1" indent="0" algn="r" rtl="0">
              <a:lnSpc>
                <a:spcPct val="100000"/>
              </a:lnSpc>
              <a:spcBef>
                <a:spcPts val="0"/>
              </a:spcBef>
              <a:spcAft>
                <a:spcPts val="0"/>
              </a:spcAft>
              <a:buClr>
                <a:srgbClr val="898989"/>
              </a:buClr>
              <a:buSzPts val="1200"/>
              <a:buFont typeface="Verdana"/>
              <a:buNone/>
              <a:defRPr sz="1200" b="0" i="0" u="none" strike="noStrike" cap="none">
                <a:solidFill>
                  <a:srgbClr val="898989"/>
                </a:solidFill>
                <a:latin typeface="Verdana"/>
                <a:ea typeface="Verdana"/>
                <a:cs typeface="Verdana"/>
                <a:sym typeface="Verdana"/>
              </a:defRPr>
            </a:lvl2pPr>
            <a:lvl3pPr marL="0" marR="0" lvl="2" indent="0" algn="r" rtl="0">
              <a:lnSpc>
                <a:spcPct val="100000"/>
              </a:lnSpc>
              <a:spcBef>
                <a:spcPts val="0"/>
              </a:spcBef>
              <a:spcAft>
                <a:spcPts val="0"/>
              </a:spcAft>
              <a:buClr>
                <a:srgbClr val="898989"/>
              </a:buClr>
              <a:buSzPts val="1200"/>
              <a:buFont typeface="Verdana"/>
              <a:buNone/>
              <a:defRPr sz="1200" b="0" i="0" u="none" strike="noStrike" cap="none">
                <a:solidFill>
                  <a:srgbClr val="898989"/>
                </a:solidFill>
                <a:latin typeface="Verdana"/>
                <a:ea typeface="Verdana"/>
                <a:cs typeface="Verdana"/>
                <a:sym typeface="Verdana"/>
              </a:defRPr>
            </a:lvl3pPr>
            <a:lvl4pPr marL="0" marR="0" lvl="3" indent="0" algn="r" rtl="0">
              <a:lnSpc>
                <a:spcPct val="100000"/>
              </a:lnSpc>
              <a:spcBef>
                <a:spcPts val="0"/>
              </a:spcBef>
              <a:spcAft>
                <a:spcPts val="0"/>
              </a:spcAft>
              <a:buClr>
                <a:srgbClr val="898989"/>
              </a:buClr>
              <a:buSzPts val="1200"/>
              <a:buFont typeface="Verdana"/>
              <a:buNone/>
              <a:defRPr sz="1200" b="0" i="0" u="none" strike="noStrike" cap="none">
                <a:solidFill>
                  <a:srgbClr val="898989"/>
                </a:solidFill>
                <a:latin typeface="Verdana"/>
                <a:ea typeface="Verdana"/>
                <a:cs typeface="Verdana"/>
                <a:sym typeface="Verdana"/>
              </a:defRPr>
            </a:lvl4pPr>
            <a:lvl5pPr marL="0" marR="0" lvl="4" indent="0" algn="r" rtl="0">
              <a:lnSpc>
                <a:spcPct val="100000"/>
              </a:lnSpc>
              <a:spcBef>
                <a:spcPts val="0"/>
              </a:spcBef>
              <a:spcAft>
                <a:spcPts val="0"/>
              </a:spcAft>
              <a:buClr>
                <a:srgbClr val="898989"/>
              </a:buClr>
              <a:buSzPts val="1200"/>
              <a:buFont typeface="Verdana"/>
              <a:buNone/>
              <a:defRPr sz="1200" b="0" i="0" u="none" strike="noStrike" cap="none">
                <a:solidFill>
                  <a:srgbClr val="898989"/>
                </a:solidFill>
                <a:latin typeface="Verdana"/>
                <a:ea typeface="Verdana"/>
                <a:cs typeface="Verdana"/>
                <a:sym typeface="Verdana"/>
              </a:defRPr>
            </a:lvl5pPr>
            <a:lvl6pPr marL="0" marR="0" lvl="5" indent="0" algn="r" rtl="0">
              <a:lnSpc>
                <a:spcPct val="100000"/>
              </a:lnSpc>
              <a:spcBef>
                <a:spcPts val="0"/>
              </a:spcBef>
              <a:spcAft>
                <a:spcPts val="0"/>
              </a:spcAft>
              <a:buClr>
                <a:srgbClr val="898989"/>
              </a:buClr>
              <a:buSzPts val="1200"/>
              <a:buFont typeface="Verdana"/>
              <a:buNone/>
              <a:defRPr sz="1200" b="0" i="0" u="none" strike="noStrike" cap="none">
                <a:solidFill>
                  <a:srgbClr val="898989"/>
                </a:solidFill>
                <a:latin typeface="Verdana"/>
                <a:ea typeface="Verdana"/>
                <a:cs typeface="Verdana"/>
                <a:sym typeface="Verdana"/>
              </a:defRPr>
            </a:lvl6pPr>
            <a:lvl7pPr marL="0" marR="0" lvl="6" indent="0" algn="r" rtl="0">
              <a:lnSpc>
                <a:spcPct val="100000"/>
              </a:lnSpc>
              <a:spcBef>
                <a:spcPts val="0"/>
              </a:spcBef>
              <a:spcAft>
                <a:spcPts val="0"/>
              </a:spcAft>
              <a:buClr>
                <a:srgbClr val="898989"/>
              </a:buClr>
              <a:buSzPts val="1200"/>
              <a:buFont typeface="Verdana"/>
              <a:buNone/>
              <a:defRPr sz="1200" b="0" i="0" u="none" strike="noStrike" cap="none">
                <a:solidFill>
                  <a:srgbClr val="898989"/>
                </a:solidFill>
                <a:latin typeface="Verdana"/>
                <a:ea typeface="Verdana"/>
                <a:cs typeface="Verdana"/>
                <a:sym typeface="Verdana"/>
              </a:defRPr>
            </a:lvl7pPr>
            <a:lvl8pPr marL="0" marR="0" lvl="7" indent="0" algn="r" rtl="0">
              <a:lnSpc>
                <a:spcPct val="100000"/>
              </a:lnSpc>
              <a:spcBef>
                <a:spcPts val="0"/>
              </a:spcBef>
              <a:spcAft>
                <a:spcPts val="0"/>
              </a:spcAft>
              <a:buClr>
                <a:srgbClr val="898989"/>
              </a:buClr>
              <a:buSzPts val="1200"/>
              <a:buFont typeface="Verdana"/>
              <a:buNone/>
              <a:defRPr sz="1200" b="0" i="0" u="none" strike="noStrike" cap="none">
                <a:solidFill>
                  <a:srgbClr val="898989"/>
                </a:solidFill>
                <a:latin typeface="Verdana"/>
                <a:ea typeface="Verdana"/>
                <a:cs typeface="Verdana"/>
                <a:sym typeface="Verdana"/>
              </a:defRPr>
            </a:lvl8pPr>
            <a:lvl9pPr marL="0" marR="0" lvl="8" indent="0" algn="r" rtl="0">
              <a:lnSpc>
                <a:spcPct val="100000"/>
              </a:lnSpc>
              <a:spcBef>
                <a:spcPts val="0"/>
              </a:spcBef>
              <a:spcAft>
                <a:spcPts val="0"/>
              </a:spcAft>
              <a:buClr>
                <a:srgbClr val="898989"/>
              </a:buClr>
              <a:buSzPts val="1200"/>
              <a:buFont typeface="Verdana"/>
              <a:buNone/>
              <a:defRPr sz="1200" b="0" i="0" u="none" strike="noStrike" cap="none">
                <a:solidFill>
                  <a:srgbClr val="898989"/>
                </a:solidFill>
                <a:latin typeface="Verdana"/>
                <a:ea typeface="Verdana"/>
                <a:cs typeface="Verdana"/>
                <a:sym typeface="Verdana"/>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71"/>
        <p:cNvGrpSpPr/>
        <p:nvPr/>
      </p:nvGrpSpPr>
      <p:grpSpPr>
        <a:xfrm>
          <a:off x="0" y="0"/>
          <a:ext cx="0" cy="0"/>
          <a:chOff x="0" y="0"/>
          <a:chExt cx="0" cy="0"/>
        </a:xfrm>
      </p:grpSpPr>
      <p:sp>
        <p:nvSpPr>
          <p:cNvPr id="72" name="Google Shape;72;p11"/>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73" name="Google Shape;73;p11"/>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lstStyle>
            <a:lvl1pPr marL="457200" marR="0" lvl="0" indent="-406400" algn="l" rtl="0">
              <a:spcBef>
                <a:spcPts val="560"/>
              </a:spcBef>
              <a:spcAft>
                <a:spcPts val="0"/>
              </a:spcAft>
              <a:buClr>
                <a:schemeClr val="dk1"/>
              </a:buClr>
              <a:buSzPts val="2800"/>
              <a:buFont typeface="Arial"/>
              <a:buChar char="•"/>
              <a:defRPr sz="2800">
                <a:solidFill>
                  <a:schemeClr val="dk1"/>
                </a:solidFill>
                <a:latin typeface="Calibri"/>
                <a:ea typeface="Calibri"/>
                <a:cs typeface="Calibri"/>
                <a:sym typeface="Calibri"/>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4" name="Google Shape;74;p11"/>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lstStyle>
            <a:lvl1pPr marL="457200" marR="0" lvl="0" indent="-406400" algn="l" rtl="0">
              <a:spcBef>
                <a:spcPts val="560"/>
              </a:spcBef>
              <a:spcAft>
                <a:spcPts val="0"/>
              </a:spcAft>
              <a:buClr>
                <a:schemeClr val="dk1"/>
              </a:buClr>
              <a:buSzPts val="2800"/>
              <a:buFont typeface="Arial"/>
              <a:buChar char="•"/>
              <a:defRPr sz="2800">
                <a:solidFill>
                  <a:schemeClr val="dk1"/>
                </a:solidFill>
                <a:latin typeface="Calibri"/>
                <a:ea typeface="Calibri"/>
                <a:cs typeface="Calibri"/>
                <a:sym typeface="Calibri"/>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5" name="Google Shape;75;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800" b="0" i="0" u="none">
                <a:solidFill>
                  <a:schemeClr val="dk1"/>
                </a:solidFill>
                <a:latin typeface="Verdana"/>
                <a:ea typeface="Verdana"/>
                <a:cs typeface="Verdana"/>
                <a:sym typeface="Verdana"/>
              </a:defRPr>
            </a:lvl1pPr>
            <a:lvl2pPr marR="0" lvl="1"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2pPr>
            <a:lvl3pPr marR="0" lvl="2"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3pPr>
            <a:lvl4pPr marR="0" lvl="3"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4pPr>
            <a:lvl5pPr marR="0" lvl="4"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5pPr>
            <a:lvl6pPr marR="0" lvl="5"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6pPr>
            <a:lvl7pPr marR="0" lvl="6"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7pPr>
            <a:lvl8pPr marR="0" lvl="7"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8pPr>
            <a:lvl9pPr marR="0" lvl="8"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9pPr>
          </a:lstStyle>
          <a:p>
            <a:endParaRPr/>
          </a:p>
        </p:txBody>
      </p:sp>
      <p:sp>
        <p:nvSpPr>
          <p:cNvPr id="76" name="Google Shape;76;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800" b="0" i="0" u="none">
                <a:solidFill>
                  <a:schemeClr val="dk1"/>
                </a:solidFill>
                <a:latin typeface="Verdana"/>
                <a:ea typeface="Verdana"/>
                <a:cs typeface="Verdana"/>
                <a:sym typeface="Verdana"/>
              </a:defRPr>
            </a:lvl1pPr>
            <a:lvl2pPr marR="0" lvl="1"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2pPr>
            <a:lvl3pPr marR="0" lvl="2"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3pPr>
            <a:lvl4pPr marR="0" lvl="3"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4pPr>
            <a:lvl5pPr marR="0" lvl="4"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5pPr>
            <a:lvl6pPr marR="0" lvl="5"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6pPr>
            <a:lvl7pPr marR="0" lvl="6"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7pPr>
            <a:lvl8pPr marR="0" lvl="7"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8pPr>
            <a:lvl9pPr marR="0" lvl="8"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9pPr>
          </a:lstStyle>
          <a:p>
            <a:endParaRPr/>
          </a:p>
        </p:txBody>
      </p:sp>
      <p:sp>
        <p:nvSpPr>
          <p:cNvPr id="77" name="Google Shape;77;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Verdana"/>
              <a:buNone/>
              <a:defRPr sz="1200" b="0" i="0" u="none">
                <a:solidFill>
                  <a:srgbClr val="898989"/>
                </a:solidFill>
                <a:latin typeface="Verdana"/>
                <a:ea typeface="Verdana"/>
                <a:cs typeface="Verdana"/>
                <a:sym typeface="Verdana"/>
              </a:defRPr>
            </a:lvl1pPr>
            <a:lvl2pPr marL="0" marR="0" lvl="1" indent="0" algn="r" rtl="0">
              <a:lnSpc>
                <a:spcPct val="100000"/>
              </a:lnSpc>
              <a:spcBef>
                <a:spcPts val="0"/>
              </a:spcBef>
              <a:spcAft>
                <a:spcPts val="0"/>
              </a:spcAft>
              <a:buClr>
                <a:srgbClr val="898989"/>
              </a:buClr>
              <a:buSzPts val="1200"/>
              <a:buFont typeface="Verdana"/>
              <a:buNone/>
              <a:defRPr sz="1200" b="0" i="0" u="none">
                <a:solidFill>
                  <a:srgbClr val="898989"/>
                </a:solidFill>
                <a:latin typeface="Verdana"/>
                <a:ea typeface="Verdana"/>
                <a:cs typeface="Verdana"/>
                <a:sym typeface="Verdana"/>
              </a:defRPr>
            </a:lvl2pPr>
            <a:lvl3pPr marL="0" marR="0" lvl="2" indent="0" algn="r" rtl="0">
              <a:lnSpc>
                <a:spcPct val="100000"/>
              </a:lnSpc>
              <a:spcBef>
                <a:spcPts val="0"/>
              </a:spcBef>
              <a:spcAft>
                <a:spcPts val="0"/>
              </a:spcAft>
              <a:buClr>
                <a:srgbClr val="898989"/>
              </a:buClr>
              <a:buSzPts val="1200"/>
              <a:buFont typeface="Verdana"/>
              <a:buNone/>
              <a:defRPr sz="1200" b="0" i="0" u="none">
                <a:solidFill>
                  <a:srgbClr val="898989"/>
                </a:solidFill>
                <a:latin typeface="Verdana"/>
                <a:ea typeface="Verdana"/>
                <a:cs typeface="Verdana"/>
                <a:sym typeface="Verdana"/>
              </a:defRPr>
            </a:lvl3pPr>
            <a:lvl4pPr marL="0" marR="0" lvl="3" indent="0" algn="r" rtl="0">
              <a:lnSpc>
                <a:spcPct val="100000"/>
              </a:lnSpc>
              <a:spcBef>
                <a:spcPts val="0"/>
              </a:spcBef>
              <a:spcAft>
                <a:spcPts val="0"/>
              </a:spcAft>
              <a:buClr>
                <a:srgbClr val="898989"/>
              </a:buClr>
              <a:buSzPts val="1200"/>
              <a:buFont typeface="Verdana"/>
              <a:buNone/>
              <a:defRPr sz="1200" b="0" i="0" u="none">
                <a:solidFill>
                  <a:srgbClr val="898989"/>
                </a:solidFill>
                <a:latin typeface="Verdana"/>
                <a:ea typeface="Verdana"/>
                <a:cs typeface="Verdana"/>
                <a:sym typeface="Verdana"/>
              </a:defRPr>
            </a:lvl4pPr>
            <a:lvl5pPr marL="0" marR="0" lvl="4" indent="0" algn="r" rtl="0">
              <a:lnSpc>
                <a:spcPct val="100000"/>
              </a:lnSpc>
              <a:spcBef>
                <a:spcPts val="0"/>
              </a:spcBef>
              <a:spcAft>
                <a:spcPts val="0"/>
              </a:spcAft>
              <a:buClr>
                <a:srgbClr val="898989"/>
              </a:buClr>
              <a:buSzPts val="1200"/>
              <a:buFont typeface="Verdana"/>
              <a:buNone/>
              <a:defRPr sz="1200" b="0" i="0" u="none">
                <a:solidFill>
                  <a:srgbClr val="898989"/>
                </a:solidFill>
                <a:latin typeface="Verdana"/>
                <a:ea typeface="Verdana"/>
                <a:cs typeface="Verdana"/>
                <a:sym typeface="Verdana"/>
              </a:defRPr>
            </a:lvl5pPr>
            <a:lvl6pPr marL="0" marR="0" lvl="5" indent="0" algn="r" rtl="0">
              <a:lnSpc>
                <a:spcPct val="100000"/>
              </a:lnSpc>
              <a:spcBef>
                <a:spcPts val="0"/>
              </a:spcBef>
              <a:spcAft>
                <a:spcPts val="0"/>
              </a:spcAft>
              <a:buClr>
                <a:srgbClr val="898989"/>
              </a:buClr>
              <a:buSzPts val="1200"/>
              <a:buFont typeface="Verdana"/>
              <a:buNone/>
              <a:defRPr sz="1200" b="0" i="0" u="none">
                <a:solidFill>
                  <a:srgbClr val="898989"/>
                </a:solidFill>
                <a:latin typeface="Verdana"/>
                <a:ea typeface="Verdana"/>
                <a:cs typeface="Verdana"/>
                <a:sym typeface="Verdana"/>
              </a:defRPr>
            </a:lvl6pPr>
            <a:lvl7pPr marL="0" marR="0" lvl="6" indent="0" algn="r" rtl="0">
              <a:lnSpc>
                <a:spcPct val="100000"/>
              </a:lnSpc>
              <a:spcBef>
                <a:spcPts val="0"/>
              </a:spcBef>
              <a:spcAft>
                <a:spcPts val="0"/>
              </a:spcAft>
              <a:buClr>
                <a:srgbClr val="898989"/>
              </a:buClr>
              <a:buSzPts val="1200"/>
              <a:buFont typeface="Verdana"/>
              <a:buNone/>
              <a:defRPr sz="1200" b="0" i="0" u="none">
                <a:solidFill>
                  <a:srgbClr val="898989"/>
                </a:solidFill>
                <a:latin typeface="Verdana"/>
                <a:ea typeface="Verdana"/>
                <a:cs typeface="Verdana"/>
                <a:sym typeface="Verdana"/>
              </a:defRPr>
            </a:lvl7pPr>
            <a:lvl8pPr marL="0" marR="0" lvl="7" indent="0" algn="r" rtl="0">
              <a:lnSpc>
                <a:spcPct val="100000"/>
              </a:lnSpc>
              <a:spcBef>
                <a:spcPts val="0"/>
              </a:spcBef>
              <a:spcAft>
                <a:spcPts val="0"/>
              </a:spcAft>
              <a:buClr>
                <a:srgbClr val="898989"/>
              </a:buClr>
              <a:buSzPts val="1200"/>
              <a:buFont typeface="Verdana"/>
              <a:buNone/>
              <a:defRPr sz="1200" b="0" i="0" u="none">
                <a:solidFill>
                  <a:srgbClr val="898989"/>
                </a:solidFill>
                <a:latin typeface="Verdana"/>
                <a:ea typeface="Verdana"/>
                <a:cs typeface="Verdana"/>
                <a:sym typeface="Verdana"/>
              </a:defRPr>
            </a:lvl8pPr>
            <a:lvl9pPr marL="0" marR="0" lvl="8" indent="0" algn="r" rtl="0">
              <a:lnSpc>
                <a:spcPct val="100000"/>
              </a:lnSpc>
              <a:spcBef>
                <a:spcPts val="0"/>
              </a:spcBef>
              <a:spcAft>
                <a:spcPts val="0"/>
              </a:spcAft>
              <a:buClr>
                <a:srgbClr val="898989"/>
              </a:buClr>
              <a:buSzPts val="1200"/>
              <a:buFont typeface="Verdana"/>
              <a:buNone/>
              <a:defRPr sz="1200" b="0" i="0" u="none">
                <a:solidFill>
                  <a:srgbClr val="898989"/>
                </a:solidFill>
                <a:latin typeface="Verdana"/>
                <a:ea typeface="Verdana"/>
                <a:cs typeface="Verdana"/>
                <a:sym typeface="Verdana"/>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4000" b="1"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80" name="Google Shape;80;p12"/>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lstStyle>
            <a:lvl1pPr marL="457200" marR="0" lvl="0" indent="-228600" algn="l" rtl="0">
              <a:spcBef>
                <a:spcPts val="400"/>
              </a:spcBef>
              <a:spcAft>
                <a:spcPts val="0"/>
              </a:spcAft>
              <a:buClr>
                <a:srgbClr val="888888"/>
              </a:buClr>
              <a:buSzPts val="2000"/>
              <a:buFont typeface="Arial"/>
              <a:buNone/>
              <a:defRPr sz="2000">
                <a:solidFill>
                  <a:srgbClr val="888888"/>
                </a:solidFill>
                <a:latin typeface="Calibri"/>
                <a:ea typeface="Calibri"/>
                <a:cs typeface="Calibri"/>
                <a:sym typeface="Calibri"/>
              </a:defRPr>
            </a:lvl1pPr>
            <a:lvl2pPr marL="914400" marR="0" lvl="1" indent="-228600" algn="l" rtl="0">
              <a:spcBef>
                <a:spcPts val="360"/>
              </a:spcBef>
              <a:spcAft>
                <a:spcPts val="0"/>
              </a:spcAft>
              <a:buClr>
                <a:srgbClr val="888888"/>
              </a:buClr>
              <a:buSzPts val="1800"/>
              <a:buFont typeface="Arial"/>
              <a:buNone/>
              <a:defRPr sz="1800" b="0" i="0" u="none" strike="noStrike" cap="none">
                <a:solidFill>
                  <a:srgbClr val="888888"/>
                </a:solidFill>
                <a:latin typeface="Calibri"/>
                <a:ea typeface="Calibri"/>
                <a:cs typeface="Calibri"/>
                <a:sym typeface="Calibri"/>
              </a:defRPr>
            </a:lvl2pPr>
            <a:lvl3pPr marL="1371600" marR="0" lvl="2" indent="-228600" algn="l" rtl="0">
              <a:spcBef>
                <a:spcPts val="32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3pPr>
            <a:lvl4pPr marL="1828800" marR="0" lvl="3"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4pPr>
            <a:lvl5pPr marL="2286000" marR="0" lvl="4"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5pPr>
            <a:lvl6pPr marL="2743200" marR="0" lvl="5"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6pPr>
            <a:lvl7pPr marL="3200400" marR="0" lvl="6"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7pPr>
            <a:lvl8pPr marL="3657600" marR="0" lvl="7"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8pPr>
            <a:lvl9pPr marL="4114800" marR="0" lvl="8"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81" name="Google Shape;81;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800" b="0" i="0" u="none">
                <a:solidFill>
                  <a:schemeClr val="dk1"/>
                </a:solidFill>
                <a:latin typeface="Verdana"/>
                <a:ea typeface="Verdana"/>
                <a:cs typeface="Verdana"/>
                <a:sym typeface="Verdana"/>
              </a:defRPr>
            </a:lvl1pPr>
            <a:lvl2pPr marR="0" lvl="1"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2pPr>
            <a:lvl3pPr marR="0" lvl="2"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3pPr>
            <a:lvl4pPr marR="0" lvl="3"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4pPr>
            <a:lvl5pPr marR="0" lvl="4"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5pPr>
            <a:lvl6pPr marR="0" lvl="5"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6pPr>
            <a:lvl7pPr marR="0" lvl="6"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7pPr>
            <a:lvl8pPr marR="0" lvl="7"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8pPr>
            <a:lvl9pPr marR="0" lvl="8"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9pPr>
          </a:lstStyle>
          <a:p>
            <a:endParaRPr/>
          </a:p>
        </p:txBody>
      </p:sp>
      <p:sp>
        <p:nvSpPr>
          <p:cNvPr id="82" name="Google Shape;82;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800" b="0" i="0" u="none">
                <a:solidFill>
                  <a:schemeClr val="dk1"/>
                </a:solidFill>
                <a:latin typeface="Verdana"/>
                <a:ea typeface="Verdana"/>
                <a:cs typeface="Verdana"/>
                <a:sym typeface="Verdana"/>
              </a:defRPr>
            </a:lvl1pPr>
            <a:lvl2pPr marR="0" lvl="1"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2pPr>
            <a:lvl3pPr marR="0" lvl="2"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3pPr>
            <a:lvl4pPr marR="0" lvl="3"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4pPr>
            <a:lvl5pPr marR="0" lvl="4"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5pPr>
            <a:lvl6pPr marR="0" lvl="5"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6pPr>
            <a:lvl7pPr marR="0" lvl="6"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7pPr>
            <a:lvl8pPr marR="0" lvl="7"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8pPr>
            <a:lvl9pPr marR="0" lvl="8"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9pPr>
          </a:lstStyle>
          <a:p>
            <a:endParaRPr/>
          </a:p>
        </p:txBody>
      </p:sp>
      <p:sp>
        <p:nvSpPr>
          <p:cNvPr id="83" name="Google Shape;83;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Verdana"/>
              <a:buNone/>
              <a:defRPr sz="1200" b="0" i="0" u="none">
                <a:solidFill>
                  <a:srgbClr val="898989"/>
                </a:solidFill>
                <a:latin typeface="Verdana"/>
                <a:ea typeface="Verdana"/>
                <a:cs typeface="Verdana"/>
                <a:sym typeface="Verdana"/>
              </a:defRPr>
            </a:lvl1pPr>
            <a:lvl2pPr marL="0" marR="0" lvl="1" indent="0" algn="r" rtl="0">
              <a:lnSpc>
                <a:spcPct val="100000"/>
              </a:lnSpc>
              <a:spcBef>
                <a:spcPts val="0"/>
              </a:spcBef>
              <a:spcAft>
                <a:spcPts val="0"/>
              </a:spcAft>
              <a:buClr>
                <a:srgbClr val="898989"/>
              </a:buClr>
              <a:buSzPts val="1200"/>
              <a:buFont typeface="Verdana"/>
              <a:buNone/>
              <a:defRPr sz="1200" b="0" i="0" u="none">
                <a:solidFill>
                  <a:srgbClr val="898989"/>
                </a:solidFill>
                <a:latin typeface="Verdana"/>
                <a:ea typeface="Verdana"/>
                <a:cs typeface="Verdana"/>
                <a:sym typeface="Verdana"/>
              </a:defRPr>
            </a:lvl2pPr>
            <a:lvl3pPr marL="0" marR="0" lvl="2" indent="0" algn="r" rtl="0">
              <a:lnSpc>
                <a:spcPct val="100000"/>
              </a:lnSpc>
              <a:spcBef>
                <a:spcPts val="0"/>
              </a:spcBef>
              <a:spcAft>
                <a:spcPts val="0"/>
              </a:spcAft>
              <a:buClr>
                <a:srgbClr val="898989"/>
              </a:buClr>
              <a:buSzPts val="1200"/>
              <a:buFont typeface="Verdana"/>
              <a:buNone/>
              <a:defRPr sz="1200" b="0" i="0" u="none">
                <a:solidFill>
                  <a:srgbClr val="898989"/>
                </a:solidFill>
                <a:latin typeface="Verdana"/>
                <a:ea typeface="Verdana"/>
                <a:cs typeface="Verdana"/>
                <a:sym typeface="Verdana"/>
              </a:defRPr>
            </a:lvl3pPr>
            <a:lvl4pPr marL="0" marR="0" lvl="3" indent="0" algn="r" rtl="0">
              <a:lnSpc>
                <a:spcPct val="100000"/>
              </a:lnSpc>
              <a:spcBef>
                <a:spcPts val="0"/>
              </a:spcBef>
              <a:spcAft>
                <a:spcPts val="0"/>
              </a:spcAft>
              <a:buClr>
                <a:srgbClr val="898989"/>
              </a:buClr>
              <a:buSzPts val="1200"/>
              <a:buFont typeface="Verdana"/>
              <a:buNone/>
              <a:defRPr sz="1200" b="0" i="0" u="none">
                <a:solidFill>
                  <a:srgbClr val="898989"/>
                </a:solidFill>
                <a:latin typeface="Verdana"/>
                <a:ea typeface="Verdana"/>
                <a:cs typeface="Verdana"/>
                <a:sym typeface="Verdana"/>
              </a:defRPr>
            </a:lvl4pPr>
            <a:lvl5pPr marL="0" marR="0" lvl="4" indent="0" algn="r" rtl="0">
              <a:lnSpc>
                <a:spcPct val="100000"/>
              </a:lnSpc>
              <a:spcBef>
                <a:spcPts val="0"/>
              </a:spcBef>
              <a:spcAft>
                <a:spcPts val="0"/>
              </a:spcAft>
              <a:buClr>
                <a:srgbClr val="898989"/>
              </a:buClr>
              <a:buSzPts val="1200"/>
              <a:buFont typeface="Verdana"/>
              <a:buNone/>
              <a:defRPr sz="1200" b="0" i="0" u="none">
                <a:solidFill>
                  <a:srgbClr val="898989"/>
                </a:solidFill>
                <a:latin typeface="Verdana"/>
                <a:ea typeface="Verdana"/>
                <a:cs typeface="Verdana"/>
                <a:sym typeface="Verdana"/>
              </a:defRPr>
            </a:lvl5pPr>
            <a:lvl6pPr marL="0" marR="0" lvl="5" indent="0" algn="r" rtl="0">
              <a:lnSpc>
                <a:spcPct val="100000"/>
              </a:lnSpc>
              <a:spcBef>
                <a:spcPts val="0"/>
              </a:spcBef>
              <a:spcAft>
                <a:spcPts val="0"/>
              </a:spcAft>
              <a:buClr>
                <a:srgbClr val="898989"/>
              </a:buClr>
              <a:buSzPts val="1200"/>
              <a:buFont typeface="Verdana"/>
              <a:buNone/>
              <a:defRPr sz="1200" b="0" i="0" u="none">
                <a:solidFill>
                  <a:srgbClr val="898989"/>
                </a:solidFill>
                <a:latin typeface="Verdana"/>
                <a:ea typeface="Verdana"/>
                <a:cs typeface="Verdana"/>
                <a:sym typeface="Verdana"/>
              </a:defRPr>
            </a:lvl6pPr>
            <a:lvl7pPr marL="0" marR="0" lvl="6" indent="0" algn="r" rtl="0">
              <a:lnSpc>
                <a:spcPct val="100000"/>
              </a:lnSpc>
              <a:spcBef>
                <a:spcPts val="0"/>
              </a:spcBef>
              <a:spcAft>
                <a:spcPts val="0"/>
              </a:spcAft>
              <a:buClr>
                <a:srgbClr val="898989"/>
              </a:buClr>
              <a:buSzPts val="1200"/>
              <a:buFont typeface="Verdana"/>
              <a:buNone/>
              <a:defRPr sz="1200" b="0" i="0" u="none">
                <a:solidFill>
                  <a:srgbClr val="898989"/>
                </a:solidFill>
                <a:latin typeface="Verdana"/>
                <a:ea typeface="Verdana"/>
                <a:cs typeface="Verdana"/>
                <a:sym typeface="Verdana"/>
              </a:defRPr>
            </a:lvl7pPr>
            <a:lvl8pPr marL="0" marR="0" lvl="7" indent="0" algn="r" rtl="0">
              <a:lnSpc>
                <a:spcPct val="100000"/>
              </a:lnSpc>
              <a:spcBef>
                <a:spcPts val="0"/>
              </a:spcBef>
              <a:spcAft>
                <a:spcPts val="0"/>
              </a:spcAft>
              <a:buClr>
                <a:srgbClr val="898989"/>
              </a:buClr>
              <a:buSzPts val="1200"/>
              <a:buFont typeface="Verdana"/>
              <a:buNone/>
              <a:defRPr sz="1200" b="0" i="0" u="none">
                <a:solidFill>
                  <a:srgbClr val="898989"/>
                </a:solidFill>
                <a:latin typeface="Verdana"/>
                <a:ea typeface="Verdana"/>
                <a:cs typeface="Verdana"/>
                <a:sym typeface="Verdana"/>
              </a:defRPr>
            </a:lvl8pPr>
            <a:lvl9pPr marL="0" marR="0" lvl="8" indent="0" algn="r" rtl="0">
              <a:lnSpc>
                <a:spcPct val="100000"/>
              </a:lnSpc>
              <a:spcBef>
                <a:spcPts val="0"/>
              </a:spcBef>
              <a:spcAft>
                <a:spcPts val="0"/>
              </a:spcAft>
              <a:buClr>
                <a:srgbClr val="898989"/>
              </a:buClr>
              <a:buSzPts val="1200"/>
              <a:buFont typeface="Verdana"/>
              <a:buNone/>
              <a:defRPr sz="1200" b="0" i="0" u="none">
                <a:solidFill>
                  <a:srgbClr val="898989"/>
                </a:solidFill>
                <a:latin typeface="Verdana"/>
                <a:ea typeface="Verdana"/>
                <a:cs typeface="Verdana"/>
                <a:sym typeface="Verdana"/>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21"/>
        <p:cNvGrpSpPr/>
        <p:nvPr/>
      </p:nvGrpSpPr>
      <p:grpSpPr>
        <a:xfrm>
          <a:off x="0" y="0"/>
          <a:ext cx="0" cy="0"/>
          <a:chOff x="0" y="0"/>
          <a:chExt cx="0" cy="0"/>
        </a:xfrm>
      </p:grpSpPr>
      <p:sp>
        <p:nvSpPr>
          <p:cNvPr id="22" name="Google Shape;22;p3"/>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23" name="Google Shape;23;p3"/>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lstStyle>
            <a:lvl1pPr marR="0" lvl="0" algn="ctr" rtl="0">
              <a:spcBef>
                <a:spcPts val="640"/>
              </a:spcBef>
              <a:spcAft>
                <a:spcPts val="0"/>
              </a:spcAft>
              <a:buClr>
                <a:srgbClr val="888888"/>
              </a:buClr>
              <a:buSzPts val="3200"/>
              <a:buFont typeface="Arial"/>
              <a:buNone/>
              <a:defRPr sz="3200" b="0" i="0" u="none" strike="noStrike" cap="none">
                <a:solidFill>
                  <a:srgbClr val="888888"/>
                </a:solidFill>
                <a:latin typeface="Calibri"/>
                <a:ea typeface="Calibri"/>
                <a:cs typeface="Calibri"/>
                <a:sym typeface="Calibri"/>
              </a:defRPr>
            </a:lvl1pPr>
            <a:lvl2pPr marR="0" lvl="1" algn="ctr" rtl="0">
              <a:spcBef>
                <a:spcPts val="560"/>
              </a:spcBef>
              <a:spcAft>
                <a:spcPts val="0"/>
              </a:spcAft>
              <a:buClr>
                <a:srgbClr val="888888"/>
              </a:buClr>
              <a:buSzPts val="2800"/>
              <a:buFont typeface="Arial"/>
              <a:buNone/>
              <a:defRPr sz="2800" b="0" i="0" u="none" strike="noStrike" cap="none">
                <a:solidFill>
                  <a:srgbClr val="888888"/>
                </a:solidFill>
                <a:latin typeface="Calibri"/>
                <a:ea typeface="Calibri"/>
                <a:cs typeface="Calibri"/>
                <a:sym typeface="Calibri"/>
              </a:defRPr>
            </a:lvl2pPr>
            <a:lvl3pPr marR="0" lvl="2" algn="ctr" rtl="0">
              <a:spcBef>
                <a:spcPts val="48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3pPr>
            <a:lvl4pPr marR="0" lvl="3"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4pPr>
            <a:lvl5pPr marR="0" lvl="4"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5pPr>
            <a:lvl6pPr marR="0" lvl="5"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6pPr>
            <a:lvl7pPr marR="0" lvl="6"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7pPr>
            <a:lvl8pPr marR="0" lvl="7"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8pPr>
            <a:lvl9pPr marR="0" lvl="8"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24" name="Google Shape;24;p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800" b="0" i="0" u="none">
                <a:solidFill>
                  <a:schemeClr val="dk1"/>
                </a:solidFill>
                <a:latin typeface="Verdana"/>
                <a:ea typeface="Verdana"/>
                <a:cs typeface="Verdana"/>
                <a:sym typeface="Verdana"/>
              </a:defRPr>
            </a:lvl1pPr>
            <a:lvl2pPr marR="0" lvl="1"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2pPr>
            <a:lvl3pPr marR="0" lvl="2"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3pPr>
            <a:lvl4pPr marR="0" lvl="3"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4pPr>
            <a:lvl5pPr marR="0" lvl="4"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5pPr>
            <a:lvl6pPr marR="0" lvl="5"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6pPr>
            <a:lvl7pPr marR="0" lvl="6"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7pPr>
            <a:lvl8pPr marR="0" lvl="7"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8pPr>
            <a:lvl9pPr marR="0" lvl="8"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9pPr>
          </a:lstStyle>
          <a:p>
            <a:endParaRPr/>
          </a:p>
        </p:txBody>
      </p:sp>
      <p:sp>
        <p:nvSpPr>
          <p:cNvPr id="25" name="Google Shape;25;p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800" b="0" i="0" u="none">
                <a:solidFill>
                  <a:schemeClr val="dk1"/>
                </a:solidFill>
                <a:latin typeface="Verdana"/>
                <a:ea typeface="Verdana"/>
                <a:cs typeface="Verdana"/>
                <a:sym typeface="Verdana"/>
              </a:defRPr>
            </a:lvl1pPr>
            <a:lvl2pPr marR="0" lvl="1"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2pPr>
            <a:lvl3pPr marR="0" lvl="2"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3pPr>
            <a:lvl4pPr marR="0" lvl="3"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4pPr>
            <a:lvl5pPr marR="0" lvl="4"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5pPr>
            <a:lvl6pPr marR="0" lvl="5"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6pPr>
            <a:lvl7pPr marR="0" lvl="6"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7pPr>
            <a:lvl8pPr marR="0" lvl="7"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8pPr>
            <a:lvl9pPr marR="0" lvl="8"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9pPr>
          </a:lstStyle>
          <a:p>
            <a:endParaRPr/>
          </a:p>
        </p:txBody>
      </p:sp>
      <p:sp>
        <p:nvSpPr>
          <p:cNvPr id="26" name="Google Shape;26;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Verdana"/>
              <a:buNone/>
              <a:defRPr sz="1200" b="0" i="0" u="none">
                <a:solidFill>
                  <a:srgbClr val="898989"/>
                </a:solidFill>
                <a:latin typeface="Verdana"/>
                <a:ea typeface="Verdana"/>
                <a:cs typeface="Verdana"/>
                <a:sym typeface="Verdana"/>
              </a:defRPr>
            </a:lvl1pPr>
            <a:lvl2pPr marL="0" marR="0" lvl="1" indent="0" algn="r" rtl="0">
              <a:lnSpc>
                <a:spcPct val="100000"/>
              </a:lnSpc>
              <a:spcBef>
                <a:spcPts val="0"/>
              </a:spcBef>
              <a:spcAft>
                <a:spcPts val="0"/>
              </a:spcAft>
              <a:buClr>
                <a:srgbClr val="898989"/>
              </a:buClr>
              <a:buSzPts val="1200"/>
              <a:buFont typeface="Verdana"/>
              <a:buNone/>
              <a:defRPr sz="1200" b="0" i="0" u="none">
                <a:solidFill>
                  <a:srgbClr val="898989"/>
                </a:solidFill>
                <a:latin typeface="Verdana"/>
                <a:ea typeface="Verdana"/>
                <a:cs typeface="Verdana"/>
                <a:sym typeface="Verdana"/>
              </a:defRPr>
            </a:lvl2pPr>
            <a:lvl3pPr marL="0" marR="0" lvl="2" indent="0" algn="r" rtl="0">
              <a:lnSpc>
                <a:spcPct val="100000"/>
              </a:lnSpc>
              <a:spcBef>
                <a:spcPts val="0"/>
              </a:spcBef>
              <a:spcAft>
                <a:spcPts val="0"/>
              </a:spcAft>
              <a:buClr>
                <a:srgbClr val="898989"/>
              </a:buClr>
              <a:buSzPts val="1200"/>
              <a:buFont typeface="Verdana"/>
              <a:buNone/>
              <a:defRPr sz="1200" b="0" i="0" u="none">
                <a:solidFill>
                  <a:srgbClr val="898989"/>
                </a:solidFill>
                <a:latin typeface="Verdana"/>
                <a:ea typeface="Verdana"/>
                <a:cs typeface="Verdana"/>
                <a:sym typeface="Verdana"/>
              </a:defRPr>
            </a:lvl3pPr>
            <a:lvl4pPr marL="0" marR="0" lvl="3" indent="0" algn="r" rtl="0">
              <a:lnSpc>
                <a:spcPct val="100000"/>
              </a:lnSpc>
              <a:spcBef>
                <a:spcPts val="0"/>
              </a:spcBef>
              <a:spcAft>
                <a:spcPts val="0"/>
              </a:spcAft>
              <a:buClr>
                <a:srgbClr val="898989"/>
              </a:buClr>
              <a:buSzPts val="1200"/>
              <a:buFont typeface="Verdana"/>
              <a:buNone/>
              <a:defRPr sz="1200" b="0" i="0" u="none">
                <a:solidFill>
                  <a:srgbClr val="898989"/>
                </a:solidFill>
                <a:latin typeface="Verdana"/>
                <a:ea typeface="Verdana"/>
                <a:cs typeface="Verdana"/>
                <a:sym typeface="Verdana"/>
              </a:defRPr>
            </a:lvl4pPr>
            <a:lvl5pPr marL="0" marR="0" lvl="4" indent="0" algn="r" rtl="0">
              <a:lnSpc>
                <a:spcPct val="100000"/>
              </a:lnSpc>
              <a:spcBef>
                <a:spcPts val="0"/>
              </a:spcBef>
              <a:spcAft>
                <a:spcPts val="0"/>
              </a:spcAft>
              <a:buClr>
                <a:srgbClr val="898989"/>
              </a:buClr>
              <a:buSzPts val="1200"/>
              <a:buFont typeface="Verdana"/>
              <a:buNone/>
              <a:defRPr sz="1200" b="0" i="0" u="none">
                <a:solidFill>
                  <a:srgbClr val="898989"/>
                </a:solidFill>
                <a:latin typeface="Verdana"/>
                <a:ea typeface="Verdana"/>
                <a:cs typeface="Verdana"/>
                <a:sym typeface="Verdana"/>
              </a:defRPr>
            </a:lvl5pPr>
            <a:lvl6pPr marL="0" marR="0" lvl="5" indent="0" algn="r" rtl="0">
              <a:lnSpc>
                <a:spcPct val="100000"/>
              </a:lnSpc>
              <a:spcBef>
                <a:spcPts val="0"/>
              </a:spcBef>
              <a:spcAft>
                <a:spcPts val="0"/>
              </a:spcAft>
              <a:buClr>
                <a:srgbClr val="898989"/>
              </a:buClr>
              <a:buSzPts val="1200"/>
              <a:buFont typeface="Verdana"/>
              <a:buNone/>
              <a:defRPr sz="1200" b="0" i="0" u="none">
                <a:solidFill>
                  <a:srgbClr val="898989"/>
                </a:solidFill>
                <a:latin typeface="Verdana"/>
                <a:ea typeface="Verdana"/>
                <a:cs typeface="Verdana"/>
                <a:sym typeface="Verdana"/>
              </a:defRPr>
            </a:lvl6pPr>
            <a:lvl7pPr marL="0" marR="0" lvl="6" indent="0" algn="r" rtl="0">
              <a:lnSpc>
                <a:spcPct val="100000"/>
              </a:lnSpc>
              <a:spcBef>
                <a:spcPts val="0"/>
              </a:spcBef>
              <a:spcAft>
                <a:spcPts val="0"/>
              </a:spcAft>
              <a:buClr>
                <a:srgbClr val="898989"/>
              </a:buClr>
              <a:buSzPts val="1200"/>
              <a:buFont typeface="Verdana"/>
              <a:buNone/>
              <a:defRPr sz="1200" b="0" i="0" u="none">
                <a:solidFill>
                  <a:srgbClr val="898989"/>
                </a:solidFill>
                <a:latin typeface="Verdana"/>
                <a:ea typeface="Verdana"/>
                <a:cs typeface="Verdana"/>
                <a:sym typeface="Verdana"/>
              </a:defRPr>
            </a:lvl7pPr>
            <a:lvl8pPr marL="0" marR="0" lvl="7" indent="0" algn="r" rtl="0">
              <a:lnSpc>
                <a:spcPct val="100000"/>
              </a:lnSpc>
              <a:spcBef>
                <a:spcPts val="0"/>
              </a:spcBef>
              <a:spcAft>
                <a:spcPts val="0"/>
              </a:spcAft>
              <a:buClr>
                <a:srgbClr val="898989"/>
              </a:buClr>
              <a:buSzPts val="1200"/>
              <a:buFont typeface="Verdana"/>
              <a:buNone/>
              <a:defRPr sz="1200" b="0" i="0" u="none">
                <a:solidFill>
                  <a:srgbClr val="898989"/>
                </a:solidFill>
                <a:latin typeface="Verdana"/>
                <a:ea typeface="Verdana"/>
                <a:cs typeface="Verdana"/>
                <a:sym typeface="Verdana"/>
              </a:defRPr>
            </a:lvl8pPr>
            <a:lvl9pPr marL="0" marR="0" lvl="8" indent="0" algn="r" rtl="0">
              <a:lnSpc>
                <a:spcPct val="100000"/>
              </a:lnSpc>
              <a:spcBef>
                <a:spcPts val="0"/>
              </a:spcBef>
              <a:spcAft>
                <a:spcPts val="0"/>
              </a:spcAft>
              <a:buClr>
                <a:srgbClr val="898989"/>
              </a:buClr>
              <a:buSzPts val="1200"/>
              <a:buFont typeface="Verdana"/>
              <a:buNone/>
              <a:defRPr sz="1200" b="0" i="0" u="none">
                <a:solidFill>
                  <a:srgbClr val="898989"/>
                </a:solidFill>
                <a:latin typeface="Verdana"/>
                <a:ea typeface="Verdana"/>
                <a:cs typeface="Verdana"/>
                <a:sym typeface="Verdana"/>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27"/>
        <p:cNvGrpSpPr/>
        <p:nvPr/>
      </p:nvGrpSpPr>
      <p:grpSpPr>
        <a:xfrm>
          <a:off x="0" y="0"/>
          <a:ext cx="0" cy="0"/>
          <a:chOff x="0" y="0"/>
          <a:chExt cx="0" cy="0"/>
        </a:xfrm>
      </p:grpSpPr>
      <p:sp>
        <p:nvSpPr>
          <p:cNvPr id="28" name="Google Shape;28;p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800" b="0" i="0" u="none">
                <a:solidFill>
                  <a:schemeClr val="dk1"/>
                </a:solidFill>
                <a:latin typeface="Verdana"/>
                <a:ea typeface="Verdana"/>
                <a:cs typeface="Verdana"/>
                <a:sym typeface="Verdana"/>
              </a:defRPr>
            </a:lvl1pPr>
            <a:lvl2pPr marR="0" lvl="1"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2pPr>
            <a:lvl3pPr marR="0" lvl="2"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3pPr>
            <a:lvl4pPr marR="0" lvl="3"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4pPr>
            <a:lvl5pPr marR="0" lvl="4"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5pPr>
            <a:lvl6pPr marR="0" lvl="5"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6pPr>
            <a:lvl7pPr marR="0" lvl="6"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7pPr>
            <a:lvl8pPr marR="0" lvl="7"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8pPr>
            <a:lvl9pPr marR="0" lvl="8"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9pPr>
          </a:lstStyle>
          <a:p>
            <a:endParaRPr/>
          </a:p>
        </p:txBody>
      </p:sp>
      <p:sp>
        <p:nvSpPr>
          <p:cNvPr id="29" name="Google Shape;29;p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800" b="0" i="0" u="none">
                <a:solidFill>
                  <a:schemeClr val="dk1"/>
                </a:solidFill>
                <a:latin typeface="Verdana"/>
                <a:ea typeface="Verdana"/>
                <a:cs typeface="Verdana"/>
                <a:sym typeface="Verdana"/>
              </a:defRPr>
            </a:lvl1pPr>
            <a:lvl2pPr marR="0" lvl="1"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2pPr>
            <a:lvl3pPr marR="0" lvl="2"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3pPr>
            <a:lvl4pPr marR="0" lvl="3"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4pPr>
            <a:lvl5pPr marR="0" lvl="4"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5pPr>
            <a:lvl6pPr marR="0" lvl="5"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6pPr>
            <a:lvl7pPr marR="0" lvl="6"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7pPr>
            <a:lvl8pPr marR="0" lvl="7"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8pPr>
            <a:lvl9pPr marR="0" lvl="8"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9pPr>
          </a:lstStyle>
          <a:p>
            <a:endParaRPr/>
          </a:p>
        </p:txBody>
      </p:sp>
      <p:sp>
        <p:nvSpPr>
          <p:cNvPr id="30" name="Google Shape;30;p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Verdana"/>
              <a:buNone/>
              <a:defRPr sz="1200" b="0" i="0" u="none">
                <a:solidFill>
                  <a:srgbClr val="898989"/>
                </a:solidFill>
                <a:latin typeface="Verdana"/>
                <a:ea typeface="Verdana"/>
                <a:cs typeface="Verdana"/>
                <a:sym typeface="Verdana"/>
              </a:defRPr>
            </a:lvl1pPr>
            <a:lvl2pPr marL="0" marR="0" lvl="1" indent="0" algn="r" rtl="0">
              <a:lnSpc>
                <a:spcPct val="100000"/>
              </a:lnSpc>
              <a:spcBef>
                <a:spcPts val="0"/>
              </a:spcBef>
              <a:spcAft>
                <a:spcPts val="0"/>
              </a:spcAft>
              <a:buClr>
                <a:srgbClr val="898989"/>
              </a:buClr>
              <a:buSzPts val="1200"/>
              <a:buFont typeface="Verdana"/>
              <a:buNone/>
              <a:defRPr sz="1200" b="0" i="0" u="none">
                <a:solidFill>
                  <a:srgbClr val="898989"/>
                </a:solidFill>
                <a:latin typeface="Verdana"/>
                <a:ea typeface="Verdana"/>
                <a:cs typeface="Verdana"/>
                <a:sym typeface="Verdana"/>
              </a:defRPr>
            </a:lvl2pPr>
            <a:lvl3pPr marL="0" marR="0" lvl="2" indent="0" algn="r" rtl="0">
              <a:lnSpc>
                <a:spcPct val="100000"/>
              </a:lnSpc>
              <a:spcBef>
                <a:spcPts val="0"/>
              </a:spcBef>
              <a:spcAft>
                <a:spcPts val="0"/>
              </a:spcAft>
              <a:buClr>
                <a:srgbClr val="898989"/>
              </a:buClr>
              <a:buSzPts val="1200"/>
              <a:buFont typeface="Verdana"/>
              <a:buNone/>
              <a:defRPr sz="1200" b="0" i="0" u="none">
                <a:solidFill>
                  <a:srgbClr val="898989"/>
                </a:solidFill>
                <a:latin typeface="Verdana"/>
                <a:ea typeface="Verdana"/>
                <a:cs typeface="Verdana"/>
                <a:sym typeface="Verdana"/>
              </a:defRPr>
            </a:lvl3pPr>
            <a:lvl4pPr marL="0" marR="0" lvl="3" indent="0" algn="r" rtl="0">
              <a:lnSpc>
                <a:spcPct val="100000"/>
              </a:lnSpc>
              <a:spcBef>
                <a:spcPts val="0"/>
              </a:spcBef>
              <a:spcAft>
                <a:spcPts val="0"/>
              </a:spcAft>
              <a:buClr>
                <a:srgbClr val="898989"/>
              </a:buClr>
              <a:buSzPts val="1200"/>
              <a:buFont typeface="Verdana"/>
              <a:buNone/>
              <a:defRPr sz="1200" b="0" i="0" u="none">
                <a:solidFill>
                  <a:srgbClr val="898989"/>
                </a:solidFill>
                <a:latin typeface="Verdana"/>
                <a:ea typeface="Verdana"/>
                <a:cs typeface="Verdana"/>
                <a:sym typeface="Verdana"/>
              </a:defRPr>
            </a:lvl4pPr>
            <a:lvl5pPr marL="0" marR="0" lvl="4" indent="0" algn="r" rtl="0">
              <a:lnSpc>
                <a:spcPct val="100000"/>
              </a:lnSpc>
              <a:spcBef>
                <a:spcPts val="0"/>
              </a:spcBef>
              <a:spcAft>
                <a:spcPts val="0"/>
              </a:spcAft>
              <a:buClr>
                <a:srgbClr val="898989"/>
              </a:buClr>
              <a:buSzPts val="1200"/>
              <a:buFont typeface="Verdana"/>
              <a:buNone/>
              <a:defRPr sz="1200" b="0" i="0" u="none">
                <a:solidFill>
                  <a:srgbClr val="898989"/>
                </a:solidFill>
                <a:latin typeface="Verdana"/>
                <a:ea typeface="Verdana"/>
                <a:cs typeface="Verdana"/>
                <a:sym typeface="Verdana"/>
              </a:defRPr>
            </a:lvl5pPr>
            <a:lvl6pPr marL="0" marR="0" lvl="5" indent="0" algn="r" rtl="0">
              <a:lnSpc>
                <a:spcPct val="100000"/>
              </a:lnSpc>
              <a:spcBef>
                <a:spcPts val="0"/>
              </a:spcBef>
              <a:spcAft>
                <a:spcPts val="0"/>
              </a:spcAft>
              <a:buClr>
                <a:srgbClr val="898989"/>
              </a:buClr>
              <a:buSzPts val="1200"/>
              <a:buFont typeface="Verdana"/>
              <a:buNone/>
              <a:defRPr sz="1200" b="0" i="0" u="none">
                <a:solidFill>
                  <a:srgbClr val="898989"/>
                </a:solidFill>
                <a:latin typeface="Verdana"/>
                <a:ea typeface="Verdana"/>
                <a:cs typeface="Verdana"/>
                <a:sym typeface="Verdana"/>
              </a:defRPr>
            </a:lvl6pPr>
            <a:lvl7pPr marL="0" marR="0" lvl="6" indent="0" algn="r" rtl="0">
              <a:lnSpc>
                <a:spcPct val="100000"/>
              </a:lnSpc>
              <a:spcBef>
                <a:spcPts val="0"/>
              </a:spcBef>
              <a:spcAft>
                <a:spcPts val="0"/>
              </a:spcAft>
              <a:buClr>
                <a:srgbClr val="898989"/>
              </a:buClr>
              <a:buSzPts val="1200"/>
              <a:buFont typeface="Verdana"/>
              <a:buNone/>
              <a:defRPr sz="1200" b="0" i="0" u="none">
                <a:solidFill>
                  <a:srgbClr val="898989"/>
                </a:solidFill>
                <a:latin typeface="Verdana"/>
                <a:ea typeface="Verdana"/>
                <a:cs typeface="Verdana"/>
                <a:sym typeface="Verdana"/>
              </a:defRPr>
            </a:lvl7pPr>
            <a:lvl8pPr marL="0" marR="0" lvl="7" indent="0" algn="r" rtl="0">
              <a:lnSpc>
                <a:spcPct val="100000"/>
              </a:lnSpc>
              <a:spcBef>
                <a:spcPts val="0"/>
              </a:spcBef>
              <a:spcAft>
                <a:spcPts val="0"/>
              </a:spcAft>
              <a:buClr>
                <a:srgbClr val="898989"/>
              </a:buClr>
              <a:buSzPts val="1200"/>
              <a:buFont typeface="Verdana"/>
              <a:buNone/>
              <a:defRPr sz="1200" b="0" i="0" u="none">
                <a:solidFill>
                  <a:srgbClr val="898989"/>
                </a:solidFill>
                <a:latin typeface="Verdana"/>
                <a:ea typeface="Verdana"/>
                <a:cs typeface="Verdana"/>
                <a:sym typeface="Verdana"/>
              </a:defRPr>
            </a:lvl8pPr>
            <a:lvl9pPr marL="0" marR="0" lvl="8" indent="0" algn="r" rtl="0">
              <a:lnSpc>
                <a:spcPct val="100000"/>
              </a:lnSpc>
              <a:spcBef>
                <a:spcPts val="0"/>
              </a:spcBef>
              <a:spcAft>
                <a:spcPts val="0"/>
              </a:spcAft>
              <a:buClr>
                <a:srgbClr val="898989"/>
              </a:buClr>
              <a:buSzPts val="1200"/>
              <a:buFont typeface="Verdana"/>
              <a:buNone/>
              <a:defRPr sz="1200" b="0" i="0" u="none">
                <a:solidFill>
                  <a:srgbClr val="898989"/>
                </a:solidFill>
                <a:latin typeface="Verdana"/>
                <a:ea typeface="Verdana"/>
                <a:cs typeface="Verdana"/>
                <a:sym typeface="Verdana"/>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31"/>
        <p:cNvGrpSpPr/>
        <p:nvPr/>
      </p:nvGrpSpPr>
      <p:grpSpPr>
        <a:xfrm>
          <a:off x="0" y="0"/>
          <a:ext cx="0" cy="0"/>
          <a:chOff x="0" y="0"/>
          <a:chExt cx="0" cy="0"/>
        </a:xfrm>
      </p:grpSpPr>
      <p:sp>
        <p:nvSpPr>
          <p:cNvPr id="32" name="Google Shape;32;p5"/>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33" name="Google Shape;33;p5"/>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34" name="Google Shape;34;p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800" b="0" i="0" u="none">
                <a:solidFill>
                  <a:schemeClr val="dk1"/>
                </a:solidFill>
                <a:latin typeface="Verdana"/>
                <a:ea typeface="Verdana"/>
                <a:cs typeface="Verdana"/>
                <a:sym typeface="Verdana"/>
              </a:defRPr>
            </a:lvl1pPr>
            <a:lvl2pPr marR="0" lvl="1"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2pPr>
            <a:lvl3pPr marR="0" lvl="2"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3pPr>
            <a:lvl4pPr marR="0" lvl="3"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4pPr>
            <a:lvl5pPr marR="0" lvl="4"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5pPr>
            <a:lvl6pPr marR="0" lvl="5"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6pPr>
            <a:lvl7pPr marR="0" lvl="6"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7pPr>
            <a:lvl8pPr marR="0" lvl="7"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8pPr>
            <a:lvl9pPr marR="0" lvl="8"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9pPr>
          </a:lstStyle>
          <a:p>
            <a:endParaRPr/>
          </a:p>
        </p:txBody>
      </p:sp>
      <p:sp>
        <p:nvSpPr>
          <p:cNvPr id="35" name="Google Shape;35;p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800" b="0" i="0" u="none">
                <a:solidFill>
                  <a:schemeClr val="dk1"/>
                </a:solidFill>
                <a:latin typeface="Verdana"/>
                <a:ea typeface="Verdana"/>
                <a:cs typeface="Verdana"/>
                <a:sym typeface="Verdana"/>
              </a:defRPr>
            </a:lvl1pPr>
            <a:lvl2pPr marR="0" lvl="1"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2pPr>
            <a:lvl3pPr marR="0" lvl="2"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3pPr>
            <a:lvl4pPr marR="0" lvl="3"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4pPr>
            <a:lvl5pPr marR="0" lvl="4"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5pPr>
            <a:lvl6pPr marR="0" lvl="5"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6pPr>
            <a:lvl7pPr marR="0" lvl="6"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7pPr>
            <a:lvl8pPr marR="0" lvl="7"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8pPr>
            <a:lvl9pPr marR="0" lvl="8"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9pPr>
          </a:lstStyle>
          <a:p>
            <a:endParaRPr/>
          </a:p>
        </p:txBody>
      </p:sp>
      <p:sp>
        <p:nvSpPr>
          <p:cNvPr id="36" name="Google Shape;36;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Verdana"/>
              <a:buNone/>
              <a:defRPr sz="1200" b="0" i="0" u="none">
                <a:solidFill>
                  <a:srgbClr val="898989"/>
                </a:solidFill>
                <a:latin typeface="Verdana"/>
                <a:ea typeface="Verdana"/>
                <a:cs typeface="Verdana"/>
                <a:sym typeface="Verdana"/>
              </a:defRPr>
            </a:lvl1pPr>
            <a:lvl2pPr marL="0" marR="0" lvl="1" indent="0" algn="r" rtl="0">
              <a:lnSpc>
                <a:spcPct val="100000"/>
              </a:lnSpc>
              <a:spcBef>
                <a:spcPts val="0"/>
              </a:spcBef>
              <a:spcAft>
                <a:spcPts val="0"/>
              </a:spcAft>
              <a:buClr>
                <a:srgbClr val="898989"/>
              </a:buClr>
              <a:buSzPts val="1200"/>
              <a:buFont typeface="Verdana"/>
              <a:buNone/>
              <a:defRPr sz="1200" b="0" i="0" u="none">
                <a:solidFill>
                  <a:srgbClr val="898989"/>
                </a:solidFill>
                <a:latin typeface="Verdana"/>
                <a:ea typeface="Verdana"/>
                <a:cs typeface="Verdana"/>
                <a:sym typeface="Verdana"/>
              </a:defRPr>
            </a:lvl2pPr>
            <a:lvl3pPr marL="0" marR="0" lvl="2" indent="0" algn="r" rtl="0">
              <a:lnSpc>
                <a:spcPct val="100000"/>
              </a:lnSpc>
              <a:spcBef>
                <a:spcPts val="0"/>
              </a:spcBef>
              <a:spcAft>
                <a:spcPts val="0"/>
              </a:spcAft>
              <a:buClr>
                <a:srgbClr val="898989"/>
              </a:buClr>
              <a:buSzPts val="1200"/>
              <a:buFont typeface="Verdana"/>
              <a:buNone/>
              <a:defRPr sz="1200" b="0" i="0" u="none">
                <a:solidFill>
                  <a:srgbClr val="898989"/>
                </a:solidFill>
                <a:latin typeface="Verdana"/>
                <a:ea typeface="Verdana"/>
                <a:cs typeface="Verdana"/>
                <a:sym typeface="Verdana"/>
              </a:defRPr>
            </a:lvl3pPr>
            <a:lvl4pPr marL="0" marR="0" lvl="3" indent="0" algn="r" rtl="0">
              <a:lnSpc>
                <a:spcPct val="100000"/>
              </a:lnSpc>
              <a:spcBef>
                <a:spcPts val="0"/>
              </a:spcBef>
              <a:spcAft>
                <a:spcPts val="0"/>
              </a:spcAft>
              <a:buClr>
                <a:srgbClr val="898989"/>
              </a:buClr>
              <a:buSzPts val="1200"/>
              <a:buFont typeface="Verdana"/>
              <a:buNone/>
              <a:defRPr sz="1200" b="0" i="0" u="none">
                <a:solidFill>
                  <a:srgbClr val="898989"/>
                </a:solidFill>
                <a:latin typeface="Verdana"/>
                <a:ea typeface="Verdana"/>
                <a:cs typeface="Verdana"/>
                <a:sym typeface="Verdana"/>
              </a:defRPr>
            </a:lvl4pPr>
            <a:lvl5pPr marL="0" marR="0" lvl="4" indent="0" algn="r" rtl="0">
              <a:lnSpc>
                <a:spcPct val="100000"/>
              </a:lnSpc>
              <a:spcBef>
                <a:spcPts val="0"/>
              </a:spcBef>
              <a:spcAft>
                <a:spcPts val="0"/>
              </a:spcAft>
              <a:buClr>
                <a:srgbClr val="898989"/>
              </a:buClr>
              <a:buSzPts val="1200"/>
              <a:buFont typeface="Verdana"/>
              <a:buNone/>
              <a:defRPr sz="1200" b="0" i="0" u="none">
                <a:solidFill>
                  <a:srgbClr val="898989"/>
                </a:solidFill>
                <a:latin typeface="Verdana"/>
                <a:ea typeface="Verdana"/>
                <a:cs typeface="Verdana"/>
                <a:sym typeface="Verdana"/>
              </a:defRPr>
            </a:lvl5pPr>
            <a:lvl6pPr marL="0" marR="0" lvl="5" indent="0" algn="r" rtl="0">
              <a:lnSpc>
                <a:spcPct val="100000"/>
              </a:lnSpc>
              <a:spcBef>
                <a:spcPts val="0"/>
              </a:spcBef>
              <a:spcAft>
                <a:spcPts val="0"/>
              </a:spcAft>
              <a:buClr>
                <a:srgbClr val="898989"/>
              </a:buClr>
              <a:buSzPts val="1200"/>
              <a:buFont typeface="Verdana"/>
              <a:buNone/>
              <a:defRPr sz="1200" b="0" i="0" u="none">
                <a:solidFill>
                  <a:srgbClr val="898989"/>
                </a:solidFill>
                <a:latin typeface="Verdana"/>
                <a:ea typeface="Verdana"/>
                <a:cs typeface="Verdana"/>
                <a:sym typeface="Verdana"/>
              </a:defRPr>
            </a:lvl6pPr>
            <a:lvl7pPr marL="0" marR="0" lvl="6" indent="0" algn="r" rtl="0">
              <a:lnSpc>
                <a:spcPct val="100000"/>
              </a:lnSpc>
              <a:spcBef>
                <a:spcPts val="0"/>
              </a:spcBef>
              <a:spcAft>
                <a:spcPts val="0"/>
              </a:spcAft>
              <a:buClr>
                <a:srgbClr val="898989"/>
              </a:buClr>
              <a:buSzPts val="1200"/>
              <a:buFont typeface="Verdana"/>
              <a:buNone/>
              <a:defRPr sz="1200" b="0" i="0" u="none">
                <a:solidFill>
                  <a:srgbClr val="898989"/>
                </a:solidFill>
                <a:latin typeface="Verdana"/>
                <a:ea typeface="Verdana"/>
                <a:cs typeface="Verdana"/>
                <a:sym typeface="Verdana"/>
              </a:defRPr>
            </a:lvl7pPr>
            <a:lvl8pPr marL="0" marR="0" lvl="7" indent="0" algn="r" rtl="0">
              <a:lnSpc>
                <a:spcPct val="100000"/>
              </a:lnSpc>
              <a:spcBef>
                <a:spcPts val="0"/>
              </a:spcBef>
              <a:spcAft>
                <a:spcPts val="0"/>
              </a:spcAft>
              <a:buClr>
                <a:srgbClr val="898989"/>
              </a:buClr>
              <a:buSzPts val="1200"/>
              <a:buFont typeface="Verdana"/>
              <a:buNone/>
              <a:defRPr sz="1200" b="0" i="0" u="none">
                <a:solidFill>
                  <a:srgbClr val="898989"/>
                </a:solidFill>
                <a:latin typeface="Verdana"/>
                <a:ea typeface="Verdana"/>
                <a:cs typeface="Verdana"/>
                <a:sym typeface="Verdana"/>
              </a:defRPr>
            </a:lvl8pPr>
            <a:lvl9pPr marL="0" marR="0" lvl="8" indent="0" algn="r" rtl="0">
              <a:lnSpc>
                <a:spcPct val="100000"/>
              </a:lnSpc>
              <a:spcBef>
                <a:spcPts val="0"/>
              </a:spcBef>
              <a:spcAft>
                <a:spcPts val="0"/>
              </a:spcAft>
              <a:buClr>
                <a:srgbClr val="898989"/>
              </a:buClr>
              <a:buSzPts val="1200"/>
              <a:buFont typeface="Verdana"/>
              <a:buNone/>
              <a:defRPr sz="1200" b="0" i="0" u="none">
                <a:solidFill>
                  <a:srgbClr val="898989"/>
                </a:solidFill>
                <a:latin typeface="Verdana"/>
                <a:ea typeface="Verdana"/>
                <a:cs typeface="Verdana"/>
                <a:sym typeface="Verdana"/>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37"/>
        <p:cNvGrpSpPr/>
        <p:nvPr/>
      </p:nvGrpSpPr>
      <p:grpSpPr>
        <a:xfrm>
          <a:off x="0" y="0"/>
          <a:ext cx="0" cy="0"/>
          <a:chOff x="0" y="0"/>
          <a:chExt cx="0" cy="0"/>
        </a:xfrm>
      </p:grpSpPr>
      <p:sp>
        <p:nvSpPr>
          <p:cNvPr id="38" name="Google Shape;38;p6"/>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39" name="Google Shape;39;p6"/>
          <p:cNvSpPr txBox="1">
            <a:spLocks noGrp="1"/>
          </p:cNvSpPr>
          <p:nvPr>
            <p:ph type="body" idx="1"/>
          </p:nvPr>
        </p:nvSpPr>
        <p:spPr>
          <a:xfrm rot="5400000">
            <a:off x="2309019" y="-251619"/>
            <a:ext cx="4525962" cy="8229600"/>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40" name="Google Shape;40;p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800" b="0" i="0" u="none">
                <a:solidFill>
                  <a:schemeClr val="dk1"/>
                </a:solidFill>
                <a:latin typeface="Verdana"/>
                <a:ea typeface="Verdana"/>
                <a:cs typeface="Verdana"/>
                <a:sym typeface="Verdana"/>
              </a:defRPr>
            </a:lvl1pPr>
            <a:lvl2pPr marR="0" lvl="1"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2pPr>
            <a:lvl3pPr marR="0" lvl="2"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3pPr>
            <a:lvl4pPr marR="0" lvl="3"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4pPr>
            <a:lvl5pPr marR="0" lvl="4"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5pPr>
            <a:lvl6pPr marR="0" lvl="5"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6pPr>
            <a:lvl7pPr marR="0" lvl="6"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7pPr>
            <a:lvl8pPr marR="0" lvl="7"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8pPr>
            <a:lvl9pPr marR="0" lvl="8"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9pPr>
          </a:lstStyle>
          <a:p>
            <a:endParaRPr/>
          </a:p>
        </p:txBody>
      </p:sp>
      <p:sp>
        <p:nvSpPr>
          <p:cNvPr id="41" name="Google Shape;41;p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800" b="0" i="0" u="none">
                <a:solidFill>
                  <a:schemeClr val="dk1"/>
                </a:solidFill>
                <a:latin typeface="Verdana"/>
                <a:ea typeface="Verdana"/>
                <a:cs typeface="Verdana"/>
                <a:sym typeface="Verdana"/>
              </a:defRPr>
            </a:lvl1pPr>
            <a:lvl2pPr marR="0" lvl="1"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2pPr>
            <a:lvl3pPr marR="0" lvl="2"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3pPr>
            <a:lvl4pPr marR="0" lvl="3"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4pPr>
            <a:lvl5pPr marR="0" lvl="4"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5pPr>
            <a:lvl6pPr marR="0" lvl="5"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6pPr>
            <a:lvl7pPr marR="0" lvl="6"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7pPr>
            <a:lvl8pPr marR="0" lvl="7"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8pPr>
            <a:lvl9pPr marR="0" lvl="8"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9pPr>
          </a:lstStyle>
          <a:p>
            <a:endParaRPr/>
          </a:p>
        </p:txBody>
      </p:sp>
      <p:sp>
        <p:nvSpPr>
          <p:cNvPr id="42" name="Google Shape;42;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Verdana"/>
              <a:buNone/>
              <a:defRPr sz="1200" b="0" i="0" u="none">
                <a:solidFill>
                  <a:srgbClr val="898989"/>
                </a:solidFill>
                <a:latin typeface="Verdana"/>
                <a:ea typeface="Verdana"/>
                <a:cs typeface="Verdana"/>
                <a:sym typeface="Verdana"/>
              </a:defRPr>
            </a:lvl1pPr>
            <a:lvl2pPr marL="0" marR="0" lvl="1" indent="0" algn="r" rtl="0">
              <a:lnSpc>
                <a:spcPct val="100000"/>
              </a:lnSpc>
              <a:spcBef>
                <a:spcPts val="0"/>
              </a:spcBef>
              <a:spcAft>
                <a:spcPts val="0"/>
              </a:spcAft>
              <a:buClr>
                <a:srgbClr val="898989"/>
              </a:buClr>
              <a:buSzPts val="1200"/>
              <a:buFont typeface="Verdana"/>
              <a:buNone/>
              <a:defRPr sz="1200" b="0" i="0" u="none">
                <a:solidFill>
                  <a:srgbClr val="898989"/>
                </a:solidFill>
                <a:latin typeface="Verdana"/>
                <a:ea typeface="Verdana"/>
                <a:cs typeface="Verdana"/>
                <a:sym typeface="Verdana"/>
              </a:defRPr>
            </a:lvl2pPr>
            <a:lvl3pPr marL="0" marR="0" lvl="2" indent="0" algn="r" rtl="0">
              <a:lnSpc>
                <a:spcPct val="100000"/>
              </a:lnSpc>
              <a:spcBef>
                <a:spcPts val="0"/>
              </a:spcBef>
              <a:spcAft>
                <a:spcPts val="0"/>
              </a:spcAft>
              <a:buClr>
                <a:srgbClr val="898989"/>
              </a:buClr>
              <a:buSzPts val="1200"/>
              <a:buFont typeface="Verdana"/>
              <a:buNone/>
              <a:defRPr sz="1200" b="0" i="0" u="none">
                <a:solidFill>
                  <a:srgbClr val="898989"/>
                </a:solidFill>
                <a:latin typeface="Verdana"/>
                <a:ea typeface="Verdana"/>
                <a:cs typeface="Verdana"/>
                <a:sym typeface="Verdana"/>
              </a:defRPr>
            </a:lvl3pPr>
            <a:lvl4pPr marL="0" marR="0" lvl="3" indent="0" algn="r" rtl="0">
              <a:lnSpc>
                <a:spcPct val="100000"/>
              </a:lnSpc>
              <a:spcBef>
                <a:spcPts val="0"/>
              </a:spcBef>
              <a:spcAft>
                <a:spcPts val="0"/>
              </a:spcAft>
              <a:buClr>
                <a:srgbClr val="898989"/>
              </a:buClr>
              <a:buSzPts val="1200"/>
              <a:buFont typeface="Verdana"/>
              <a:buNone/>
              <a:defRPr sz="1200" b="0" i="0" u="none">
                <a:solidFill>
                  <a:srgbClr val="898989"/>
                </a:solidFill>
                <a:latin typeface="Verdana"/>
                <a:ea typeface="Verdana"/>
                <a:cs typeface="Verdana"/>
                <a:sym typeface="Verdana"/>
              </a:defRPr>
            </a:lvl4pPr>
            <a:lvl5pPr marL="0" marR="0" lvl="4" indent="0" algn="r" rtl="0">
              <a:lnSpc>
                <a:spcPct val="100000"/>
              </a:lnSpc>
              <a:spcBef>
                <a:spcPts val="0"/>
              </a:spcBef>
              <a:spcAft>
                <a:spcPts val="0"/>
              </a:spcAft>
              <a:buClr>
                <a:srgbClr val="898989"/>
              </a:buClr>
              <a:buSzPts val="1200"/>
              <a:buFont typeface="Verdana"/>
              <a:buNone/>
              <a:defRPr sz="1200" b="0" i="0" u="none">
                <a:solidFill>
                  <a:srgbClr val="898989"/>
                </a:solidFill>
                <a:latin typeface="Verdana"/>
                <a:ea typeface="Verdana"/>
                <a:cs typeface="Verdana"/>
                <a:sym typeface="Verdana"/>
              </a:defRPr>
            </a:lvl5pPr>
            <a:lvl6pPr marL="0" marR="0" lvl="5" indent="0" algn="r" rtl="0">
              <a:lnSpc>
                <a:spcPct val="100000"/>
              </a:lnSpc>
              <a:spcBef>
                <a:spcPts val="0"/>
              </a:spcBef>
              <a:spcAft>
                <a:spcPts val="0"/>
              </a:spcAft>
              <a:buClr>
                <a:srgbClr val="898989"/>
              </a:buClr>
              <a:buSzPts val="1200"/>
              <a:buFont typeface="Verdana"/>
              <a:buNone/>
              <a:defRPr sz="1200" b="0" i="0" u="none">
                <a:solidFill>
                  <a:srgbClr val="898989"/>
                </a:solidFill>
                <a:latin typeface="Verdana"/>
                <a:ea typeface="Verdana"/>
                <a:cs typeface="Verdana"/>
                <a:sym typeface="Verdana"/>
              </a:defRPr>
            </a:lvl6pPr>
            <a:lvl7pPr marL="0" marR="0" lvl="6" indent="0" algn="r" rtl="0">
              <a:lnSpc>
                <a:spcPct val="100000"/>
              </a:lnSpc>
              <a:spcBef>
                <a:spcPts val="0"/>
              </a:spcBef>
              <a:spcAft>
                <a:spcPts val="0"/>
              </a:spcAft>
              <a:buClr>
                <a:srgbClr val="898989"/>
              </a:buClr>
              <a:buSzPts val="1200"/>
              <a:buFont typeface="Verdana"/>
              <a:buNone/>
              <a:defRPr sz="1200" b="0" i="0" u="none">
                <a:solidFill>
                  <a:srgbClr val="898989"/>
                </a:solidFill>
                <a:latin typeface="Verdana"/>
                <a:ea typeface="Verdana"/>
                <a:cs typeface="Verdana"/>
                <a:sym typeface="Verdana"/>
              </a:defRPr>
            </a:lvl7pPr>
            <a:lvl8pPr marL="0" marR="0" lvl="7" indent="0" algn="r" rtl="0">
              <a:lnSpc>
                <a:spcPct val="100000"/>
              </a:lnSpc>
              <a:spcBef>
                <a:spcPts val="0"/>
              </a:spcBef>
              <a:spcAft>
                <a:spcPts val="0"/>
              </a:spcAft>
              <a:buClr>
                <a:srgbClr val="898989"/>
              </a:buClr>
              <a:buSzPts val="1200"/>
              <a:buFont typeface="Verdana"/>
              <a:buNone/>
              <a:defRPr sz="1200" b="0" i="0" u="none">
                <a:solidFill>
                  <a:srgbClr val="898989"/>
                </a:solidFill>
                <a:latin typeface="Verdana"/>
                <a:ea typeface="Verdana"/>
                <a:cs typeface="Verdana"/>
                <a:sym typeface="Verdana"/>
              </a:defRPr>
            </a:lvl8pPr>
            <a:lvl9pPr marL="0" marR="0" lvl="8" indent="0" algn="r" rtl="0">
              <a:lnSpc>
                <a:spcPct val="100000"/>
              </a:lnSpc>
              <a:spcBef>
                <a:spcPts val="0"/>
              </a:spcBef>
              <a:spcAft>
                <a:spcPts val="0"/>
              </a:spcAft>
              <a:buClr>
                <a:srgbClr val="898989"/>
              </a:buClr>
              <a:buSzPts val="1200"/>
              <a:buFont typeface="Verdana"/>
              <a:buNone/>
              <a:defRPr sz="1200" b="0" i="0" u="none">
                <a:solidFill>
                  <a:srgbClr val="898989"/>
                </a:solidFill>
                <a:latin typeface="Verdana"/>
                <a:ea typeface="Verdana"/>
                <a:cs typeface="Verdana"/>
                <a:sym typeface="Verdana"/>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43"/>
        <p:cNvGrpSpPr/>
        <p:nvPr/>
      </p:nvGrpSpPr>
      <p:grpSpPr>
        <a:xfrm>
          <a:off x="0" y="0"/>
          <a:ext cx="0" cy="0"/>
          <a:chOff x="0" y="0"/>
          <a:chExt cx="0" cy="0"/>
        </a:xfrm>
      </p:grpSpPr>
      <p:sp>
        <p:nvSpPr>
          <p:cNvPr id="44" name="Google Shape;44;p7"/>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lstStyle>
            <a:lvl1pPr marR="0" lvl="0" algn="l" rtl="0">
              <a:spcBef>
                <a:spcPts val="0"/>
              </a:spcBef>
              <a:spcAft>
                <a:spcPts val="0"/>
              </a:spcAft>
              <a:buSzPts val="1400"/>
              <a:buNone/>
              <a:defRPr sz="2000" b="1"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45" name="Google Shape;45;p7"/>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lstStyle>
            <a:lvl1pPr marR="0" lvl="0" algn="l" rtl="0">
              <a:spcBef>
                <a:spcPts val="640"/>
              </a:spcBef>
              <a:spcAft>
                <a:spcPts val="0"/>
              </a:spcAft>
              <a:buClr>
                <a:schemeClr val="dk1"/>
              </a:buClr>
              <a:buSzPts val="3200"/>
              <a:buFont typeface="Arial"/>
              <a:buNone/>
              <a:defRPr sz="3200">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46" name="Google Shape;46;p7"/>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lstStyle>
            <a:lvl1pPr marL="457200" marR="0" lvl="0" indent="-228600" algn="l" rtl="0">
              <a:spcBef>
                <a:spcPts val="280"/>
              </a:spcBef>
              <a:spcAft>
                <a:spcPts val="0"/>
              </a:spcAft>
              <a:buClr>
                <a:schemeClr val="dk1"/>
              </a:buClr>
              <a:buSzPts val="1400"/>
              <a:buFont typeface="Arial"/>
              <a:buNone/>
              <a:defRPr sz="1400">
                <a:solidFill>
                  <a:schemeClr val="dk1"/>
                </a:solidFill>
                <a:latin typeface="Calibri"/>
                <a:ea typeface="Calibri"/>
                <a:cs typeface="Calibri"/>
                <a:sym typeface="Calibri"/>
              </a:defRPr>
            </a:lvl1pPr>
            <a:lvl2pPr marL="914400" marR="0" lvl="1" indent="-228600" algn="l" rtl="0">
              <a:spcBef>
                <a:spcPts val="24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3pPr>
            <a:lvl4pPr marL="1828800" marR="0" lvl="3"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4pPr>
            <a:lvl5pPr marL="2286000" marR="0" lvl="4"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47" name="Google Shape;47;p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800" b="0" i="0" u="none">
                <a:solidFill>
                  <a:schemeClr val="dk1"/>
                </a:solidFill>
                <a:latin typeface="Verdana"/>
                <a:ea typeface="Verdana"/>
                <a:cs typeface="Verdana"/>
                <a:sym typeface="Verdana"/>
              </a:defRPr>
            </a:lvl1pPr>
            <a:lvl2pPr marR="0" lvl="1"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2pPr>
            <a:lvl3pPr marR="0" lvl="2"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3pPr>
            <a:lvl4pPr marR="0" lvl="3"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4pPr>
            <a:lvl5pPr marR="0" lvl="4"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5pPr>
            <a:lvl6pPr marR="0" lvl="5"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6pPr>
            <a:lvl7pPr marR="0" lvl="6"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7pPr>
            <a:lvl8pPr marR="0" lvl="7"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8pPr>
            <a:lvl9pPr marR="0" lvl="8"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9pPr>
          </a:lstStyle>
          <a:p>
            <a:endParaRPr/>
          </a:p>
        </p:txBody>
      </p:sp>
      <p:sp>
        <p:nvSpPr>
          <p:cNvPr id="48" name="Google Shape;48;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800" b="0" i="0" u="none">
                <a:solidFill>
                  <a:schemeClr val="dk1"/>
                </a:solidFill>
                <a:latin typeface="Verdana"/>
                <a:ea typeface="Verdana"/>
                <a:cs typeface="Verdana"/>
                <a:sym typeface="Verdana"/>
              </a:defRPr>
            </a:lvl1pPr>
            <a:lvl2pPr marR="0" lvl="1"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2pPr>
            <a:lvl3pPr marR="0" lvl="2"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3pPr>
            <a:lvl4pPr marR="0" lvl="3"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4pPr>
            <a:lvl5pPr marR="0" lvl="4"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5pPr>
            <a:lvl6pPr marR="0" lvl="5"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6pPr>
            <a:lvl7pPr marR="0" lvl="6"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7pPr>
            <a:lvl8pPr marR="0" lvl="7"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8pPr>
            <a:lvl9pPr marR="0" lvl="8"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9pPr>
          </a:lstStyle>
          <a:p>
            <a:endParaRPr/>
          </a:p>
        </p:txBody>
      </p:sp>
      <p:sp>
        <p:nvSpPr>
          <p:cNvPr id="49" name="Google Shape;49;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Verdana"/>
              <a:buNone/>
              <a:defRPr sz="1200" b="0" i="0" u="none">
                <a:solidFill>
                  <a:srgbClr val="898989"/>
                </a:solidFill>
                <a:latin typeface="Verdana"/>
                <a:ea typeface="Verdana"/>
                <a:cs typeface="Verdana"/>
                <a:sym typeface="Verdana"/>
              </a:defRPr>
            </a:lvl1pPr>
            <a:lvl2pPr marL="0" marR="0" lvl="1" indent="0" algn="r" rtl="0">
              <a:lnSpc>
                <a:spcPct val="100000"/>
              </a:lnSpc>
              <a:spcBef>
                <a:spcPts val="0"/>
              </a:spcBef>
              <a:spcAft>
                <a:spcPts val="0"/>
              </a:spcAft>
              <a:buClr>
                <a:srgbClr val="898989"/>
              </a:buClr>
              <a:buSzPts val="1200"/>
              <a:buFont typeface="Verdana"/>
              <a:buNone/>
              <a:defRPr sz="1200" b="0" i="0" u="none">
                <a:solidFill>
                  <a:srgbClr val="898989"/>
                </a:solidFill>
                <a:latin typeface="Verdana"/>
                <a:ea typeface="Verdana"/>
                <a:cs typeface="Verdana"/>
                <a:sym typeface="Verdana"/>
              </a:defRPr>
            </a:lvl2pPr>
            <a:lvl3pPr marL="0" marR="0" lvl="2" indent="0" algn="r" rtl="0">
              <a:lnSpc>
                <a:spcPct val="100000"/>
              </a:lnSpc>
              <a:spcBef>
                <a:spcPts val="0"/>
              </a:spcBef>
              <a:spcAft>
                <a:spcPts val="0"/>
              </a:spcAft>
              <a:buClr>
                <a:srgbClr val="898989"/>
              </a:buClr>
              <a:buSzPts val="1200"/>
              <a:buFont typeface="Verdana"/>
              <a:buNone/>
              <a:defRPr sz="1200" b="0" i="0" u="none">
                <a:solidFill>
                  <a:srgbClr val="898989"/>
                </a:solidFill>
                <a:latin typeface="Verdana"/>
                <a:ea typeface="Verdana"/>
                <a:cs typeface="Verdana"/>
                <a:sym typeface="Verdana"/>
              </a:defRPr>
            </a:lvl3pPr>
            <a:lvl4pPr marL="0" marR="0" lvl="3" indent="0" algn="r" rtl="0">
              <a:lnSpc>
                <a:spcPct val="100000"/>
              </a:lnSpc>
              <a:spcBef>
                <a:spcPts val="0"/>
              </a:spcBef>
              <a:spcAft>
                <a:spcPts val="0"/>
              </a:spcAft>
              <a:buClr>
                <a:srgbClr val="898989"/>
              </a:buClr>
              <a:buSzPts val="1200"/>
              <a:buFont typeface="Verdana"/>
              <a:buNone/>
              <a:defRPr sz="1200" b="0" i="0" u="none">
                <a:solidFill>
                  <a:srgbClr val="898989"/>
                </a:solidFill>
                <a:latin typeface="Verdana"/>
                <a:ea typeface="Verdana"/>
                <a:cs typeface="Verdana"/>
                <a:sym typeface="Verdana"/>
              </a:defRPr>
            </a:lvl4pPr>
            <a:lvl5pPr marL="0" marR="0" lvl="4" indent="0" algn="r" rtl="0">
              <a:lnSpc>
                <a:spcPct val="100000"/>
              </a:lnSpc>
              <a:spcBef>
                <a:spcPts val="0"/>
              </a:spcBef>
              <a:spcAft>
                <a:spcPts val="0"/>
              </a:spcAft>
              <a:buClr>
                <a:srgbClr val="898989"/>
              </a:buClr>
              <a:buSzPts val="1200"/>
              <a:buFont typeface="Verdana"/>
              <a:buNone/>
              <a:defRPr sz="1200" b="0" i="0" u="none">
                <a:solidFill>
                  <a:srgbClr val="898989"/>
                </a:solidFill>
                <a:latin typeface="Verdana"/>
                <a:ea typeface="Verdana"/>
                <a:cs typeface="Verdana"/>
                <a:sym typeface="Verdana"/>
              </a:defRPr>
            </a:lvl5pPr>
            <a:lvl6pPr marL="0" marR="0" lvl="5" indent="0" algn="r" rtl="0">
              <a:lnSpc>
                <a:spcPct val="100000"/>
              </a:lnSpc>
              <a:spcBef>
                <a:spcPts val="0"/>
              </a:spcBef>
              <a:spcAft>
                <a:spcPts val="0"/>
              </a:spcAft>
              <a:buClr>
                <a:srgbClr val="898989"/>
              </a:buClr>
              <a:buSzPts val="1200"/>
              <a:buFont typeface="Verdana"/>
              <a:buNone/>
              <a:defRPr sz="1200" b="0" i="0" u="none">
                <a:solidFill>
                  <a:srgbClr val="898989"/>
                </a:solidFill>
                <a:latin typeface="Verdana"/>
                <a:ea typeface="Verdana"/>
                <a:cs typeface="Verdana"/>
                <a:sym typeface="Verdana"/>
              </a:defRPr>
            </a:lvl6pPr>
            <a:lvl7pPr marL="0" marR="0" lvl="6" indent="0" algn="r" rtl="0">
              <a:lnSpc>
                <a:spcPct val="100000"/>
              </a:lnSpc>
              <a:spcBef>
                <a:spcPts val="0"/>
              </a:spcBef>
              <a:spcAft>
                <a:spcPts val="0"/>
              </a:spcAft>
              <a:buClr>
                <a:srgbClr val="898989"/>
              </a:buClr>
              <a:buSzPts val="1200"/>
              <a:buFont typeface="Verdana"/>
              <a:buNone/>
              <a:defRPr sz="1200" b="0" i="0" u="none">
                <a:solidFill>
                  <a:srgbClr val="898989"/>
                </a:solidFill>
                <a:latin typeface="Verdana"/>
                <a:ea typeface="Verdana"/>
                <a:cs typeface="Verdana"/>
                <a:sym typeface="Verdana"/>
              </a:defRPr>
            </a:lvl7pPr>
            <a:lvl8pPr marL="0" marR="0" lvl="7" indent="0" algn="r" rtl="0">
              <a:lnSpc>
                <a:spcPct val="100000"/>
              </a:lnSpc>
              <a:spcBef>
                <a:spcPts val="0"/>
              </a:spcBef>
              <a:spcAft>
                <a:spcPts val="0"/>
              </a:spcAft>
              <a:buClr>
                <a:srgbClr val="898989"/>
              </a:buClr>
              <a:buSzPts val="1200"/>
              <a:buFont typeface="Verdana"/>
              <a:buNone/>
              <a:defRPr sz="1200" b="0" i="0" u="none">
                <a:solidFill>
                  <a:srgbClr val="898989"/>
                </a:solidFill>
                <a:latin typeface="Verdana"/>
                <a:ea typeface="Verdana"/>
                <a:cs typeface="Verdana"/>
                <a:sym typeface="Verdana"/>
              </a:defRPr>
            </a:lvl8pPr>
            <a:lvl9pPr marL="0" marR="0" lvl="8" indent="0" algn="r" rtl="0">
              <a:lnSpc>
                <a:spcPct val="100000"/>
              </a:lnSpc>
              <a:spcBef>
                <a:spcPts val="0"/>
              </a:spcBef>
              <a:spcAft>
                <a:spcPts val="0"/>
              </a:spcAft>
              <a:buClr>
                <a:srgbClr val="898989"/>
              </a:buClr>
              <a:buSzPts val="1200"/>
              <a:buFont typeface="Verdana"/>
              <a:buNone/>
              <a:defRPr sz="1200" b="0" i="0" u="none">
                <a:solidFill>
                  <a:srgbClr val="898989"/>
                </a:solidFill>
                <a:latin typeface="Verdana"/>
                <a:ea typeface="Verdana"/>
                <a:cs typeface="Verdana"/>
                <a:sym typeface="Verdana"/>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0"/>
        <p:cNvGrpSpPr/>
        <p:nvPr/>
      </p:nvGrpSpPr>
      <p:grpSpPr>
        <a:xfrm>
          <a:off x="0" y="0"/>
          <a:ext cx="0" cy="0"/>
          <a:chOff x="0" y="0"/>
          <a:chExt cx="0" cy="0"/>
        </a:xfrm>
      </p:grpSpPr>
      <p:sp>
        <p:nvSpPr>
          <p:cNvPr id="51" name="Google Shape;51;p8"/>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lstStyle>
            <a:lvl1pPr marR="0" lvl="0" algn="l" rtl="0">
              <a:spcBef>
                <a:spcPts val="0"/>
              </a:spcBef>
              <a:spcAft>
                <a:spcPts val="0"/>
              </a:spcAft>
              <a:buSzPts val="1400"/>
              <a:buNone/>
              <a:defRPr sz="2000" b="1"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52" name="Google Shape;52;p8"/>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53" name="Google Shape;53;p8"/>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lstStyle>
            <a:lvl1pPr marL="457200" marR="0" lvl="0" indent="-228600" algn="l" rtl="0">
              <a:spcBef>
                <a:spcPts val="280"/>
              </a:spcBef>
              <a:spcAft>
                <a:spcPts val="0"/>
              </a:spcAft>
              <a:buClr>
                <a:schemeClr val="dk1"/>
              </a:buClr>
              <a:buSzPts val="1400"/>
              <a:buFont typeface="Arial"/>
              <a:buNone/>
              <a:defRPr sz="1400">
                <a:solidFill>
                  <a:schemeClr val="dk1"/>
                </a:solidFill>
                <a:latin typeface="Calibri"/>
                <a:ea typeface="Calibri"/>
                <a:cs typeface="Calibri"/>
                <a:sym typeface="Calibri"/>
              </a:defRPr>
            </a:lvl1pPr>
            <a:lvl2pPr marL="914400" marR="0" lvl="1" indent="-228600" algn="l" rtl="0">
              <a:spcBef>
                <a:spcPts val="24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3pPr>
            <a:lvl4pPr marL="1828800" marR="0" lvl="3"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4pPr>
            <a:lvl5pPr marL="2286000" marR="0" lvl="4"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54" name="Google Shape;54;p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800" b="0" i="0" u="none">
                <a:solidFill>
                  <a:schemeClr val="dk1"/>
                </a:solidFill>
                <a:latin typeface="Verdana"/>
                <a:ea typeface="Verdana"/>
                <a:cs typeface="Verdana"/>
                <a:sym typeface="Verdana"/>
              </a:defRPr>
            </a:lvl1pPr>
            <a:lvl2pPr marR="0" lvl="1"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2pPr>
            <a:lvl3pPr marR="0" lvl="2"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3pPr>
            <a:lvl4pPr marR="0" lvl="3"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4pPr>
            <a:lvl5pPr marR="0" lvl="4"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5pPr>
            <a:lvl6pPr marR="0" lvl="5"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6pPr>
            <a:lvl7pPr marR="0" lvl="6"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7pPr>
            <a:lvl8pPr marR="0" lvl="7"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8pPr>
            <a:lvl9pPr marR="0" lvl="8"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9pPr>
          </a:lstStyle>
          <a:p>
            <a:endParaRPr/>
          </a:p>
        </p:txBody>
      </p:sp>
      <p:sp>
        <p:nvSpPr>
          <p:cNvPr id="55" name="Google Shape;55;p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800" b="0" i="0" u="none">
                <a:solidFill>
                  <a:schemeClr val="dk1"/>
                </a:solidFill>
                <a:latin typeface="Verdana"/>
                <a:ea typeface="Verdana"/>
                <a:cs typeface="Verdana"/>
                <a:sym typeface="Verdana"/>
              </a:defRPr>
            </a:lvl1pPr>
            <a:lvl2pPr marR="0" lvl="1"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2pPr>
            <a:lvl3pPr marR="0" lvl="2"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3pPr>
            <a:lvl4pPr marR="0" lvl="3"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4pPr>
            <a:lvl5pPr marR="0" lvl="4"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5pPr>
            <a:lvl6pPr marR="0" lvl="5"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6pPr>
            <a:lvl7pPr marR="0" lvl="6"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7pPr>
            <a:lvl8pPr marR="0" lvl="7"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8pPr>
            <a:lvl9pPr marR="0" lvl="8"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9pPr>
          </a:lstStyle>
          <a:p>
            <a:endParaRPr/>
          </a:p>
        </p:txBody>
      </p:sp>
      <p:sp>
        <p:nvSpPr>
          <p:cNvPr id="56" name="Google Shape;56;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Verdana"/>
              <a:buNone/>
              <a:defRPr sz="1200" b="0" i="0" u="none">
                <a:solidFill>
                  <a:srgbClr val="898989"/>
                </a:solidFill>
                <a:latin typeface="Verdana"/>
                <a:ea typeface="Verdana"/>
                <a:cs typeface="Verdana"/>
                <a:sym typeface="Verdana"/>
              </a:defRPr>
            </a:lvl1pPr>
            <a:lvl2pPr marL="0" marR="0" lvl="1" indent="0" algn="r" rtl="0">
              <a:lnSpc>
                <a:spcPct val="100000"/>
              </a:lnSpc>
              <a:spcBef>
                <a:spcPts val="0"/>
              </a:spcBef>
              <a:spcAft>
                <a:spcPts val="0"/>
              </a:spcAft>
              <a:buClr>
                <a:srgbClr val="898989"/>
              </a:buClr>
              <a:buSzPts val="1200"/>
              <a:buFont typeface="Verdana"/>
              <a:buNone/>
              <a:defRPr sz="1200" b="0" i="0" u="none">
                <a:solidFill>
                  <a:srgbClr val="898989"/>
                </a:solidFill>
                <a:latin typeface="Verdana"/>
                <a:ea typeface="Verdana"/>
                <a:cs typeface="Verdana"/>
                <a:sym typeface="Verdana"/>
              </a:defRPr>
            </a:lvl2pPr>
            <a:lvl3pPr marL="0" marR="0" lvl="2" indent="0" algn="r" rtl="0">
              <a:lnSpc>
                <a:spcPct val="100000"/>
              </a:lnSpc>
              <a:spcBef>
                <a:spcPts val="0"/>
              </a:spcBef>
              <a:spcAft>
                <a:spcPts val="0"/>
              </a:spcAft>
              <a:buClr>
                <a:srgbClr val="898989"/>
              </a:buClr>
              <a:buSzPts val="1200"/>
              <a:buFont typeface="Verdana"/>
              <a:buNone/>
              <a:defRPr sz="1200" b="0" i="0" u="none">
                <a:solidFill>
                  <a:srgbClr val="898989"/>
                </a:solidFill>
                <a:latin typeface="Verdana"/>
                <a:ea typeface="Verdana"/>
                <a:cs typeface="Verdana"/>
                <a:sym typeface="Verdana"/>
              </a:defRPr>
            </a:lvl3pPr>
            <a:lvl4pPr marL="0" marR="0" lvl="3" indent="0" algn="r" rtl="0">
              <a:lnSpc>
                <a:spcPct val="100000"/>
              </a:lnSpc>
              <a:spcBef>
                <a:spcPts val="0"/>
              </a:spcBef>
              <a:spcAft>
                <a:spcPts val="0"/>
              </a:spcAft>
              <a:buClr>
                <a:srgbClr val="898989"/>
              </a:buClr>
              <a:buSzPts val="1200"/>
              <a:buFont typeface="Verdana"/>
              <a:buNone/>
              <a:defRPr sz="1200" b="0" i="0" u="none">
                <a:solidFill>
                  <a:srgbClr val="898989"/>
                </a:solidFill>
                <a:latin typeface="Verdana"/>
                <a:ea typeface="Verdana"/>
                <a:cs typeface="Verdana"/>
                <a:sym typeface="Verdana"/>
              </a:defRPr>
            </a:lvl4pPr>
            <a:lvl5pPr marL="0" marR="0" lvl="4" indent="0" algn="r" rtl="0">
              <a:lnSpc>
                <a:spcPct val="100000"/>
              </a:lnSpc>
              <a:spcBef>
                <a:spcPts val="0"/>
              </a:spcBef>
              <a:spcAft>
                <a:spcPts val="0"/>
              </a:spcAft>
              <a:buClr>
                <a:srgbClr val="898989"/>
              </a:buClr>
              <a:buSzPts val="1200"/>
              <a:buFont typeface="Verdana"/>
              <a:buNone/>
              <a:defRPr sz="1200" b="0" i="0" u="none">
                <a:solidFill>
                  <a:srgbClr val="898989"/>
                </a:solidFill>
                <a:latin typeface="Verdana"/>
                <a:ea typeface="Verdana"/>
                <a:cs typeface="Verdana"/>
                <a:sym typeface="Verdana"/>
              </a:defRPr>
            </a:lvl5pPr>
            <a:lvl6pPr marL="0" marR="0" lvl="5" indent="0" algn="r" rtl="0">
              <a:lnSpc>
                <a:spcPct val="100000"/>
              </a:lnSpc>
              <a:spcBef>
                <a:spcPts val="0"/>
              </a:spcBef>
              <a:spcAft>
                <a:spcPts val="0"/>
              </a:spcAft>
              <a:buClr>
                <a:srgbClr val="898989"/>
              </a:buClr>
              <a:buSzPts val="1200"/>
              <a:buFont typeface="Verdana"/>
              <a:buNone/>
              <a:defRPr sz="1200" b="0" i="0" u="none">
                <a:solidFill>
                  <a:srgbClr val="898989"/>
                </a:solidFill>
                <a:latin typeface="Verdana"/>
                <a:ea typeface="Verdana"/>
                <a:cs typeface="Verdana"/>
                <a:sym typeface="Verdana"/>
              </a:defRPr>
            </a:lvl6pPr>
            <a:lvl7pPr marL="0" marR="0" lvl="6" indent="0" algn="r" rtl="0">
              <a:lnSpc>
                <a:spcPct val="100000"/>
              </a:lnSpc>
              <a:spcBef>
                <a:spcPts val="0"/>
              </a:spcBef>
              <a:spcAft>
                <a:spcPts val="0"/>
              </a:spcAft>
              <a:buClr>
                <a:srgbClr val="898989"/>
              </a:buClr>
              <a:buSzPts val="1200"/>
              <a:buFont typeface="Verdana"/>
              <a:buNone/>
              <a:defRPr sz="1200" b="0" i="0" u="none">
                <a:solidFill>
                  <a:srgbClr val="898989"/>
                </a:solidFill>
                <a:latin typeface="Verdana"/>
                <a:ea typeface="Verdana"/>
                <a:cs typeface="Verdana"/>
                <a:sym typeface="Verdana"/>
              </a:defRPr>
            </a:lvl7pPr>
            <a:lvl8pPr marL="0" marR="0" lvl="7" indent="0" algn="r" rtl="0">
              <a:lnSpc>
                <a:spcPct val="100000"/>
              </a:lnSpc>
              <a:spcBef>
                <a:spcPts val="0"/>
              </a:spcBef>
              <a:spcAft>
                <a:spcPts val="0"/>
              </a:spcAft>
              <a:buClr>
                <a:srgbClr val="898989"/>
              </a:buClr>
              <a:buSzPts val="1200"/>
              <a:buFont typeface="Verdana"/>
              <a:buNone/>
              <a:defRPr sz="1200" b="0" i="0" u="none">
                <a:solidFill>
                  <a:srgbClr val="898989"/>
                </a:solidFill>
                <a:latin typeface="Verdana"/>
                <a:ea typeface="Verdana"/>
                <a:cs typeface="Verdana"/>
                <a:sym typeface="Verdana"/>
              </a:defRPr>
            </a:lvl8pPr>
            <a:lvl9pPr marL="0" marR="0" lvl="8" indent="0" algn="r" rtl="0">
              <a:lnSpc>
                <a:spcPct val="100000"/>
              </a:lnSpc>
              <a:spcBef>
                <a:spcPts val="0"/>
              </a:spcBef>
              <a:spcAft>
                <a:spcPts val="0"/>
              </a:spcAft>
              <a:buClr>
                <a:srgbClr val="898989"/>
              </a:buClr>
              <a:buSzPts val="1200"/>
              <a:buFont typeface="Verdana"/>
              <a:buNone/>
              <a:defRPr sz="1200" b="0" i="0" u="none">
                <a:solidFill>
                  <a:srgbClr val="898989"/>
                </a:solidFill>
                <a:latin typeface="Verdana"/>
                <a:ea typeface="Verdana"/>
                <a:cs typeface="Verdana"/>
                <a:sym typeface="Verdana"/>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ólo el título" type="titleOnly">
  <p:cSld name="TITLE_ONLY">
    <p:spTree>
      <p:nvGrpSpPr>
        <p:cNvPr id="1" name="Shape 57"/>
        <p:cNvGrpSpPr/>
        <p:nvPr/>
      </p:nvGrpSpPr>
      <p:grpSpPr>
        <a:xfrm>
          <a:off x="0" y="0"/>
          <a:ext cx="0" cy="0"/>
          <a:chOff x="0" y="0"/>
          <a:chExt cx="0" cy="0"/>
        </a:xfrm>
      </p:grpSpPr>
      <p:sp>
        <p:nvSpPr>
          <p:cNvPr id="58" name="Google Shape;58;p9"/>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59" name="Google Shape;59;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800" b="0" i="0" u="none">
                <a:solidFill>
                  <a:schemeClr val="dk1"/>
                </a:solidFill>
                <a:latin typeface="Verdana"/>
                <a:ea typeface="Verdana"/>
                <a:cs typeface="Verdana"/>
                <a:sym typeface="Verdana"/>
              </a:defRPr>
            </a:lvl1pPr>
            <a:lvl2pPr marR="0" lvl="1"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2pPr>
            <a:lvl3pPr marR="0" lvl="2"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3pPr>
            <a:lvl4pPr marR="0" lvl="3"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4pPr>
            <a:lvl5pPr marR="0" lvl="4"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5pPr>
            <a:lvl6pPr marR="0" lvl="5"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6pPr>
            <a:lvl7pPr marR="0" lvl="6"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7pPr>
            <a:lvl8pPr marR="0" lvl="7"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8pPr>
            <a:lvl9pPr marR="0" lvl="8"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9pPr>
          </a:lstStyle>
          <a:p>
            <a:endParaRPr/>
          </a:p>
        </p:txBody>
      </p:sp>
      <p:sp>
        <p:nvSpPr>
          <p:cNvPr id="60" name="Google Shape;60;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800" b="0" i="0" u="none">
                <a:solidFill>
                  <a:schemeClr val="dk1"/>
                </a:solidFill>
                <a:latin typeface="Verdana"/>
                <a:ea typeface="Verdana"/>
                <a:cs typeface="Verdana"/>
                <a:sym typeface="Verdana"/>
              </a:defRPr>
            </a:lvl1pPr>
            <a:lvl2pPr marR="0" lvl="1"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2pPr>
            <a:lvl3pPr marR="0" lvl="2"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3pPr>
            <a:lvl4pPr marR="0" lvl="3"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4pPr>
            <a:lvl5pPr marR="0" lvl="4"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5pPr>
            <a:lvl6pPr marR="0" lvl="5"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6pPr>
            <a:lvl7pPr marR="0" lvl="6"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7pPr>
            <a:lvl8pPr marR="0" lvl="7"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8pPr>
            <a:lvl9pPr marR="0" lvl="8"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9pPr>
          </a:lstStyle>
          <a:p>
            <a:endParaRPr/>
          </a:p>
        </p:txBody>
      </p:sp>
      <p:sp>
        <p:nvSpPr>
          <p:cNvPr id="61" name="Google Shape;61;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Verdana"/>
              <a:buNone/>
              <a:defRPr sz="1200" b="0" i="0" u="none">
                <a:solidFill>
                  <a:srgbClr val="898989"/>
                </a:solidFill>
                <a:latin typeface="Verdana"/>
                <a:ea typeface="Verdana"/>
                <a:cs typeface="Verdana"/>
                <a:sym typeface="Verdana"/>
              </a:defRPr>
            </a:lvl1pPr>
            <a:lvl2pPr marL="0" marR="0" lvl="1" indent="0" algn="r" rtl="0">
              <a:lnSpc>
                <a:spcPct val="100000"/>
              </a:lnSpc>
              <a:spcBef>
                <a:spcPts val="0"/>
              </a:spcBef>
              <a:spcAft>
                <a:spcPts val="0"/>
              </a:spcAft>
              <a:buClr>
                <a:srgbClr val="898989"/>
              </a:buClr>
              <a:buSzPts val="1200"/>
              <a:buFont typeface="Verdana"/>
              <a:buNone/>
              <a:defRPr sz="1200" b="0" i="0" u="none">
                <a:solidFill>
                  <a:srgbClr val="898989"/>
                </a:solidFill>
                <a:latin typeface="Verdana"/>
                <a:ea typeface="Verdana"/>
                <a:cs typeface="Verdana"/>
                <a:sym typeface="Verdana"/>
              </a:defRPr>
            </a:lvl2pPr>
            <a:lvl3pPr marL="0" marR="0" lvl="2" indent="0" algn="r" rtl="0">
              <a:lnSpc>
                <a:spcPct val="100000"/>
              </a:lnSpc>
              <a:spcBef>
                <a:spcPts val="0"/>
              </a:spcBef>
              <a:spcAft>
                <a:spcPts val="0"/>
              </a:spcAft>
              <a:buClr>
                <a:srgbClr val="898989"/>
              </a:buClr>
              <a:buSzPts val="1200"/>
              <a:buFont typeface="Verdana"/>
              <a:buNone/>
              <a:defRPr sz="1200" b="0" i="0" u="none">
                <a:solidFill>
                  <a:srgbClr val="898989"/>
                </a:solidFill>
                <a:latin typeface="Verdana"/>
                <a:ea typeface="Verdana"/>
                <a:cs typeface="Verdana"/>
                <a:sym typeface="Verdana"/>
              </a:defRPr>
            </a:lvl3pPr>
            <a:lvl4pPr marL="0" marR="0" lvl="3" indent="0" algn="r" rtl="0">
              <a:lnSpc>
                <a:spcPct val="100000"/>
              </a:lnSpc>
              <a:spcBef>
                <a:spcPts val="0"/>
              </a:spcBef>
              <a:spcAft>
                <a:spcPts val="0"/>
              </a:spcAft>
              <a:buClr>
                <a:srgbClr val="898989"/>
              </a:buClr>
              <a:buSzPts val="1200"/>
              <a:buFont typeface="Verdana"/>
              <a:buNone/>
              <a:defRPr sz="1200" b="0" i="0" u="none">
                <a:solidFill>
                  <a:srgbClr val="898989"/>
                </a:solidFill>
                <a:latin typeface="Verdana"/>
                <a:ea typeface="Verdana"/>
                <a:cs typeface="Verdana"/>
                <a:sym typeface="Verdana"/>
              </a:defRPr>
            </a:lvl4pPr>
            <a:lvl5pPr marL="0" marR="0" lvl="4" indent="0" algn="r" rtl="0">
              <a:lnSpc>
                <a:spcPct val="100000"/>
              </a:lnSpc>
              <a:spcBef>
                <a:spcPts val="0"/>
              </a:spcBef>
              <a:spcAft>
                <a:spcPts val="0"/>
              </a:spcAft>
              <a:buClr>
                <a:srgbClr val="898989"/>
              </a:buClr>
              <a:buSzPts val="1200"/>
              <a:buFont typeface="Verdana"/>
              <a:buNone/>
              <a:defRPr sz="1200" b="0" i="0" u="none">
                <a:solidFill>
                  <a:srgbClr val="898989"/>
                </a:solidFill>
                <a:latin typeface="Verdana"/>
                <a:ea typeface="Verdana"/>
                <a:cs typeface="Verdana"/>
                <a:sym typeface="Verdana"/>
              </a:defRPr>
            </a:lvl5pPr>
            <a:lvl6pPr marL="0" marR="0" lvl="5" indent="0" algn="r" rtl="0">
              <a:lnSpc>
                <a:spcPct val="100000"/>
              </a:lnSpc>
              <a:spcBef>
                <a:spcPts val="0"/>
              </a:spcBef>
              <a:spcAft>
                <a:spcPts val="0"/>
              </a:spcAft>
              <a:buClr>
                <a:srgbClr val="898989"/>
              </a:buClr>
              <a:buSzPts val="1200"/>
              <a:buFont typeface="Verdana"/>
              <a:buNone/>
              <a:defRPr sz="1200" b="0" i="0" u="none">
                <a:solidFill>
                  <a:srgbClr val="898989"/>
                </a:solidFill>
                <a:latin typeface="Verdana"/>
                <a:ea typeface="Verdana"/>
                <a:cs typeface="Verdana"/>
                <a:sym typeface="Verdana"/>
              </a:defRPr>
            </a:lvl6pPr>
            <a:lvl7pPr marL="0" marR="0" lvl="6" indent="0" algn="r" rtl="0">
              <a:lnSpc>
                <a:spcPct val="100000"/>
              </a:lnSpc>
              <a:spcBef>
                <a:spcPts val="0"/>
              </a:spcBef>
              <a:spcAft>
                <a:spcPts val="0"/>
              </a:spcAft>
              <a:buClr>
                <a:srgbClr val="898989"/>
              </a:buClr>
              <a:buSzPts val="1200"/>
              <a:buFont typeface="Verdana"/>
              <a:buNone/>
              <a:defRPr sz="1200" b="0" i="0" u="none">
                <a:solidFill>
                  <a:srgbClr val="898989"/>
                </a:solidFill>
                <a:latin typeface="Verdana"/>
                <a:ea typeface="Verdana"/>
                <a:cs typeface="Verdana"/>
                <a:sym typeface="Verdana"/>
              </a:defRPr>
            </a:lvl7pPr>
            <a:lvl8pPr marL="0" marR="0" lvl="7" indent="0" algn="r" rtl="0">
              <a:lnSpc>
                <a:spcPct val="100000"/>
              </a:lnSpc>
              <a:spcBef>
                <a:spcPts val="0"/>
              </a:spcBef>
              <a:spcAft>
                <a:spcPts val="0"/>
              </a:spcAft>
              <a:buClr>
                <a:srgbClr val="898989"/>
              </a:buClr>
              <a:buSzPts val="1200"/>
              <a:buFont typeface="Verdana"/>
              <a:buNone/>
              <a:defRPr sz="1200" b="0" i="0" u="none">
                <a:solidFill>
                  <a:srgbClr val="898989"/>
                </a:solidFill>
                <a:latin typeface="Verdana"/>
                <a:ea typeface="Verdana"/>
                <a:cs typeface="Verdana"/>
                <a:sym typeface="Verdana"/>
              </a:defRPr>
            </a:lvl8pPr>
            <a:lvl9pPr marL="0" marR="0" lvl="8" indent="0" algn="r" rtl="0">
              <a:lnSpc>
                <a:spcPct val="100000"/>
              </a:lnSpc>
              <a:spcBef>
                <a:spcPts val="0"/>
              </a:spcBef>
              <a:spcAft>
                <a:spcPts val="0"/>
              </a:spcAft>
              <a:buClr>
                <a:srgbClr val="898989"/>
              </a:buClr>
              <a:buSzPts val="1200"/>
              <a:buFont typeface="Verdana"/>
              <a:buNone/>
              <a:defRPr sz="1200" b="0" i="0" u="none">
                <a:solidFill>
                  <a:srgbClr val="898989"/>
                </a:solidFill>
                <a:latin typeface="Verdana"/>
                <a:ea typeface="Verdana"/>
                <a:cs typeface="Verdana"/>
                <a:sym typeface="Verdana"/>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62"/>
        <p:cNvGrpSpPr/>
        <p:nvPr/>
      </p:nvGrpSpPr>
      <p:grpSpPr>
        <a:xfrm>
          <a:off x="0" y="0"/>
          <a:ext cx="0" cy="0"/>
          <a:chOff x="0" y="0"/>
          <a:chExt cx="0" cy="0"/>
        </a:xfrm>
      </p:grpSpPr>
      <p:sp>
        <p:nvSpPr>
          <p:cNvPr id="63" name="Google Shape;63;p10"/>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64" name="Google Shape;64;p10"/>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lstStyle>
            <a:lvl1pPr marL="457200" marR="0" lvl="0" indent="-228600" algn="l" rtl="0">
              <a:spcBef>
                <a:spcPts val="480"/>
              </a:spcBef>
              <a:spcAft>
                <a:spcPts val="0"/>
              </a:spcAft>
              <a:buClr>
                <a:schemeClr val="dk1"/>
              </a:buClr>
              <a:buSzPts val="2400"/>
              <a:buFont typeface="Arial"/>
              <a:buNone/>
              <a:defRPr sz="2400" b="1">
                <a:solidFill>
                  <a:schemeClr val="dk1"/>
                </a:solidFill>
                <a:latin typeface="Calibri"/>
                <a:ea typeface="Calibri"/>
                <a:cs typeface="Calibri"/>
                <a:sym typeface="Calibri"/>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65" name="Google Shape;65;p10"/>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lstStyle>
            <a:lvl1pPr marL="457200" marR="0" lvl="0" indent="-381000" algn="l" rtl="0">
              <a:spcBef>
                <a:spcPts val="480"/>
              </a:spcBef>
              <a:spcAft>
                <a:spcPts val="0"/>
              </a:spcAft>
              <a:buClr>
                <a:schemeClr val="dk1"/>
              </a:buClr>
              <a:buSzPts val="2400"/>
              <a:buFont typeface="Arial"/>
              <a:buChar char="•"/>
              <a:defRPr sz="2400">
                <a:solidFill>
                  <a:schemeClr val="dk1"/>
                </a:solidFill>
                <a:latin typeface="Calibri"/>
                <a:ea typeface="Calibri"/>
                <a:cs typeface="Calibri"/>
                <a:sym typeface="Calibri"/>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66" name="Google Shape;66;p10"/>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lstStyle>
            <a:lvl1pPr marL="457200" marR="0" lvl="0" indent="-228600" algn="l" rtl="0">
              <a:spcBef>
                <a:spcPts val="480"/>
              </a:spcBef>
              <a:spcAft>
                <a:spcPts val="0"/>
              </a:spcAft>
              <a:buClr>
                <a:schemeClr val="dk1"/>
              </a:buClr>
              <a:buSzPts val="2400"/>
              <a:buFont typeface="Arial"/>
              <a:buNone/>
              <a:defRPr sz="2400" b="1">
                <a:solidFill>
                  <a:schemeClr val="dk1"/>
                </a:solidFill>
                <a:latin typeface="Calibri"/>
                <a:ea typeface="Calibri"/>
                <a:cs typeface="Calibri"/>
                <a:sym typeface="Calibri"/>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67" name="Google Shape;67;p10"/>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lstStyle>
            <a:lvl1pPr marL="457200" marR="0" lvl="0" indent="-381000" algn="l" rtl="0">
              <a:spcBef>
                <a:spcPts val="480"/>
              </a:spcBef>
              <a:spcAft>
                <a:spcPts val="0"/>
              </a:spcAft>
              <a:buClr>
                <a:schemeClr val="dk1"/>
              </a:buClr>
              <a:buSzPts val="2400"/>
              <a:buFont typeface="Arial"/>
              <a:buChar char="•"/>
              <a:defRPr sz="2400">
                <a:solidFill>
                  <a:schemeClr val="dk1"/>
                </a:solidFill>
                <a:latin typeface="Calibri"/>
                <a:ea typeface="Calibri"/>
                <a:cs typeface="Calibri"/>
                <a:sym typeface="Calibri"/>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68" name="Google Shape;68;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800" b="0" i="0" u="none">
                <a:solidFill>
                  <a:schemeClr val="dk1"/>
                </a:solidFill>
                <a:latin typeface="Verdana"/>
                <a:ea typeface="Verdana"/>
                <a:cs typeface="Verdana"/>
                <a:sym typeface="Verdana"/>
              </a:defRPr>
            </a:lvl1pPr>
            <a:lvl2pPr marR="0" lvl="1"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2pPr>
            <a:lvl3pPr marR="0" lvl="2"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3pPr>
            <a:lvl4pPr marR="0" lvl="3"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4pPr>
            <a:lvl5pPr marR="0" lvl="4"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5pPr>
            <a:lvl6pPr marR="0" lvl="5"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6pPr>
            <a:lvl7pPr marR="0" lvl="6"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7pPr>
            <a:lvl8pPr marR="0" lvl="7"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8pPr>
            <a:lvl9pPr marR="0" lvl="8"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9pPr>
          </a:lstStyle>
          <a:p>
            <a:endParaRPr/>
          </a:p>
        </p:txBody>
      </p:sp>
      <p:sp>
        <p:nvSpPr>
          <p:cNvPr id="69" name="Google Shape;69;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800" b="0" i="0" u="none">
                <a:solidFill>
                  <a:schemeClr val="dk1"/>
                </a:solidFill>
                <a:latin typeface="Verdana"/>
                <a:ea typeface="Verdana"/>
                <a:cs typeface="Verdana"/>
                <a:sym typeface="Verdana"/>
              </a:defRPr>
            </a:lvl1pPr>
            <a:lvl2pPr marR="0" lvl="1"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2pPr>
            <a:lvl3pPr marR="0" lvl="2"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3pPr>
            <a:lvl4pPr marR="0" lvl="3"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4pPr>
            <a:lvl5pPr marR="0" lvl="4"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5pPr>
            <a:lvl6pPr marR="0" lvl="5"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6pPr>
            <a:lvl7pPr marR="0" lvl="6"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7pPr>
            <a:lvl8pPr marR="0" lvl="7"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8pPr>
            <a:lvl9pPr marR="0" lvl="8"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9pPr>
          </a:lstStyle>
          <a:p>
            <a:endParaRPr/>
          </a:p>
        </p:txBody>
      </p:sp>
      <p:sp>
        <p:nvSpPr>
          <p:cNvPr id="70" name="Google Shape;70;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Verdana"/>
              <a:buNone/>
              <a:defRPr sz="1200" b="0" i="0" u="none">
                <a:solidFill>
                  <a:srgbClr val="898989"/>
                </a:solidFill>
                <a:latin typeface="Verdana"/>
                <a:ea typeface="Verdana"/>
                <a:cs typeface="Verdana"/>
                <a:sym typeface="Verdana"/>
              </a:defRPr>
            </a:lvl1pPr>
            <a:lvl2pPr marL="0" marR="0" lvl="1" indent="0" algn="r" rtl="0">
              <a:lnSpc>
                <a:spcPct val="100000"/>
              </a:lnSpc>
              <a:spcBef>
                <a:spcPts val="0"/>
              </a:spcBef>
              <a:spcAft>
                <a:spcPts val="0"/>
              </a:spcAft>
              <a:buClr>
                <a:srgbClr val="898989"/>
              </a:buClr>
              <a:buSzPts val="1200"/>
              <a:buFont typeface="Verdana"/>
              <a:buNone/>
              <a:defRPr sz="1200" b="0" i="0" u="none">
                <a:solidFill>
                  <a:srgbClr val="898989"/>
                </a:solidFill>
                <a:latin typeface="Verdana"/>
                <a:ea typeface="Verdana"/>
                <a:cs typeface="Verdana"/>
                <a:sym typeface="Verdana"/>
              </a:defRPr>
            </a:lvl2pPr>
            <a:lvl3pPr marL="0" marR="0" lvl="2" indent="0" algn="r" rtl="0">
              <a:lnSpc>
                <a:spcPct val="100000"/>
              </a:lnSpc>
              <a:spcBef>
                <a:spcPts val="0"/>
              </a:spcBef>
              <a:spcAft>
                <a:spcPts val="0"/>
              </a:spcAft>
              <a:buClr>
                <a:srgbClr val="898989"/>
              </a:buClr>
              <a:buSzPts val="1200"/>
              <a:buFont typeface="Verdana"/>
              <a:buNone/>
              <a:defRPr sz="1200" b="0" i="0" u="none">
                <a:solidFill>
                  <a:srgbClr val="898989"/>
                </a:solidFill>
                <a:latin typeface="Verdana"/>
                <a:ea typeface="Verdana"/>
                <a:cs typeface="Verdana"/>
                <a:sym typeface="Verdana"/>
              </a:defRPr>
            </a:lvl3pPr>
            <a:lvl4pPr marL="0" marR="0" lvl="3" indent="0" algn="r" rtl="0">
              <a:lnSpc>
                <a:spcPct val="100000"/>
              </a:lnSpc>
              <a:spcBef>
                <a:spcPts val="0"/>
              </a:spcBef>
              <a:spcAft>
                <a:spcPts val="0"/>
              </a:spcAft>
              <a:buClr>
                <a:srgbClr val="898989"/>
              </a:buClr>
              <a:buSzPts val="1200"/>
              <a:buFont typeface="Verdana"/>
              <a:buNone/>
              <a:defRPr sz="1200" b="0" i="0" u="none">
                <a:solidFill>
                  <a:srgbClr val="898989"/>
                </a:solidFill>
                <a:latin typeface="Verdana"/>
                <a:ea typeface="Verdana"/>
                <a:cs typeface="Verdana"/>
                <a:sym typeface="Verdana"/>
              </a:defRPr>
            </a:lvl4pPr>
            <a:lvl5pPr marL="0" marR="0" lvl="4" indent="0" algn="r" rtl="0">
              <a:lnSpc>
                <a:spcPct val="100000"/>
              </a:lnSpc>
              <a:spcBef>
                <a:spcPts val="0"/>
              </a:spcBef>
              <a:spcAft>
                <a:spcPts val="0"/>
              </a:spcAft>
              <a:buClr>
                <a:srgbClr val="898989"/>
              </a:buClr>
              <a:buSzPts val="1200"/>
              <a:buFont typeface="Verdana"/>
              <a:buNone/>
              <a:defRPr sz="1200" b="0" i="0" u="none">
                <a:solidFill>
                  <a:srgbClr val="898989"/>
                </a:solidFill>
                <a:latin typeface="Verdana"/>
                <a:ea typeface="Verdana"/>
                <a:cs typeface="Verdana"/>
                <a:sym typeface="Verdana"/>
              </a:defRPr>
            </a:lvl5pPr>
            <a:lvl6pPr marL="0" marR="0" lvl="5" indent="0" algn="r" rtl="0">
              <a:lnSpc>
                <a:spcPct val="100000"/>
              </a:lnSpc>
              <a:spcBef>
                <a:spcPts val="0"/>
              </a:spcBef>
              <a:spcAft>
                <a:spcPts val="0"/>
              </a:spcAft>
              <a:buClr>
                <a:srgbClr val="898989"/>
              </a:buClr>
              <a:buSzPts val="1200"/>
              <a:buFont typeface="Verdana"/>
              <a:buNone/>
              <a:defRPr sz="1200" b="0" i="0" u="none">
                <a:solidFill>
                  <a:srgbClr val="898989"/>
                </a:solidFill>
                <a:latin typeface="Verdana"/>
                <a:ea typeface="Verdana"/>
                <a:cs typeface="Verdana"/>
                <a:sym typeface="Verdana"/>
              </a:defRPr>
            </a:lvl6pPr>
            <a:lvl7pPr marL="0" marR="0" lvl="6" indent="0" algn="r" rtl="0">
              <a:lnSpc>
                <a:spcPct val="100000"/>
              </a:lnSpc>
              <a:spcBef>
                <a:spcPts val="0"/>
              </a:spcBef>
              <a:spcAft>
                <a:spcPts val="0"/>
              </a:spcAft>
              <a:buClr>
                <a:srgbClr val="898989"/>
              </a:buClr>
              <a:buSzPts val="1200"/>
              <a:buFont typeface="Verdana"/>
              <a:buNone/>
              <a:defRPr sz="1200" b="0" i="0" u="none">
                <a:solidFill>
                  <a:srgbClr val="898989"/>
                </a:solidFill>
                <a:latin typeface="Verdana"/>
                <a:ea typeface="Verdana"/>
                <a:cs typeface="Verdana"/>
                <a:sym typeface="Verdana"/>
              </a:defRPr>
            </a:lvl7pPr>
            <a:lvl8pPr marL="0" marR="0" lvl="7" indent="0" algn="r" rtl="0">
              <a:lnSpc>
                <a:spcPct val="100000"/>
              </a:lnSpc>
              <a:spcBef>
                <a:spcPts val="0"/>
              </a:spcBef>
              <a:spcAft>
                <a:spcPts val="0"/>
              </a:spcAft>
              <a:buClr>
                <a:srgbClr val="898989"/>
              </a:buClr>
              <a:buSzPts val="1200"/>
              <a:buFont typeface="Verdana"/>
              <a:buNone/>
              <a:defRPr sz="1200" b="0" i="0" u="none">
                <a:solidFill>
                  <a:srgbClr val="898989"/>
                </a:solidFill>
                <a:latin typeface="Verdana"/>
                <a:ea typeface="Verdana"/>
                <a:cs typeface="Verdana"/>
                <a:sym typeface="Verdana"/>
              </a:defRPr>
            </a:lvl8pPr>
            <a:lvl9pPr marL="0" marR="0" lvl="8" indent="0" algn="r" rtl="0">
              <a:lnSpc>
                <a:spcPct val="100000"/>
              </a:lnSpc>
              <a:spcBef>
                <a:spcPts val="0"/>
              </a:spcBef>
              <a:spcAft>
                <a:spcPts val="0"/>
              </a:spcAft>
              <a:buClr>
                <a:srgbClr val="898989"/>
              </a:buClr>
              <a:buSzPts val="1200"/>
              <a:buFont typeface="Verdana"/>
              <a:buNone/>
              <a:defRPr sz="1200" b="0" i="0" u="none">
                <a:solidFill>
                  <a:srgbClr val="898989"/>
                </a:solidFill>
                <a:latin typeface="Verdana"/>
                <a:ea typeface="Verdana"/>
                <a:cs typeface="Verdana"/>
                <a:sym typeface="Verdana"/>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11" name="Google Shape;11;p1"/>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1pPr>
            <a:lvl2pPr marR="0" lvl="1"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2pPr>
            <a:lvl3pPr marR="0" lvl="2"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3pPr>
            <a:lvl4pPr marR="0" lvl="3"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4pPr>
            <a:lvl5pPr marR="0" lvl="4"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5pPr>
            <a:lvl6pPr marR="0" lvl="5"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6pPr>
            <a:lvl7pPr marR="0" lvl="6"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7pPr>
            <a:lvl8pPr marR="0" lvl="7"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8pPr>
            <a:lvl9pPr marR="0" lvl="8"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9pPr>
          </a:lstStyle>
          <a:p>
            <a:endParaRPr/>
          </a:p>
        </p:txBody>
      </p:sp>
      <p:sp>
        <p:nvSpPr>
          <p:cNvPr id="13" name="Google Shape;13;p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1pPr>
            <a:lvl2pPr marR="0" lvl="1"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2pPr>
            <a:lvl3pPr marR="0" lvl="2"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3pPr>
            <a:lvl4pPr marR="0" lvl="3"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4pPr>
            <a:lvl5pPr marR="0" lvl="4"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5pPr>
            <a:lvl6pPr marR="0" lvl="5"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6pPr>
            <a:lvl7pPr marR="0" lvl="6"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7pPr>
            <a:lvl8pPr marR="0" lvl="7"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8pPr>
            <a:lvl9pPr marR="0" lvl="8"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9pPr>
          </a:lstStyle>
          <a:p>
            <a:endParaRPr/>
          </a:p>
        </p:txBody>
      </p:sp>
      <p:sp>
        <p:nvSpPr>
          <p:cNvPr id="14" name="Google Shape;14;p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Verdana"/>
              <a:buNone/>
              <a:defRPr sz="1200" b="0" i="0" u="none" strike="noStrike" cap="none">
                <a:solidFill>
                  <a:srgbClr val="898989"/>
                </a:solidFill>
                <a:latin typeface="Verdana"/>
                <a:ea typeface="Verdana"/>
                <a:cs typeface="Verdana"/>
                <a:sym typeface="Verdana"/>
              </a:defRPr>
            </a:lvl1pPr>
            <a:lvl2pPr marL="0" marR="0" lvl="1" indent="0" algn="r" rtl="0">
              <a:lnSpc>
                <a:spcPct val="100000"/>
              </a:lnSpc>
              <a:spcBef>
                <a:spcPts val="0"/>
              </a:spcBef>
              <a:spcAft>
                <a:spcPts val="0"/>
              </a:spcAft>
              <a:buClr>
                <a:srgbClr val="898989"/>
              </a:buClr>
              <a:buSzPts val="1200"/>
              <a:buFont typeface="Verdana"/>
              <a:buNone/>
              <a:defRPr sz="1200" b="0" i="0" u="none" strike="noStrike" cap="none">
                <a:solidFill>
                  <a:srgbClr val="898989"/>
                </a:solidFill>
                <a:latin typeface="Verdana"/>
                <a:ea typeface="Verdana"/>
                <a:cs typeface="Verdana"/>
                <a:sym typeface="Verdana"/>
              </a:defRPr>
            </a:lvl2pPr>
            <a:lvl3pPr marL="0" marR="0" lvl="2" indent="0" algn="r" rtl="0">
              <a:lnSpc>
                <a:spcPct val="100000"/>
              </a:lnSpc>
              <a:spcBef>
                <a:spcPts val="0"/>
              </a:spcBef>
              <a:spcAft>
                <a:spcPts val="0"/>
              </a:spcAft>
              <a:buClr>
                <a:srgbClr val="898989"/>
              </a:buClr>
              <a:buSzPts val="1200"/>
              <a:buFont typeface="Verdana"/>
              <a:buNone/>
              <a:defRPr sz="1200" b="0" i="0" u="none" strike="noStrike" cap="none">
                <a:solidFill>
                  <a:srgbClr val="898989"/>
                </a:solidFill>
                <a:latin typeface="Verdana"/>
                <a:ea typeface="Verdana"/>
                <a:cs typeface="Verdana"/>
                <a:sym typeface="Verdana"/>
              </a:defRPr>
            </a:lvl3pPr>
            <a:lvl4pPr marL="0" marR="0" lvl="3" indent="0" algn="r" rtl="0">
              <a:lnSpc>
                <a:spcPct val="100000"/>
              </a:lnSpc>
              <a:spcBef>
                <a:spcPts val="0"/>
              </a:spcBef>
              <a:spcAft>
                <a:spcPts val="0"/>
              </a:spcAft>
              <a:buClr>
                <a:srgbClr val="898989"/>
              </a:buClr>
              <a:buSzPts val="1200"/>
              <a:buFont typeface="Verdana"/>
              <a:buNone/>
              <a:defRPr sz="1200" b="0" i="0" u="none" strike="noStrike" cap="none">
                <a:solidFill>
                  <a:srgbClr val="898989"/>
                </a:solidFill>
                <a:latin typeface="Verdana"/>
                <a:ea typeface="Verdana"/>
                <a:cs typeface="Verdana"/>
                <a:sym typeface="Verdana"/>
              </a:defRPr>
            </a:lvl4pPr>
            <a:lvl5pPr marL="0" marR="0" lvl="4" indent="0" algn="r" rtl="0">
              <a:lnSpc>
                <a:spcPct val="100000"/>
              </a:lnSpc>
              <a:spcBef>
                <a:spcPts val="0"/>
              </a:spcBef>
              <a:spcAft>
                <a:spcPts val="0"/>
              </a:spcAft>
              <a:buClr>
                <a:srgbClr val="898989"/>
              </a:buClr>
              <a:buSzPts val="1200"/>
              <a:buFont typeface="Verdana"/>
              <a:buNone/>
              <a:defRPr sz="1200" b="0" i="0" u="none" strike="noStrike" cap="none">
                <a:solidFill>
                  <a:srgbClr val="898989"/>
                </a:solidFill>
                <a:latin typeface="Verdana"/>
                <a:ea typeface="Verdana"/>
                <a:cs typeface="Verdana"/>
                <a:sym typeface="Verdana"/>
              </a:defRPr>
            </a:lvl5pPr>
            <a:lvl6pPr marL="0" marR="0" lvl="5" indent="0" algn="r" rtl="0">
              <a:lnSpc>
                <a:spcPct val="100000"/>
              </a:lnSpc>
              <a:spcBef>
                <a:spcPts val="0"/>
              </a:spcBef>
              <a:spcAft>
                <a:spcPts val="0"/>
              </a:spcAft>
              <a:buClr>
                <a:srgbClr val="898989"/>
              </a:buClr>
              <a:buSzPts val="1200"/>
              <a:buFont typeface="Verdana"/>
              <a:buNone/>
              <a:defRPr sz="1200" b="0" i="0" u="none" strike="noStrike" cap="none">
                <a:solidFill>
                  <a:srgbClr val="898989"/>
                </a:solidFill>
                <a:latin typeface="Verdana"/>
                <a:ea typeface="Verdana"/>
                <a:cs typeface="Verdana"/>
                <a:sym typeface="Verdana"/>
              </a:defRPr>
            </a:lvl6pPr>
            <a:lvl7pPr marL="0" marR="0" lvl="6" indent="0" algn="r" rtl="0">
              <a:lnSpc>
                <a:spcPct val="100000"/>
              </a:lnSpc>
              <a:spcBef>
                <a:spcPts val="0"/>
              </a:spcBef>
              <a:spcAft>
                <a:spcPts val="0"/>
              </a:spcAft>
              <a:buClr>
                <a:srgbClr val="898989"/>
              </a:buClr>
              <a:buSzPts val="1200"/>
              <a:buFont typeface="Verdana"/>
              <a:buNone/>
              <a:defRPr sz="1200" b="0" i="0" u="none" strike="noStrike" cap="none">
                <a:solidFill>
                  <a:srgbClr val="898989"/>
                </a:solidFill>
                <a:latin typeface="Verdana"/>
                <a:ea typeface="Verdana"/>
                <a:cs typeface="Verdana"/>
                <a:sym typeface="Verdana"/>
              </a:defRPr>
            </a:lvl7pPr>
            <a:lvl8pPr marL="0" marR="0" lvl="7" indent="0" algn="r" rtl="0">
              <a:lnSpc>
                <a:spcPct val="100000"/>
              </a:lnSpc>
              <a:spcBef>
                <a:spcPts val="0"/>
              </a:spcBef>
              <a:spcAft>
                <a:spcPts val="0"/>
              </a:spcAft>
              <a:buClr>
                <a:srgbClr val="898989"/>
              </a:buClr>
              <a:buSzPts val="1200"/>
              <a:buFont typeface="Verdana"/>
              <a:buNone/>
              <a:defRPr sz="1200" b="0" i="0" u="none" strike="noStrike" cap="none">
                <a:solidFill>
                  <a:srgbClr val="898989"/>
                </a:solidFill>
                <a:latin typeface="Verdana"/>
                <a:ea typeface="Verdana"/>
                <a:cs typeface="Verdana"/>
                <a:sym typeface="Verdana"/>
              </a:defRPr>
            </a:lvl8pPr>
            <a:lvl9pPr marL="0" marR="0" lvl="8" indent="0" algn="r" rtl="0">
              <a:lnSpc>
                <a:spcPct val="100000"/>
              </a:lnSpc>
              <a:spcBef>
                <a:spcPts val="0"/>
              </a:spcBef>
              <a:spcAft>
                <a:spcPts val="0"/>
              </a:spcAft>
              <a:buClr>
                <a:srgbClr val="898989"/>
              </a:buClr>
              <a:buSzPts val="1200"/>
              <a:buFont typeface="Verdana"/>
              <a:buNone/>
              <a:defRPr sz="1200" b="0" i="0" u="none" strike="noStrike" cap="none">
                <a:solidFill>
                  <a:srgbClr val="898989"/>
                </a:solidFill>
                <a:latin typeface="Verdana"/>
                <a:ea typeface="Verdana"/>
                <a:cs typeface="Verdana"/>
                <a:sym typeface="Verdana"/>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‹Nº›</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9.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3"/>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Verdana"/>
              <a:buNone/>
            </a:pPr>
            <a:fld id="{00000000-1234-1234-1234-123412341234}" type="slidenum">
              <a:rPr lang="en-US" sz="1200" b="0" i="0" u="none" strike="noStrike" cap="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1200"/>
                <a:buFont typeface="Verdana"/>
                <a:buNone/>
              </a:pPr>
              <a:t>1</a:t>
            </a:fld>
            <a:endParaRPr/>
          </a:p>
        </p:txBody>
      </p:sp>
      <p:pic>
        <p:nvPicPr>
          <p:cNvPr id="89" name="Google Shape;89;p13" descr="IPAP morado.png"/>
          <p:cNvPicPr preferRelativeResize="0">
            <a:picLocks noGrp="1"/>
          </p:cNvPicPr>
          <p:nvPr>
            <p:ph type="body" idx="1"/>
          </p:nvPr>
        </p:nvPicPr>
        <p:blipFill rotWithShape="1">
          <a:blip r:embed="rId3">
            <a:alphaModFix/>
          </a:blip>
          <a:srcRect/>
          <a:stretch/>
        </p:blipFill>
        <p:spPr>
          <a:xfrm>
            <a:off x="2411412" y="1484312"/>
            <a:ext cx="4025900" cy="24765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22"/>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4000"/>
              <a:buFont typeface="Calibri"/>
              <a:buNone/>
            </a:pPr>
            <a:r>
              <a:rPr lang="en-US" sz="4000" b="0" i="0" u="none" strike="noStrike" cap="none">
                <a:solidFill>
                  <a:schemeClr val="dk1"/>
                </a:solidFill>
                <a:latin typeface="Calibri"/>
                <a:ea typeface="Calibri"/>
                <a:cs typeface="Calibri"/>
                <a:sym typeface="Calibri"/>
              </a:rPr>
              <a:t/>
            </a:r>
            <a:br>
              <a:rPr lang="en-US" sz="4000" b="0" i="0" u="none" strike="noStrike" cap="none">
                <a:solidFill>
                  <a:schemeClr val="dk1"/>
                </a:solidFill>
                <a:latin typeface="Calibri"/>
                <a:ea typeface="Calibri"/>
                <a:cs typeface="Calibri"/>
                <a:sym typeface="Calibri"/>
              </a:rPr>
            </a:br>
            <a:r>
              <a:rPr lang="en-US" sz="4900" b="1" i="0" u="sng" strike="noStrike" cap="none">
                <a:solidFill>
                  <a:schemeClr val="dk1"/>
                </a:solidFill>
                <a:latin typeface="Calibri"/>
                <a:ea typeface="Calibri"/>
                <a:cs typeface="Calibri"/>
                <a:sym typeface="Calibri"/>
              </a:rPr>
              <a:t>Negativo y residual:</a:t>
            </a:r>
            <a:endParaRPr/>
          </a:p>
        </p:txBody>
      </p:sp>
      <p:sp>
        <p:nvSpPr>
          <p:cNvPr id="182" name="Google Shape;182;p22"/>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p>
            <a:pPr marL="342900" marR="0" lvl="0" indent="-342900" algn="ctr" rtl="0">
              <a:lnSpc>
                <a:spcPct val="100000"/>
              </a:lnSpc>
              <a:spcBef>
                <a:spcPts val="0"/>
              </a:spcBef>
              <a:spcAft>
                <a:spcPts val="0"/>
              </a:spcAft>
              <a:buClr>
                <a:schemeClr val="dk1"/>
              </a:buClr>
              <a:buSzPts val="3200"/>
              <a:buFont typeface="Arial"/>
              <a:buNone/>
            </a:pPr>
            <a:endParaRPr sz="3200" b="0" i="0" u="none">
              <a:solidFill>
                <a:schemeClr val="dk1"/>
              </a:solidFill>
              <a:latin typeface="Calibri"/>
              <a:ea typeface="Calibri"/>
              <a:cs typeface="Calibri"/>
              <a:sym typeface="Calibri"/>
            </a:endParaRPr>
          </a:p>
          <a:p>
            <a:pPr marL="342900" marR="0" lvl="0" indent="-342900" algn="ctr" rtl="0">
              <a:lnSpc>
                <a:spcPct val="100000"/>
              </a:lnSpc>
              <a:spcBef>
                <a:spcPts val="1080"/>
              </a:spcBef>
              <a:spcAft>
                <a:spcPts val="0"/>
              </a:spcAft>
              <a:buClr>
                <a:schemeClr val="dk1"/>
              </a:buClr>
              <a:buSzPts val="5400"/>
              <a:buFont typeface="Arial"/>
              <a:buNone/>
            </a:pPr>
            <a:r>
              <a:rPr lang="en-US" sz="5400" b="1" i="0" u="none">
                <a:solidFill>
                  <a:schemeClr val="dk1"/>
                </a:solidFill>
                <a:latin typeface="Calibri"/>
                <a:ea typeface="Calibri"/>
                <a:cs typeface="Calibri"/>
                <a:sym typeface="Calibri"/>
              </a:rPr>
              <a:t>Toda la actividad estatal que no es legislativa ni jurisdiccional</a:t>
            </a:r>
            <a:endParaRPr/>
          </a:p>
          <a:p>
            <a:pPr marL="342900" marR="0" lvl="0" indent="-342900" algn="ctr" rtl="0">
              <a:lnSpc>
                <a:spcPct val="100000"/>
              </a:lnSpc>
              <a:spcBef>
                <a:spcPts val="1080"/>
              </a:spcBef>
              <a:spcAft>
                <a:spcPts val="0"/>
              </a:spcAft>
              <a:buClr>
                <a:schemeClr val="dk1"/>
              </a:buClr>
              <a:buSzPts val="5400"/>
              <a:buFont typeface="Arial"/>
              <a:buNone/>
            </a:pPr>
            <a:endParaRPr sz="5400" b="1" i="0" u="none">
              <a:solidFill>
                <a:srgbClr val="FF9900"/>
              </a:solidFill>
              <a:latin typeface="Calibri"/>
              <a:ea typeface="Calibri"/>
              <a:cs typeface="Calibri"/>
              <a:sym typeface="Calibri"/>
            </a:endParaRPr>
          </a:p>
          <a:p>
            <a:pPr marL="342900" marR="0" lvl="0" indent="-342900" algn="ctr" rtl="0">
              <a:lnSpc>
                <a:spcPct val="100000"/>
              </a:lnSpc>
              <a:spcBef>
                <a:spcPts val="640"/>
              </a:spcBef>
              <a:spcAft>
                <a:spcPts val="0"/>
              </a:spcAft>
              <a:buClr>
                <a:schemeClr val="dk1"/>
              </a:buClr>
              <a:buSzPts val="3200"/>
              <a:buFont typeface="Arial"/>
              <a:buNone/>
            </a:pPr>
            <a:endParaRPr sz="3200" b="0" i="0" u="none">
              <a:solidFill>
                <a:schemeClr val="dk1"/>
              </a:solidFill>
              <a:latin typeface="Calibri"/>
              <a:ea typeface="Calibri"/>
              <a:cs typeface="Calibri"/>
              <a:sym typeface="Calibri"/>
            </a:endParaRPr>
          </a:p>
          <a:p>
            <a:pPr marL="342900" marR="0" lvl="0" indent="-342900" algn="ctr" rtl="0">
              <a:lnSpc>
                <a:spcPct val="100000"/>
              </a:lnSpc>
              <a:spcBef>
                <a:spcPts val="640"/>
              </a:spcBef>
              <a:spcAft>
                <a:spcPts val="0"/>
              </a:spcAft>
              <a:buClr>
                <a:schemeClr val="dk1"/>
              </a:buClr>
              <a:buSzPts val="3200"/>
              <a:buFont typeface="Arial"/>
              <a:buNone/>
            </a:pPr>
            <a:endParaRPr sz="3200" b="0" i="0" u="none">
              <a:solidFill>
                <a:schemeClr val="dk1"/>
              </a:solidFill>
              <a:latin typeface="Calibri"/>
              <a:ea typeface="Calibri"/>
              <a:cs typeface="Calibri"/>
              <a:sym typeface="Calibri"/>
            </a:endParaRPr>
          </a:p>
          <a:p>
            <a:pPr marL="342900" marR="0" lvl="0" indent="-139700" algn="l" rtl="0">
              <a:spcBef>
                <a:spcPts val="640"/>
              </a:spcBef>
              <a:spcAft>
                <a:spcPts val="0"/>
              </a:spcAft>
              <a:buClr>
                <a:schemeClr val="dk1"/>
              </a:buClr>
              <a:buSzPts val="3200"/>
              <a:buFont typeface="Arial"/>
              <a:buNone/>
            </a:pPr>
            <a:endParaRPr sz="3200" b="0" i="0" u="none">
              <a:solidFill>
                <a:schemeClr val="dk1"/>
              </a:solidFill>
              <a:latin typeface="Calibri"/>
              <a:ea typeface="Calibri"/>
              <a:cs typeface="Calibri"/>
              <a:sym typeface="Calibri"/>
            </a:endParaRPr>
          </a:p>
        </p:txBody>
      </p:sp>
      <p:sp>
        <p:nvSpPr>
          <p:cNvPr id="183" name="Google Shape;183;p22"/>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Verdana"/>
              <a:buNone/>
            </a:pPr>
            <a:fld id="{00000000-1234-1234-1234-123412341234}" type="slidenum">
              <a:rPr lang="en-US" sz="12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1200"/>
                <a:buFont typeface="Verdana"/>
                <a:buNone/>
              </a:pPr>
              <a:t>10</a:t>
            </a:fld>
            <a:endParaRPr/>
          </a:p>
        </p:txBody>
      </p:sp>
      <p:sp>
        <p:nvSpPr>
          <p:cNvPr id="184" name="Google Shape;184;p22"/>
          <p:cNvSpPr txBox="1"/>
          <p:nvPr/>
        </p:nvSpPr>
        <p:spPr>
          <a:xfrm>
            <a:off x="1587" y="6165850"/>
            <a:ext cx="9144000" cy="692150"/>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185" name="Google Shape;185;p22" descr="IPAB horizontal.png"/>
          <p:cNvPicPr preferRelativeResize="0"/>
          <p:nvPr/>
        </p:nvPicPr>
        <p:blipFill rotWithShape="1">
          <a:blip r:embed="rId3">
            <a:alphaModFix/>
          </a:blip>
          <a:srcRect/>
          <a:stretch/>
        </p:blipFill>
        <p:spPr>
          <a:xfrm>
            <a:off x="5902325" y="6165850"/>
            <a:ext cx="2978150" cy="620712"/>
          </a:xfrm>
          <a:prstGeom prst="rect">
            <a:avLst/>
          </a:prstGeom>
          <a:noFill/>
          <a:ln>
            <a:noFill/>
          </a:ln>
        </p:spPr>
      </p:pic>
      <p:sp>
        <p:nvSpPr>
          <p:cNvPr id="186" name="Google Shape;186;p22"/>
          <p:cNvSpPr txBox="1"/>
          <p:nvPr/>
        </p:nvSpPr>
        <p:spPr>
          <a:xfrm rot="10800000" flipH="1">
            <a:off x="3175" y="6105525"/>
            <a:ext cx="2332037" cy="60325"/>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187" name="Google Shape;187;p22"/>
          <p:cNvSpPr txBox="1"/>
          <p:nvPr/>
        </p:nvSpPr>
        <p:spPr>
          <a:xfrm rot="10800000" flipH="1">
            <a:off x="1489075" y="6119812"/>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188" name="Google Shape;188;p22"/>
          <p:cNvSpPr txBox="1"/>
          <p:nvPr/>
        </p:nvSpPr>
        <p:spPr>
          <a:xfrm rot="10800000" flipH="1">
            <a:off x="4211637" y="6105525"/>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23"/>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3600"/>
              <a:buFont typeface="Calibri"/>
              <a:buNone/>
            </a:pPr>
            <a:r>
              <a:rPr lang="en-US" sz="3600" b="0" i="0" u="none" strike="noStrike" cap="none">
                <a:solidFill>
                  <a:schemeClr val="dk1"/>
                </a:solidFill>
                <a:latin typeface="Calibri"/>
                <a:ea typeface="Calibri"/>
                <a:cs typeface="Calibri"/>
                <a:sym typeface="Calibri"/>
              </a:rPr>
              <a:t/>
            </a:r>
            <a:br>
              <a:rPr lang="en-US" sz="3600" b="0" i="0" u="none" strike="noStrike" cap="none">
                <a:solidFill>
                  <a:schemeClr val="dk1"/>
                </a:solidFill>
                <a:latin typeface="Calibri"/>
                <a:ea typeface="Calibri"/>
                <a:cs typeface="Calibri"/>
                <a:sym typeface="Calibri"/>
              </a:rPr>
            </a:br>
            <a:r>
              <a:rPr lang="en-US" sz="3600" b="0" i="0" u="none" strike="noStrike" cap="none">
                <a:solidFill>
                  <a:schemeClr val="dk1"/>
                </a:solidFill>
                <a:latin typeface="Calibri"/>
                <a:ea typeface="Calibri"/>
                <a:cs typeface="Calibri"/>
                <a:sym typeface="Calibri"/>
              </a:rPr>
              <a:t/>
            </a:r>
            <a:br>
              <a:rPr lang="en-US" sz="3600" b="0" i="0" u="none" strike="noStrike" cap="none">
                <a:solidFill>
                  <a:schemeClr val="dk1"/>
                </a:solidFill>
                <a:latin typeface="Calibri"/>
                <a:ea typeface="Calibri"/>
                <a:cs typeface="Calibri"/>
                <a:sym typeface="Calibri"/>
              </a:rPr>
            </a:br>
            <a:r>
              <a:rPr lang="en-US" sz="3600" b="0" i="0" u="none" strike="noStrike" cap="none">
                <a:solidFill>
                  <a:schemeClr val="dk1"/>
                </a:solidFill>
                <a:latin typeface="Calibri"/>
                <a:ea typeface="Calibri"/>
                <a:cs typeface="Calibri"/>
                <a:sym typeface="Calibri"/>
              </a:rPr>
              <a:t/>
            </a:r>
            <a:br>
              <a:rPr lang="en-US" sz="3600" b="0" i="0" u="none" strike="noStrike" cap="none">
                <a:solidFill>
                  <a:schemeClr val="dk1"/>
                </a:solidFill>
                <a:latin typeface="Calibri"/>
                <a:ea typeface="Calibri"/>
                <a:cs typeface="Calibri"/>
                <a:sym typeface="Calibri"/>
              </a:rPr>
            </a:br>
            <a:r>
              <a:rPr lang="en-US" sz="4300" b="1" i="0" u="none" strike="noStrike" cap="none">
                <a:solidFill>
                  <a:schemeClr val="dk1"/>
                </a:solidFill>
                <a:latin typeface="Calibri"/>
                <a:ea typeface="Calibri"/>
                <a:cs typeface="Calibri"/>
                <a:sym typeface="Calibri"/>
              </a:rPr>
              <a:t>FUNCIÓN JURISDICCIONAL:</a:t>
            </a:r>
            <a:br>
              <a:rPr lang="en-US" sz="4300" b="1" i="0" u="none" strike="noStrike" cap="none">
                <a:solidFill>
                  <a:schemeClr val="dk1"/>
                </a:solidFill>
                <a:latin typeface="Calibri"/>
                <a:ea typeface="Calibri"/>
                <a:cs typeface="Calibri"/>
                <a:sym typeface="Calibri"/>
              </a:rPr>
            </a:br>
            <a:endParaRPr/>
          </a:p>
        </p:txBody>
      </p:sp>
      <p:sp>
        <p:nvSpPr>
          <p:cNvPr id="194" name="Google Shape;194;p23"/>
          <p:cNvSpPr txBox="1">
            <a:spLocks noGrp="1"/>
          </p:cNvSpPr>
          <p:nvPr>
            <p:ph type="body" idx="1"/>
          </p:nvPr>
        </p:nvSpPr>
        <p:spPr>
          <a:xfrm>
            <a:off x="-612775" y="1557337"/>
            <a:ext cx="8362950" cy="4530725"/>
          </a:xfrm>
          <a:prstGeom prst="rect">
            <a:avLst/>
          </a:prstGeom>
          <a:noFill/>
          <a:ln>
            <a:noFill/>
          </a:ln>
        </p:spPr>
        <p:txBody>
          <a:bodyPr spcFirstLastPara="1" wrap="square" lIns="91425" tIns="45700" rIns="91425" bIns="45700" anchor="t" anchorCtr="0">
            <a:noAutofit/>
          </a:bodyPr>
          <a:lstStyle/>
          <a:p>
            <a:pPr marL="2057400" marR="0" lvl="4" indent="-228600" algn="l" rtl="0">
              <a:lnSpc>
                <a:spcPct val="80000"/>
              </a:lnSpc>
              <a:spcBef>
                <a:spcPts val="0"/>
              </a:spcBef>
              <a:spcAft>
                <a:spcPts val="0"/>
              </a:spcAft>
              <a:buClr>
                <a:schemeClr val="dk1"/>
              </a:buClr>
              <a:buSzPts val="1800"/>
              <a:buFont typeface="Arial"/>
              <a:buNone/>
            </a:pPr>
            <a:endParaRPr sz="1800" b="0" i="0" u="none" strike="noStrike" cap="none">
              <a:solidFill>
                <a:schemeClr val="dk1"/>
              </a:solidFill>
              <a:latin typeface="Calibri"/>
              <a:ea typeface="Calibri"/>
              <a:cs typeface="Calibri"/>
              <a:sym typeface="Calibri"/>
            </a:endParaRPr>
          </a:p>
          <a:p>
            <a:pPr marL="2057400" marR="0" lvl="4" indent="-228600" algn="l" rtl="0">
              <a:lnSpc>
                <a:spcPct val="80000"/>
              </a:lnSpc>
              <a:spcBef>
                <a:spcPts val="360"/>
              </a:spcBef>
              <a:spcAft>
                <a:spcPts val="0"/>
              </a:spcAft>
              <a:buClr>
                <a:schemeClr val="dk1"/>
              </a:buClr>
              <a:buSzPts val="1800"/>
              <a:buFont typeface="Arial"/>
              <a:buNone/>
            </a:pPr>
            <a:endParaRPr sz="1800" b="0" i="0" u="none" strike="noStrike" cap="none">
              <a:solidFill>
                <a:schemeClr val="dk1"/>
              </a:solidFill>
              <a:latin typeface="Calibri"/>
              <a:ea typeface="Calibri"/>
              <a:cs typeface="Calibri"/>
              <a:sym typeface="Calibri"/>
            </a:endParaRPr>
          </a:p>
          <a:p>
            <a:pPr marL="2057400" marR="0" lvl="4" indent="-228600" algn="ctr" rtl="0">
              <a:lnSpc>
                <a:spcPct val="80000"/>
              </a:lnSpc>
              <a:spcBef>
                <a:spcPts val="360"/>
              </a:spcBef>
              <a:spcAft>
                <a:spcPts val="0"/>
              </a:spcAft>
              <a:buClr>
                <a:schemeClr val="dk1"/>
              </a:buClr>
              <a:buSzPts val="1800"/>
              <a:buFont typeface="Arial"/>
              <a:buNone/>
            </a:pPr>
            <a:endParaRPr sz="1800" b="0" i="0" u="none" strike="noStrike" cap="none">
              <a:solidFill>
                <a:schemeClr val="dk1"/>
              </a:solidFill>
              <a:latin typeface="Calibri"/>
              <a:ea typeface="Calibri"/>
              <a:cs typeface="Calibri"/>
              <a:sym typeface="Calibri"/>
            </a:endParaRPr>
          </a:p>
          <a:p>
            <a:pPr marL="2057400" marR="0" lvl="4" indent="-228600" algn="ctr" rtl="0">
              <a:lnSpc>
                <a:spcPct val="80000"/>
              </a:lnSpc>
              <a:spcBef>
                <a:spcPts val="720"/>
              </a:spcBef>
              <a:spcAft>
                <a:spcPts val="0"/>
              </a:spcAft>
              <a:buClr>
                <a:schemeClr val="dk1"/>
              </a:buClr>
              <a:buSzPts val="3600"/>
              <a:buFont typeface="Arial"/>
              <a:buNone/>
            </a:pPr>
            <a:r>
              <a:rPr lang="en-US" sz="3600" b="1" i="0" u="none" strike="noStrike" cap="none">
                <a:solidFill>
                  <a:schemeClr val="dk1"/>
                </a:solidFill>
                <a:latin typeface="Calibri"/>
                <a:ea typeface="Calibri"/>
                <a:cs typeface="Calibri"/>
                <a:sym typeface="Calibri"/>
              </a:rPr>
              <a:t>Emisión de decisión con fuerza de verdad</a:t>
            </a:r>
            <a:endParaRPr/>
          </a:p>
          <a:p>
            <a:pPr marL="2057400" marR="0" lvl="4" indent="-228600" algn="ctr" rtl="0">
              <a:lnSpc>
                <a:spcPct val="80000"/>
              </a:lnSpc>
              <a:spcBef>
                <a:spcPts val="720"/>
              </a:spcBef>
              <a:spcAft>
                <a:spcPts val="0"/>
              </a:spcAft>
              <a:buClr>
                <a:schemeClr val="dk1"/>
              </a:buClr>
              <a:buSzPts val="3600"/>
              <a:buFont typeface="Arial"/>
              <a:buNone/>
            </a:pPr>
            <a:r>
              <a:rPr lang="en-US" sz="3600" b="1" i="0" u="none" strike="noStrike" cap="none">
                <a:solidFill>
                  <a:schemeClr val="dk1"/>
                </a:solidFill>
                <a:latin typeface="Calibri"/>
                <a:ea typeface="Calibri"/>
                <a:cs typeface="Calibri"/>
                <a:sym typeface="Calibri"/>
              </a:rPr>
              <a:t>de un litigio o controversia</a:t>
            </a:r>
            <a:endParaRPr/>
          </a:p>
          <a:p>
            <a:pPr marL="2057400" marR="0" lvl="4" indent="-228600" algn="ctr" rtl="0">
              <a:lnSpc>
                <a:spcPct val="80000"/>
              </a:lnSpc>
              <a:spcBef>
                <a:spcPts val="720"/>
              </a:spcBef>
              <a:spcAft>
                <a:spcPts val="0"/>
              </a:spcAft>
              <a:buClr>
                <a:schemeClr val="dk1"/>
              </a:buClr>
              <a:buSzPts val="3600"/>
              <a:buFont typeface="Arial"/>
              <a:buNone/>
            </a:pPr>
            <a:r>
              <a:rPr lang="en-US" sz="3600" b="1" i="0" u="none" strike="noStrike" cap="none">
                <a:solidFill>
                  <a:schemeClr val="dk1"/>
                </a:solidFill>
                <a:latin typeface="Calibri"/>
                <a:ea typeface="Calibri"/>
                <a:cs typeface="Calibri"/>
                <a:sym typeface="Calibri"/>
              </a:rPr>
              <a:t>por un órgano judicial del Estado </a:t>
            </a:r>
            <a:endParaRPr/>
          </a:p>
          <a:p>
            <a:pPr marL="2057400" marR="0" lvl="4" indent="-228600" algn="ctr" rtl="0">
              <a:lnSpc>
                <a:spcPct val="80000"/>
              </a:lnSpc>
              <a:spcBef>
                <a:spcPts val="720"/>
              </a:spcBef>
              <a:spcAft>
                <a:spcPts val="0"/>
              </a:spcAft>
              <a:buClr>
                <a:schemeClr val="dk1"/>
              </a:buClr>
              <a:buSzPts val="3600"/>
              <a:buFont typeface="Arial"/>
              <a:buNone/>
            </a:pPr>
            <a:r>
              <a:rPr lang="en-US" sz="3600" b="1" i="0" u="none" strike="noStrike" cap="none">
                <a:solidFill>
                  <a:schemeClr val="dk1"/>
                </a:solidFill>
                <a:latin typeface="Calibri"/>
                <a:ea typeface="Calibri"/>
                <a:cs typeface="Calibri"/>
                <a:sym typeface="Calibri"/>
              </a:rPr>
              <a:t>(Poder Judicial)</a:t>
            </a:r>
            <a:endParaRPr/>
          </a:p>
          <a:p>
            <a:pPr marL="2057400" marR="0" lvl="4" indent="-228600" algn="ctr" rtl="0">
              <a:lnSpc>
                <a:spcPct val="80000"/>
              </a:lnSpc>
              <a:spcBef>
                <a:spcPts val="720"/>
              </a:spcBef>
              <a:spcAft>
                <a:spcPts val="0"/>
              </a:spcAft>
              <a:buClr>
                <a:schemeClr val="dk1"/>
              </a:buClr>
              <a:buSzPts val="3600"/>
              <a:buFont typeface="Arial"/>
              <a:buNone/>
            </a:pPr>
            <a:r>
              <a:rPr lang="en-US" sz="3600" b="1" i="0" u="none" strike="noStrike" cap="none">
                <a:solidFill>
                  <a:schemeClr val="dk1"/>
                </a:solidFill>
                <a:latin typeface="Calibri"/>
                <a:ea typeface="Calibri"/>
                <a:cs typeface="Calibri"/>
                <a:sym typeface="Calibri"/>
              </a:rPr>
              <a:t>Imparcialidad e independencia</a:t>
            </a:r>
            <a:endParaRPr/>
          </a:p>
          <a:p>
            <a:pPr marL="342900" marR="0" lvl="0" indent="-114300" algn="l" rtl="0">
              <a:spcBef>
                <a:spcPts val="720"/>
              </a:spcBef>
              <a:spcAft>
                <a:spcPts val="0"/>
              </a:spcAft>
              <a:buClr>
                <a:schemeClr val="dk1"/>
              </a:buClr>
              <a:buSzPts val="3600"/>
              <a:buFont typeface="Arial"/>
              <a:buNone/>
            </a:pPr>
            <a:endParaRPr sz="3600" b="1" i="0" u="none" strike="noStrike" cap="none">
              <a:solidFill>
                <a:schemeClr val="dk1"/>
              </a:solidFill>
              <a:latin typeface="Calibri"/>
              <a:ea typeface="Calibri"/>
              <a:cs typeface="Calibri"/>
              <a:sym typeface="Calibri"/>
            </a:endParaRPr>
          </a:p>
        </p:txBody>
      </p:sp>
      <p:sp>
        <p:nvSpPr>
          <p:cNvPr id="195" name="Google Shape;195;p23"/>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Verdana"/>
              <a:buNone/>
            </a:pPr>
            <a:fld id="{00000000-1234-1234-1234-123412341234}" type="slidenum">
              <a:rPr lang="en-US" sz="12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1200"/>
                <a:buFont typeface="Verdana"/>
                <a:buNone/>
              </a:pPr>
              <a:t>11</a:t>
            </a:fld>
            <a:endParaRPr/>
          </a:p>
        </p:txBody>
      </p:sp>
      <p:sp>
        <p:nvSpPr>
          <p:cNvPr id="196" name="Google Shape;196;p23"/>
          <p:cNvSpPr txBox="1"/>
          <p:nvPr/>
        </p:nvSpPr>
        <p:spPr>
          <a:xfrm>
            <a:off x="1587" y="6165850"/>
            <a:ext cx="9144000" cy="692150"/>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197" name="Google Shape;197;p23" descr="IPAB horizontal.png"/>
          <p:cNvPicPr preferRelativeResize="0"/>
          <p:nvPr/>
        </p:nvPicPr>
        <p:blipFill rotWithShape="1">
          <a:blip r:embed="rId3">
            <a:alphaModFix/>
          </a:blip>
          <a:srcRect/>
          <a:stretch/>
        </p:blipFill>
        <p:spPr>
          <a:xfrm>
            <a:off x="5902325" y="6165850"/>
            <a:ext cx="2978150" cy="620712"/>
          </a:xfrm>
          <a:prstGeom prst="rect">
            <a:avLst/>
          </a:prstGeom>
          <a:noFill/>
          <a:ln>
            <a:noFill/>
          </a:ln>
        </p:spPr>
      </p:pic>
      <p:sp>
        <p:nvSpPr>
          <p:cNvPr id="198" name="Google Shape;198;p23"/>
          <p:cNvSpPr txBox="1"/>
          <p:nvPr/>
        </p:nvSpPr>
        <p:spPr>
          <a:xfrm rot="10800000" flipH="1">
            <a:off x="3175" y="6105525"/>
            <a:ext cx="2332037" cy="60325"/>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199" name="Google Shape;199;p23"/>
          <p:cNvSpPr txBox="1"/>
          <p:nvPr/>
        </p:nvSpPr>
        <p:spPr>
          <a:xfrm rot="10800000" flipH="1">
            <a:off x="1489075" y="6119812"/>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200" name="Google Shape;200;p23"/>
          <p:cNvSpPr txBox="1"/>
          <p:nvPr/>
        </p:nvSpPr>
        <p:spPr>
          <a:xfrm rot="10800000" flipH="1">
            <a:off x="4211637" y="6105525"/>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24"/>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4300"/>
              <a:buFont typeface="Calibri"/>
              <a:buNone/>
            </a:pPr>
            <a:r>
              <a:rPr lang="en-US" sz="4300" b="1" i="0" u="none" strike="noStrike" cap="none">
                <a:solidFill>
                  <a:schemeClr val="dk1"/>
                </a:solidFill>
                <a:latin typeface="Calibri"/>
                <a:ea typeface="Calibri"/>
                <a:cs typeface="Calibri"/>
                <a:sym typeface="Calibri"/>
              </a:rPr>
              <a:t/>
            </a:r>
            <a:br>
              <a:rPr lang="en-US" sz="4300" b="1" i="0" u="none" strike="noStrike" cap="none">
                <a:solidFill>
                  <a:schemeClr val="dk1"/>
                </a:solidFill>
                <a:latin typeface="Calibri"/>
                <a:ea typeface="Calibri"/>
                <a:cs typeface="Calibri"/>
                <a:sym typeface="Calibri"/>
              </a:rPr>
            </a:br>
            <a:r>
              <a:rPr lang="en-US" sz="4300" b="1" i="0" u="none" strike="noStrike" cap="none">
                <a:solidFill>
                  <a:schemeClr val="dk1"/>
                </a:solidFill>
                <a:latin typeface="Calibri"/>
                <a:ea typeface="Calibri"/>
                <a:cs typeface="Calibri"/>
                <a:sym typeface="Calibri"/>
              </a:rPr>
              <a:t/>
            </a:r>
            <a:br>
              <a:rPr lang="en-US" sz="4300" b="1" i="0" u="none" strike="noStrike" cap="none">
                <a:solidFill>
                  <a:schemeClr val="dk1"/>
                </a:solidFill>
                <a:latin typeface="Calibri"/>
                <a:ea typeface="Calibri"/>
                <a:cs typeface="Calibri"/>
                <a:sym typeface="Calibri"/>
              </a:rPr>
            </a:br>
            <a:r>
              <a:rPr lang="en-US" sz="4300" b="1" i="0" u="none" strike="noStrike" cap="none">
                <a:solidFill>
                  <a:schemeClr val="dk1"/>
                </a:solidFill>
                <a:latin typeface="Calibri"/>
                <a:ea typeface="Calibri"/>
                <a:cs typeface="Calibri"/>
                <a:sym typeface="Calibri"/>
              </a:rPr>
              <a:t>FUNCIÓN LEGISLATIVA:</a:t>
            </a:r>
            <a:br>
              <a:rPr lang="en-US" sz="4300" b="1" i="0" u="none" strike="noStrike" cap="none">
                <a:solidFill>
                  <a:schemeClr val="dk1"/>
                </a:solidFill>
                <a:latin typeface="Calibri"/>
                <a:ea typeface="Calibri"/>
                <a:cs typeface="Calibri"/>
                <a:sym typeface="Calibri"/>
              </a:rPr>
            </a:br>
            <a:endParaRPr/>
          </a:p>
        </p:txBody>
      </p:sp>
      <p:sp>
        <p:nvSpPr>
          <p:cNvPr id="206" name="Google Shape;206;p24"/>
          <p:cNvSpPr txBox="1">
            <a:spLocks noGrp="1"/>
          </p:cNvSpPr>
          <p:nvPr>
            <p:ph type="body" idx="1"/>
          </p:nvPr>
        </p:nvSpPr>
        <p:spPr>
          <a:xfrm>
            <a:off x="-323850" y="1484312"/>
            <a:ext cx="8229600" cy="4530725"/>
          </a:xfrm>
          <a:prstGeom prst="rect">
            <a:avLst/>
          </a:prstGeom>
          <a:noFill/>
          <a:ln>
            <a:noFill/>
          </a:ln>
        </p:spPr>
        <p:txBody>
          <a:bodyPr spcFirstLastPara="1" wrap="square" lIns="91425" tIns="45700" rIns="91425" bIns="45700" anchor="t" anchorCtr="0">
            <a:noAutofit/>
          </a:bodyPr>
          <a:lstStyle/>
          <a:p>
            <a:pPr marL="2057400" marR="0" lvl="4" indent="-228600" algn="l" rtl="0">
              <a:lnSpc>
                <a:spcPct val="70000"/>
              </a:lnSpc>
              <a:spcBef>
                <a:spcPts val="0"/>
              </a:spcBef>
              <a:spcAft>
                <a:spcPts val="0"/>
              </a:spcAft>
              <a:buClr>
                <a:schemeClr val="dk1"/>
              </a:buClr>
              <a:buSzPts val="1800"/>
              <a:buFont typeface="Arial"/>
              <a:buNone/>
            </a:pPr>
            <a:endParaRPr sz="1800" b="0" i="0" u="none" strike="noStrike" cap="none">
              <a:solidFill>
                <a:schemeClr val="dk1"/>
              </a:solidFill>
              <a:latin typeface="Calibri"/>
              <a:ea typeface="Calibri"/>
              <a:cs typeface="Calibri"/>
              <a:sym typeface="Calibri"/>
            </a:endParaRPr>
          </a:p>
          <a:p>
            <a:pPr marL="2057400" marR="0" lvl="4" indent="-228600" algn="l" rtl="0">
              <a:lnSpc>
                <a:spcPct val="70000"/>
              </a:lnSpc>
              <a:spcBef>
                <a:spcPts val="360"/>
              </a:spcBef>
              <a:spcAft>
                <a:spcPts val="0"/>
              </a:spcAft>
              <a:buClr>
                <a:schemeClr val="dk1"/>
              </a:buClr>
              <a:buSzPts val="1800"/>
              <a:buFont typeface="Arial"/>
              <a:buNone/>
            </a:pPr>
            <a:endParaRPr sz="1800" b="0" i="0" u="none" strike="noStrike" cap="none">
              <a:solidFill>
                <a:schemeClr val="dk1"/>
              </a:solidFill>
              <a:latin typeface="Calibri"/>
              <a:ea typeface="Calibri"/>
              <a:cs typeface="Calibri"/>
              <a:sym typeface="Calibri"/>
            </a:endParaRPr>
          </a:p>
          <a:p>
            <a:pPr marL="2057400" marR="0" lvl="4" indent="-228600" algn="l" rtl="0">
              <a:lnSpc>
                <a:spcPct val="70000"/>
              </a:lnSpc>
              <a:spcBef>
                <a:spcPts val="360"/>
              </a:spcBef>
              <a:spcAft>
                <a:spcPts val="0"/>
              </a:spcAft>
              <a:buClr>
                <a:schemeClr val="dk1"/>
              </a:buClr>
              <a:buSzPts val="1800"/>
              <a:buFont typeface="Arial"/>
              <a:buNone/>
            </a:pPr>
            <a:endParaRPr sz="1800" b="0" i="0" u="none" strike="noStrike" cap="none">
              <a:solidFill>
                <a:schemeClr val="dk1"/>
              </a:solidFill>
              <a:latin typeface="Calibri"/>
              <a:ea typeface="Calibri"/>
              <a:cs typeface="Calibri"/>
              <a:sym typeface="Calibri"/>
            </a:endParaRPr>
          </a:p>
          <a:p>
            <a:pPr marL="2057400" marR="0" lvl="4" indent="-228600" algn="l" rtl="0">
              <a:lnSpc>
                <a:spcPct val="70000"/>
              </a:lnSpc>
              <a:spcBef>
                <a:spcPts val="360"/>
              </a:spcBef>
              <a:spcAft>
                <a:spcPts val="0"/>
              </a:spcAft>
              <a:buClr>
                <a:schemeClr val="dk1"/>
              </a:buClr>
              <a:buSzPts val="1800"/>
              <a:buFont typeface="Arial"/>
              <a:buNone/>
            </a:pPr>
            <a:endParaRPr sz="1800" b="0" i="0" u="none" strike="noStrike" cap="none">
              <a:solidFill>
                <a:schemeClr val="dk1"/>
              </a:solidFill>
              <a:latin typeface="Calibri"/>
              <a:ea typeface="Calibri"/>
              <a:cs typeface="Calibri"/>
              <a:sym typeface="Calibri"/>
            </a:endParaRPr>
          </a:p>
          <a:p>
            <a:pPr marL="2057400" marR="0" lvl="4" indent="-228600" algn="ctr" rtl="0">
              <a:lnSpc>
                <a:spcPct val="70000"/>
              </a:lnSpc>
              <a:spcBef>
                <a:spcPts val="720"/>
              </a:spcBef>
              <a:spcAft>
                <a:spcPts val="0"/>
              </a:spcAft>
              <a:buClr>
                <a:schemeClr val="dk1"/>
              </a:buClr>
              <a:buSzPts val="3600"/>
              <a:buFont typeface="Arial"/>
              <a:buNone/>
            </a:pPr>
            <a:r>
              <a:rPr lang="en-US" sz="3600" b="1" i="0" u="none" strike="noStrike" cap="none">
                <a:solidFill>
                  <a:schemeClr val="dk1"/>
                </a:solidFill>
                <a:latin typeface="Calibri"/>
                <a:ea typeface="Calibri"/>
                <a:cs typeface="Calibri"/>
                <a:sym typeface="Calibri"/>
              </a:rPr>
              <a:t>Dictado de </a:t>
            </a:r>
            <a:endParaRPr/>
          </a:p>
          <a:p>
            <a:pPr marL="2057400" marR="0" lvl="4" indent="-228600" algn="ctr" rtl="0">
              <a:lnSpc>
                <a:spcPct val="70000"/>
              </a:lnSpc>
              <a:spcBef>
                <a:spcPts val="720"/>
              </a:spcBef>
              <a:spcAft>
                <a:spcPts val="0"/>
              </a:spcAft>
              <a:buClr>
                <a:schemeClr val="dk1"/>
              </a:buClr>
              <a:buSzPts val="3600"/>
              <a:buFont typeface="Arial"/>
              <a:buNone/>
            </a:pPr>
            <a:r>
              <a:rPr lang="en-US" sz="3600" b="1" i="0" u="none" strike="noStrike" cap="none">
                <a:solidFill>
                  <a:schemeClr val="dk1"/>
                </a:solidFill>
                <a:latin typeface="Calibri"/>
                <a:ea typeface="Calibri"/>
                <a:cs typeface="Calibri"/>
                <a:sym typeface="Calibri"/>
              </a:rPr>
              <a:t>normas jurídicas generales</a:t>
            </a:r>
            <a:endParaRPr/>
          </a:p>
          <a:p>
            <a:pPr marL="2057400" marR="0" lvl="4" indent="-228600" algn="ctr" rtl="0">
              <a:lnSpc>
                <a:spcPct val="70000"/>
              </a:lnSpc>
              <a:spcBef>
                <a:spcPts val="720"/>
              </a:spcBef>
              <a:spcAft>
                <a:spcPts val="0"/>
              </a:spcAft>
              <a:buClr>
                <a:schemeClr val="dk1"/>
              </a:buClr>
              <a:buSzPts val="3600"/>
              <a:buFont typeface="Arial"/>
              <a:buNone/>
            </a:pPr>
            <a:r>
              <a:rPr lang="en-US" sz="3600" b="1" i="0" u="none" strike="noStrike" cap="none">
                <a:solidFill>
                  <a:schemeClr val="dk1"/>
                </a:solidFill>
                <a:latin typeface="Calibri"/>
                <a:ea typeface="Calibri"/>
                <a:cs typeface="Calibri"/>
                <a:sym typeface="Calibri"/>
              </a:rPr>
              <a:t>por la Legislatura</a:t>
            </a:r>
            <a:endParaRPr/>
          </a:p>
          <a:p>
            <a:pPr marL="2057400" marR="0" lvl="4" indent="-228600" algn="ctr" rtl="0">
              <a:lnSpc>
                <a:spcPct val="70000"/>
              </a:lnSpc>
              <a:spcBef>
                <a:spcPts val="720"/>
              </a:spcBef>
              <a:spcAft>
                <a:spcPts val="0"/>
              </a:spcAft>
              <a:buClr>
                <a:schemeClr val="dk1"/>
              </a:buClr>
              <a:buSzPts val="3600"/>
              <a:buFont typeface="Arial"/>
              <a:buNone/>
            </a:pPr>
            <a:r>
              <a:rPr lang="en-US" sz="3600" b="1" i="0" u="none" strike="noStrike" cap="none">
                <a:solidFill>
                  <a:schemeClr val="dk1"/>
                </a:solidFill>
                <a:latin typeface="Calibri"/>
                <a:ea typeface="Calibri"/>
                <a:cs typeface="Calibri"/>
                <a:sym typeface="Calibri"/>
              </a:rPr>
              <a:t>(Poder Legislativo)</a:t>
            </a:r>
            <a:endParaRPr/>
          </a:p>
          <a:p>
            <a:pPr marL="2057400" marR="0" lvl="4" indent="-228600" algn="ctr" rtl="0">
              <a:lnSpc>
                <a:spcPct val="70000"/>
              </a:lnSpc>
              <a:spcBef>
                <a:spcPts val="720"/>
              </a:spcBef>
              <a:spcAft>
                <a:spcPts val="0"/>
              </a:spcAft>
              <a:buClr>
                <a:schemeClr val="dk1"/>
              </a:buClr>
              <a:buSzPts val="3600"/>
              <a:buFont typeface="Arial"/>
              <a:buNone/>
            </a:pPr>
            <a:endParaRPr sz="3600" b="1" i="0" u="none" strike="noStrike" cap="none">
              <a:solidFill>
                <a:schemeClr val="dk1"/>
              </a:solidFill>
              <a:latin typeface="Calibri"/>
              <a:ea typeface="Calibri"/>
              <a:cs typeface="Calibri"/>
              <a:sym typeface="Calibri"/>
            </a:endParaRPr>
          </a:p>
          <a:p>
            <a:pPr marL="2057400" marR="0" lvl="4" indent="-228600" algn="l" rtl="0">
              <a:lnSpc>
                <a:spcPct val="70000"/>
              </a:lnSpc>
              <a:spcBef>
                <a:spcPts val="560"/>
              </a:spcBef>
              <a:spcAft>
                <a:spcPts val="0"/>
              </a:spcAft>
              <a:buClr>
                <a:schemeClr val="dk1"/>
              </a:buClr>
              <a:buSzPts val="2800"/>
              <a:buFont typeface="Arial"/>
              <a:buNone/>
            </a:pPr>
            <a:endParaRPr sz="2800" b="1" i="0" u="none" strike="noStrike" cap="none">
              <a:solidFill>
                <a:schemeClr val="dk1"/>
              </a:solidFill>
              <a:latin typeface="Calibri"/>
              <a:ea typeface="Calibri"/>
              <a:cs typeface="Calibri"/>
              <a:sym typeface="Calibri"/>
            </a:endParaRPr>
          </a:p>
          <a:p>
            <a:pPr marL="2057400" marR="0" lvl="4" indent="-228600" algn="l" rtl="0">
              <a:lnSpc>
                <a:spcPct val="70000"/>
              </a:lnSpc>
              <a:spcBef>
                <a:spcPts val="360"/>
              </a:spcBef>
              <a:spcAft>
                <a:spcPts val="0"/>
              </a:spcAft>
              <a:buClr>
                <a:schemeClr val="dk1"/>
              </a:buClr>
              <a:buSzPts val="1800"/>
              <a:buFont typeface="Arial"/>
              <a:buNone/>
            </a:pPr>
            <a:r>
              <a:rPr lang="en-US" sz="1800" b="0" i="0" u="none" strike="noStrike" cap="none">
                <a:solidFill>
                  <a:schemeClr val="dk1"/>
                </a:solidFill>
                <a:latin typeface="Calibri"/>
                <a:ea typeface="Calibri"/>
                <a:cs typeface="Calibri"/>
                <a:sym typeface="Calibri"/>
              </a:rPr>
              <a:t> </a:t>
            </a:r>
            <a:endParaRPr/>
          </a:p>
        </p:txBody>
      </p:sp>
      <p:sp>
        <p:nvSpPr>
          <p:cNvPr id="207" name="Google Shape;207;p24"/>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Verdana"/>
              <a:buNone/>
            </a:pPr>
            <a:fld id="{00000000-1234-1234-1234-123412341234}" type="slidenum">
              <a:rPr lang="en-US" sz="12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1200"/>
                <a:buFont typeface="Verdana"/>
                <a:buNone/>
              </a:pPr>
              <a:t>12</a:t>
            </a:fld>
            <a:endParaRPr/>
          </a:p>
        </p:txBody>
      </p:sp>
      <p:sp>
        <p:nvSpPr>
          <p:cNvPr id="208" name="Google Shape;208;p24"/>
          <p:cNvSpPr txBox="1"/>
          <p:nvPr/>
        </p:nvSpPr>
        <p:spPr>
          <a:xfrm>
            <a:off x="1587" y="6165850"/>
            <a:ext cx="9144000" cy="692150"/>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209" name="Google Shape;209;p24" descr="IPAB horizontal.png"/>
          <p:cNvPicPr preferRelativeResize="0"/>
          <p:nvPr/>
        </p:nvPicPr>
        <p:blipFill rotWithShape="1">
          <a:blip r:embed="rId3">
            <a:alphaModFix/>
          </a:blip>
          <a:srcRect/>
          <a:stretch/>
        </p:blipFill>
        <p:spPr>
          <a:xfrm>
            <a:off x="5902325" y="6165850"/>
            <a:ext cx="2978150" cy="620712"/>
          </a:xfrm>
          <a:prstGeom prst="rect">
            <a:avLst/>
          </a:prstGeom>
          <a:noFill/>
          <a:ln>
            <a:noFill/>
          </a:ln>
        </p:spPr>
      </p:pic>
      <p:sp>
        <p:nvSpPr>
          <p:cNvPr id="210" name="Google Shape;210;p24"/>
          <p:cNvSpPr txBox="1"/>
          <p:nvPr/>
        </p:nvSpPr>
        <p:spPr>
          <a:xfrm rot="10800000" flipH="1">
            <a:off x="3175" y="6105525"/>
            <a:ext cx="2332037" cy="60325"/>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211" name="Google Shape;211;p24"/>
          <p:cNvSpPr txBox="1"/>
          <p:nvPr/>
        </p:nvSpPr>
        <p:spPr>
          <a:xfrm rot="10800000" flipH="1">
            <a:off x="1489075" y="6119812"/>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212" name="Google Shape;212;p24"/>
          <p:cNvSpPr txBox="1"/>
          <p:nvPr/>
        </p:nvSpPr>
        <p:spPr>
          <a:xfrm rot="10800000" flipH="1">
            <a:off x="4211637" y="6105525"/>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25"/>
          <p:cNvSpPr txBox="1">
            <a:spLocks noGrp="1"/>
          </p:cNvSpPr>
          <p:nvPr>
            <p:ph type="title"/>
          </p:nvPr>
        </p:nvSpPr>
        <p:spPr>
          <a:xfrm>
            <a:off x="468312" y="836612"/>
            <a:ext cx="8229600" cy="11398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400"/>
              <a:buFont typeface="Calibri"/>
              <a:buNone/>
            </a:pPr>
            <a:r>
              <a:rPr lang="en-US" sz="5400" b="1" i="0" u="none" strike="noStrike" cap="none">
                <a:solidFill>
                  <a:schemeClr val="dk1"/>
                </a:solidFill>
                <a:latin typeface="Calibri"/>
                <a:ea typeface="Calibri"/>
                <a:cs typeface="Calibri"/>
                <a:sym typeface="Calibri"/>
              </a:rPr>
              <a:t>FUNCIÓN ADMINISTRATIVA</a:t>
            </a:r>
            <a:r>
              <a:rPr lang="en-US" sz="5400" b="1" i="0" u="none" strike="noStrike" cap="none">
                <a:solidFill>
                  <a:srgbClr val="FFFF00"/>
                </a:solidFill>
                <a:latin typeface="Calibri"/>
                <a:ea typeface="Calibri"/>
                <a:cs typeface="Calibri"/>
                <a:sym typeface="Calibri"/>
              </a:rPr>
              <a:t>:</a:t>
            </a:r>
            <a:endParaRPr/>
          </a:p>
        </p:txBody>
      </p:sp>
      <p:sp>
        <p:nvSpPr>
          <p:cNvPr id="218" name="Google Shape;218;p25"/>
          <p:cNvSpPr txBox="1">
            <a:spLocks noGrp="1"/>
          </p:cNvSpPr>
          <p:nvPr>
            <p:ph type="body" idx="1"/>
          </p:nvPr>
        </p:nvSpPr>
        <p:spPr>
          <a:xfrm>
            <a:off x="468312" y="2133600"/>
            <a:ext cx="8229600" cy="4530725"/>
          </a:xfrm>
          <a:prstGeom prst="rect">
            <a:avLst/>
          </a:prstGeom>
          <a:noFill/>
          <a:ln>
            <a:noFill/>
          </a:ln>
        </p:spPr>
        <p:txBody>
          <a:bodyPr spcFirstLastPara="1" wrap="square" lIns="91425" tIns="45700" rIns="91425" bIns="45700" anchor="t" anchorCtr="0">
            <a:noAutofit/>
          </a:bodyPr>
          <a:lstStyle/>
          <a:p>
            <a:pPr marL="342900" marR="0" lvl="0" indent="-342900" algn="ctr" rtl="0">
              <a:lnSpc>
                <a:spcPct val="90000"/>
              </a:lnSpc>
              <a:spcBef>
                <a:spcPts val="0"/>
              </a:spcBef>
              <a:spcAft>
                <a:spcPts val="0"/>
              </a:spcAft>
              <a:buClr>
                <a:schemeClr val="dk1"/>
              </a:buClr>
              <a:buSzPts val="3200"/>
              <a:buFont typeface="Arial"/>
              <a:buNone/>
            </a:pPr>
            <a:endParaRPr sz="3200" b="0" i="0" u="none">
              <a:solidFill>
                <a:schemeClr val="dk1"/>
              </a:solidFill>
              <a:latin typeface="Calibri"/>
              <a:ea typeface="Calibri"/>
              <a:cs typeface="Calibri"/>
              <a:sym typeface="Calibri"/>
            </a:endParaRPr>
          </a:p>
          <a:p>
            <a:pPr marL="342900" marR="0" lvl="0" indent="-342900" algn="ctr" rtl="0">
              <a:lnSpc>
                <a:spcPct val="90000"/>
              </a:lnSpc>
              <a:spcBef>
                <a:spcPts val="880"/>
              </a:spcBef>
              <a:spcAft>
                <a:spcPts val="0"/>
              </a:spcAft>
              <a:buClr>
                <a:schemeClr val="dk1"/>
              </a:buClr>
              <a:buSzPts val="4400"/>
              <a:buFont typeface="Arial"/>
              <a:buNone/>
            </a:pPr>
            <a:r>
              <a:rPr lang="en-US" sz="4400" b="1" i="0" u="none">
                <a:solidFill>
                  <a:schemeClr val="dk1"/>
                </a:solidFill>
                <a:latin typeface="Calibri"/>
                <a:ea typeface="Calibri"/>
                <a:cs typeface="Calibri"/>
                <a:sym typeface="Calibri"/>
              </a:rPr>
              <a:t>Toda la actividad estatal</a:t>
            </a:r>
            <a:endParaRPr/>
          </a:p>
          <a:p>
            <a:pPr marL="342900" marR="0" lvl="0" indent="-342900" algn="ctr" rtl="0">
              <a:lnSpc>
                <a:spcPct val="90000"/>
              </a:lnSpc>
              <a:spcBef>
                <a:spcPts val="880"/>
              </a:spcBef>
              <a:spcAft>
                <a:spcPts val="0"/>
              </a:spcAft>
              <a:buClr>
                <a:schemeClr val="dk1"/>
              </a:buClr>
              <a:buSzPts val="4400"/>
              <a:buFont typeface="Arial"/>
              <a:buNone/>
            </a:pPr>
            <a:r>
              <a:rPr lang="en-US" sz="4400" b="1" i="0" u="none">
                <a:solidFill>
                  <a:schemeClr val="dk1"/>
                </a:solidFill>
                <a:latin typeface="Calibri"/>
                <a:ea typeface="Calibri"/>
                <a:cs typeface="Calibri"/>
                <a:sym typeface="Calibri"/>
              </a:rPr>
              <a:t>que no es legislativa</a:t>
            </a:r>
            <a:endParaRPr/>
          </a:p>
          <a:p>
            <a:pPr marL="342900" marR="0" lvl="0" indent="-342900" algn="ctr" rtl="0">
              <a:lnSpc>
                <a:spcPct val="90000"/>
              </a:lnSpc>
              <a:spcBef>
                <a:spcPts val="880"/>
              </a:spcBef>
              <a:spcAft>
                <a:spcPts val="0"/>
              </a:spcAft>
              <a:buClr>
                <a:schemeClr val="dk1"/>
              </a:buClr>
              <a:buSzPts val="4400"/>
              <a:buFont typeface="Arial"/>
              <a:buNone/>
            </a:pPr>
            <a:r>
              <a:rPr lang="en-US" sz="4400" b="1" i="0" u="none">
                <a:solidFill>
                  <a:schemeClr val="dk1"/>
                </a:solidFill>
                <a:latin typeface="Calibri"/>
                <a:ea typeface="Calibri"/>
                <a:cs typeface="Calibri"/>
                <a:sym typeface="Calibri"/>
              </a:rPr>
              <a:t>ni jurisdiccional</a:t>
            </a:r>
            <a:endParaRPr/>
          </a:p>
          <a:p>
            <a:pPr marL="342900" marR="0" lvl="0" indent="-342900" algn="ctr" rtl="0">
              <a:lnSpc>
                <a:spcPct val="90000"/>
              </a:lnSpc>
              <a:spcBef>
                <a:spcPts val="880"/>
              </a:spcBef>
              <a:spcAft>
                <a:spcPts val="0"/>
              </a:spcAft>
              <a:buClr>
                <a:schemeClr val="dk1"/>
              </a:buClr>
              <a:buSzPts val="4400"/>
              <a:buFont typeface="Arial"/>
              <a:buNone/>
            </a:pPr>
            <a:endParaRPr sz="4400" b="1" i="0" u="none">
              <a:solidFill>
                <a:schemeClr val="dk1"/>
              </a:solidFill>
              <a:latin typeface="Calibri"/>
              <a:ea typeface="Calibri"/>
              <a:cs typeface="Calibri"/>
              <a:sym typeface="Calibri"/>
            </a:endParaRPr>
          </a:p>
          <a:p>
            <a:pPr marL="342900" marR="0" lvl="0" indent="-63500" algn="l" rtl="0">
              <a:spcBef>
                <a:spcPts val="880"/>
              </a:spcBef>
              <a:spcAft>
                <a:spcPts val="0"/>
              </a:spcAft>
              <a:buClr>
                <a:schemeClr val="dk1"/>
              </a:buClr>
              <a:buSzPts val="4400"/>
              <a:buFont typeface="Arial"/>
              <a:buNone/>
            </a:pPr>
            <a:endParaRPr sz="4400" b="1" i="0" u="none">
              <a:solidFill>
                <a:schemeClr val="dk1"/>
              </a:solidFill>
              <a:latin typeface="Calibri"/>
              <a:ea typeface="Calibri"/>
              <a:cs typeface="Calibri"/>
              <a:sym typeface="Calibri"/>
            </a:endParaRPr>
          </a:p>
        </p:txBody>
      </p:sp>
      <p:sp>
        <p:nvSpPr>
          <p:cNvPr id="219" name="Google Shape;219;p25"/>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Verdana"/>
              <a:buNone/>
            </a:pPr>
            <a:fld id="{00000000-1234-1234-1234-123412341234}" type="slidenum">
              <a:rPr lang="en-US" sz="12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1200"/>
                <a:buFont typeface="Verdana"/>
                <a:buNone/>
              </a:pPr>
              <a:t>13</a:t>
            </a:fld>
            <a:endParaRPr/>
          </a:p>
        </p:txBody>
      </p:sp>
      <p:sp>
        <p:nvSpPr>
          <p:cNvPr id="220" name="Google Shape;220;p25"/>
          <p:cNvSpPr txBox="1"/>
          <p:nvPr/>
        </p:nvSpPr>
        <p:spPr>
          <a:xfrm>
            <a:off x="1587" y="6165850"/>
            <a:ext cx="9144000" cy="692150"/>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221" name="Google Shape;221;p25" descr="IPAB horizontal.png"/>
          <p:cNvPicPr preferRelativeResize="0"/>
          <p:nvPr/>
        </p:nvPicPr>
        <p:blipFill rotWithShape="1">
          <a:blip r:embed="rId3">
            <a:alphaModFix/>
          </a:blip>
          <a:srcRect/>
          <a:stretch/>
        </p:blipFill>
        <p:spPr>
          <a:xfrm>
            <a:off x="5902325" y="6165850"/>
            <a:ext cx="2978150" cy="620712"/>
          </a:xfrm>
          <a:prstGeom prst="rect">
            <a:avLst/>
          </a:prstGeom>
          <a:noFill/>
          <a:ln>
            <a:noFill/>
          </a:ln>
        </p:spPr>
      </p:pic>
      <p:sp>
        <p:nvSpPr>
          <p:cNvPr id="222" name="Google Shape;222;p25"/>
          <p:cNvSpPr txBox="1"/>
          <p:nvPr/>
        </p:nvSpPr>
        <p:spPr>
          <a:xfrm rot="10800000" flipH="1">
            <a:off x="3175" y="6105525"/>
            <a:ext cx="2332037" cy="60325"/>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223" name="Google Shape;223;p25"/>
          <p:cNvSpPr txBox="1"/>
          <p:nvPr/>
        </p:nvSpPr>
        <p:spPr>
          <a:xfrm rot="10800000" flipH="1">
            <a:off x="1489075" y="6119812"/>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224" name="Google Shape;224;p25"/>
          <p:cNvSpPr txBox="1"/>
          <p:nvPr/>
        </p:nvSpPr>
        <p:spPr>
          <a:xfrm rot="10800000" flipH="1">
            <a:off x="4211637" y="6105525"/>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26"/>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4400"/>
              <a:buFont typeface="Calibri"/>
              <a:buNone/>
            </a:pPr>
            <a:r>
              <a:rPr lang="en-US" sz="4400" b="1" i="0" u="none" strike="noStrike" cap="none">
                <a:solidFill>
                  <a:schemeClr val="dk1"/>
                </a:solidFill>
                <a:latin typeface="Calibri"/>
                <a:ea typeface="Calibri"/>
                <a:cs typeface="Calibri"/>
                <a:sym typeface="Calibri"/>
              </a:rPr>
              <a:t>EJEMPLOS:</a:t>
            </a:r>
            <a:endParaRPr/>
          </a:p>
        </p:txBody>
      </p:sp>
      <p:sp>
        <p:nvSpPr>
          <p:cNvPr id="230" name="Google Shape;230;p26"/>
          <p:cNvSpPr txBox="1">
            <a:spLocks noGrp="1"/>
          </p:cNvSpPr>
          <p:nvPr>
            <p:ph type="body" idx="1"/>
          </p:nvPr>
        </p:nvSpPr>
        <p:spPr>
          <a:xfrm>
            <a:off x="457200" y="1196975"/>
            <a:ext cx="8229600" cy="5400675"/>
          </a:xfrm>
          <a:prstGeom prst="rect">
            <a:avLst/>
          </a:prstGeom>
          <a:noFill/>
          <a:ln>
            <a:noFill/>
          </a:ln>
        </p:spPr>
        <p:txBody>
          <a:bodyPr spcFirstLastPara="1" wrap="square" lIns="91425" tIns="45700" rIns="91425" bIns="45700" anchor="t" anchorCtr="0">
            <a:noAutofit/>
          </a:bodyPr>
          <a:lstStyle/>
          <a:p>
            <a:pPr marL="342900" marR="0" lvl="0" indent="-342900" algn="ctr" rtl="0">
              <a:lnSpc>
                <a:spcPct val="80000"/>
              </a:lnSpc>
              <a:spcBef>
                <a:spcPts val="0"/>
              </a:spcBef>
              <a:spcAft>
                <a:spcPts val="0"/>
              </a:spcAft>
              <a:buClr>
                <a:schemeClr val="dk1"/>
              </a:buClr>
              <a:buSzPts val="2000"/>
              <a:buFont typeface="Arial"/>
              <a:buNone/>
            </a:pPr>
            <a:endParaRPr sz="2000" b="0" i="0" u="none">
              <a:solidFill>
                <a:schemeClr val="dk1"/>
              </a:solidFill>
              <a:latin typeface="Calibri"/>
              <a:ea typeface="Calibri"/>
              <a:cs typeface="Calibri"/>
              <a:sym typeface="Calibri"/>
            </a:endParaRPr>
          </a:p>
          <a:p>
            <a:pPr marL="342900" marR="0" lvl="0" indent="-342900" algn="ctr" rtl="0">
              <a:lnSpc>
                <a:spcPct val="80000"/>
              </a:lnSpc>
              <a:spcBef>
                <a:spcPts val="560"/>
              </a:spcBef>
              <a:spcAft>
                <a:spcPts val="0"/>
              </a:spcAft>
              <a:buClr>
                <a:schemeClr val="dk1"/>
              </a:buClr>
              <a:buSzPts val="2800"/>
              <a:buFont typeface="Arial"/>
              <a:buNone/>
            </a:pPr>
            <a:r>
              <a:rPr lang="en-US" sz="2800" b="1" i="0" u="none">
                <a:solidFill>
                  <a:schemeClr val="dk1"/>
                </a:solidFill>
                <a:latin typeface="Calibri"/>
                <a:ea typeface="Calibri"/>
                <a:cs typeface="Calibri"/>
                <a:sym typeface="Calibri"/>
              </a:rPr>
              <a:t>Dictado de un reglamento</a:t>
            </a:r>
            <a:endParaRPr/>
          </a:p>
          <a:p>
            <a:pPr marL="342900" marR="0" lvl="0" indent="-342900" algn="ctr" rtl="0">
              <a:lnSpc>
                <a:spcPct val="80000"/>
              </a:lnSpc>
              <a:spcBef>
                <a:spcPts val="560"/>
              </a:spcBef>
              <a:spcAft>
                <a:spcPts val="0"/>
              </a:spcAft>
              <a:buClr>
                <a:schemeClr val="dk1"/>
              </a:buClr>
              <a:buSzPts val="2800"/>
              <a:buFont typeface="Arial"/>
              <a:buNone/>
            </a:pPr>
            <a:r>
              <a:rPr lang="en-US" sz="2800" b="1" i="0" u="none">
                <a:solidFill>
                  <a:schemeClr val="dk1"/>
                </a:solidFill>
                <a:latin typeface="Calibri"/>
                <a:ea typeface="Calibri"/>
                <a:cs typeface="Calibri"/>
                <a:sym typeface="Calibri"/>
              </a:rPr>
              <a:t>Emisión de un acto administrativo</a:t>
            </a:r>
            <a:endParaRPr/>
          </a:p>
          <a:p>
            <a:pPr marL="342900" marR="0" lvl="0" indent="-342900" algn="ctr" rtl="0">
              <a:lnSpc>
                <a:spcPct val="80000"/>
              </a:lnSpc>
              <a:spcBef>
                <a:spcPts val="560"/>
              </a:spcBef>
              <a:spcAft>
                <a:spcPts val="0"/>
              </a:spcAft>
              <a:buClr>
                <a:schemeClr val="dk1"/>
              </a:buClr>
              <a:buSzPts val="2800"/>
              <a:buFont typeface="Arial"/>
              <a:buNone/>
            </a:pPr>
            <a:r>
              <a:rPr lang="en-US" sz="2800" b="1" i="0" u="none">
                <a:solidFill>
                  <a:schemeClr val="dk1"/>
                </a:solidFill>
                <a:latin typeface="Calibri"/>
                <a:ea typeface="Calibri"/>
                <a:cs typeface="Calibri"/>
                <a:sym typeface="Calibri"/>
              </a:rPr>
              <a:t>Resolución de un reclamo</a:t>
            </a:r>
            <a:endParaRPr/>
          </a:p>
          <a:p>
            <a:pPr marL="342900" marR="0" lvl="0" indent="-342900" algn="ctr" rtl="0">
              <a:lnSpc>
                <a:spcPct val="80000"/>
              </a:lnSpc>
              <a:spcBef>
                <a:spcPts val="560"/>
              </a:spcBef>
              <a:spcAft>
                <a:spcPts val="0"/>
              </a:spcAft>
              <a:buClr>
                <a:schemeClr val="dk1"/>
              </a:buClr>
              <a:buSzPts val="2800"/>
              <a:buFont typeface="Arial"/>
              <a:buNone/>
            </a:pPr>
            <a:r>
              <a:rPr lang="en-US" sz="2800" b="1" i="0" u="none">
                <a:solidFill>
                  <a:schemeClr val="dk1"/>
                </a:solidFill>
                <a:latin typeface="Calibri"/>
                <a:ea typeface="Calibri"/>
                <a:cs typeface="Calibri"/>
                <a:sym typeface="Calibri"/>
              </a:rPr>
              <a:t>Tramitación de un recurso </a:t>
            </a:r>
            <a:endParaRPr/>
          </a:p>
          <a:p>
            <a:pPr marL="342900" marR="0" lvl="0" indent="-342900" algn="ctr" rtl="0">
              <a:lnSpc>
                <a:spcPct val="80000"/>
              </a:lnSpc>
              <a:spcBef>
                <a:spcPts val="560"/>
              </a:spcBef>
              <a:spcAft>
                <a:spcPts val="0"/>
              </a:spcAft>
              <a:buClr>
                <a:schemeClr val="dk1"/>
              </a:buClr>
              <a:buSzPts val="2800"/>
              <a:buFont typeface="Arial"/>
              <a:buNone/>
            </a:pPr>
            <a:r>
              <a:rPr lang="en-US" sz="2800" b="1" i="0" u="none">
                <a:solidFill>
                  <a:schemeClr val="dk1"/>
                </a:solidFill>
                <a:latin typeface="Calibri"/>
                <a:ea typeface="Calibri"/>
                <a:cs typeface="Calibri"/>
                <a:sym typeface="Calibri"/>
              </a:rPr>
              <a:t>Aplicación de una sanción</a:t>
            </a:r>
            <a:endParaRPr/>
          </a:p>
          <a:p>
            <a:pPr marL="342900" marR="0" lvl="0" indent="-342900" algn="ctr" rtl="0">
              <a:lnSpc>
                <a:spcPct val="80000"/>
              </a:lnSpc>
              <a:spcBef>
                <a:spcPts val="560"/>
              </a:spcBef>
              <a:spcAft>
                <a:spcPts val="0"/>
              </a:spcAft>
              <a:buClr>
                <a:schemeClr val="dk1"/>
              </a:buClr>
              <a:buSzPts val="2800"/>
              <a:buFont typeface="Arial"/>
              <a:buNone/>
            </a:pPr>
            <a:r>
              <a:rPr lang="en-US" sz="2800" b="1" i="0" u="none">
                <a:solidFill>
                  <a:schemeClr val="dk1"/>
                </a:solidFill>
                <a:latin typeface="Calibri"/>
                <a:ea typeface="Calibri"/>
                <a:cs typeface="Calibri"/>
                <a:sym typeface="Calibri"/>
              </a:rPr>
              <a:t>Una certificación</a:t>
            </a:r>
            <a:endParaRPr/>
          </a:p>
          <a:p>
            <a:pPr marL="342900" marR="0" lvl="0" indent="-342900" algn="ctr" rtl="0">
              <a:lnSpc>
                <a:spcPct val="80000"/>
              </a:lnSpc>
              <a:spcBef>
                <a:spcPts val="560"/>
              </a:spcBef>
              <a:spcAft>
                <a:spcPts val="0"/>
              </a:spcAft>
              <a:buClr>
                <a:schemeClr val="dk1"/>
              </a:buClr>
              <a:buSzPts val="2800"/>
              <a:buFont typeface="Arial"/>
              <a:buNone/>
            </a:pPr>
            <a:r>
              <a:rPr lang="en-US" sz="2800" b="1" i="0" u="none">
                <a:solidFill>
                  <a:schemeClr val="dk1"/>
                </a:solidFill>
                <a:latin typeface="Calibri"/>
                <a:ea typeface="Calibri"/>
                <a:cs typeface="Calibri"/>
                <a:sym typeface="Calibri"/>
              </a:rPr>
              <a:t>Licitación pública</a:t>
            </a:r>
            <a:endParaRPr/>
          </a:p>
          <a:p>
            <a:pPr marL="342900" marR="0" lvl="0" indent="-342900" algn="ctr" rtl="0">
              <a:lnSpc>
                <a:spcPct val="80000"/>
              </a:lnSpc>
              <a:spcBef>
                <a:spcPts val="560"/>
              </a:spcBef>
              <a:spcAft>
                <a:spcPts val="0"/>
              </a:spcAft>
              <a:buClr>
                <a:schemeClr val="dk1"/>
              </a:buClr>
              <a:buSzPts val="2800"/>
              <a:buFont typeface="Arial"/>
              <a:buNone/>
            </a:pPr>
            <a:r>
              <a:rPr lang="en-US" sz="2800" b="1" i="0" u="none">
                <a:solidFill>
                  <a:schemeClr val="dk1"/>
                </a:solidFill>
                <a:latin typeface="Calibri"/>
                <a:ea typeface="Calibri"/>
                <a:cs typeface="Calibri"/>
                <a:sym typeface="Calibri"/>
              </a:rPr>
              <a:t>Etcétera </a:t>
            </a:r>
            <a:endParaRPr/>
          </a:p>
          <a:p>
            <a:pPr marL="342900" marR="0" lvl="0" indent="-342900" algn="ctr" rtl="0">
              <a:lnSpc>
                <a:spcPct val="80000"/>
              </a:lnSpc>
              <a:spcBef>
                <a:spcPts val="560"/>
              </a:spcBef>
              <a:spcAft>
                <a:spcPts val="0"/>
              </a:spcAft>
              <a:buClr>
                <a:schemeClr val="dk1"/>
              </a:buClr>
              <a:buSzPts val="2800"/>
              <a:buFont typeface="Arial"/>
              <a:buNone/>
            </a:pPr>
            <a:endParaRPr sz="2800" b="1" i="0" u="none">
              <a:solidFill>
                <a:schemeClr val="dk1"/>
              </a:solidFill>
              <a:latin typeface="Calibri"/>
              <a:ea typeface="Calibri"/>
              <a:cs typeface="Calibri"/>
              <a:sym typeface="Calibri"/>
            </a:endParaRPr>
          </a:p>
          <a:p>
            <a:pPr marL="342900" marR="0" lvl="0" indent="-342900" algn="ctr" rtl="0">
              <a:lnSpc>
                <a:spcPct val="80000"/>
              </a:lnSpc>
              <a:spcBef>
                <a:spcPts val="640"/>
              </a:spcBef>
              <a:spcAft>
                <a:spcPts val="0"/>
              </a:spcAft>
              <a:buClr>
                <a:schemeClr val="dk1"/>
              </a:buClr>
              <a:buSzPts val="3200"/>
              <a:buFont typeface="Arial"/>
              <a:buNone/>
            </a:pPr>
            <a:endParaRPr sz="3200" b="1" i="0" u="none">
              <a:solidFill>
                <a:schemeClr val="dk1"/>
              </a:solidFill>
              <a:latin typeface="Calibri"/>
              <a:ea typeface="Calibri"/>
              <a:cs typeface="Calibri"/>
              <a:sym typeface="Calibri"/>
            </a:endParaRPr>
          </a:p>
          <a:p>
            <a:pPr marL="342900" marR="0" lvl="0" indent="-342900" algn="ctr" rtl="0">
              <a:lnSpc>
                <a:spcPct val="80000"/>
              </a:lnSpc>
              <a:spcBef>
                <a:spcPts val="400"/>
              </a:spcBef>
              <a:spcAft>
                <a:spcPts val="0"/>
              </a:spcAft>
              <a:buClr>
                <a:schemeClr val="dk1"/>
              </a:buClr>
              <a:buSzPts val="2000"/>
              <a:buFont typeface="Arial"/>
              <a:buNone/>
            </a:pPr>
            <a:endParaRPr sz="2000" b="0" i="0" u="none">
              <a:solidFill>
                <a:schemeClr val="dk1"/>
              </a:solidFill>
              <a:latin typeface="Calibri"/>
              <a:ea typeface="Calibri"/>
              <a:cs typeface="Calibri"/>
              <a:sym typeface="Calibri"/>
            </a:endParaRPr>
          </a:p>
          <a:p>
            <a:pPr marL="342900" marR="0" lvl="0" indent="-215900" algn="l" rtl="0">
              <a:spcBef>
                <a:spcPts val="400"/>
              </a:spcBef>
              <a:spcAft>
                <a:spcPts val="0"/>
              </a:spcAft>
              <a:buClr>
                <a:schemeClr val="dk1"/>
              </a:buClr>
              <a:buSzPts val="2000"/>
              <a:buFont typeface="Arial"/>
              <a:buNone/>
            </a:pPr>
            <a:endParaRPr sz="2000" b="0" i="0" u="none">
              <a:solidFill>
                <a:schemeClr val="dk1"/>
              </a:solidFill>
              <a:latin typeface="Calibri"/>
              <a:ea typeface="Calibri"/>
              <a:cs typeface="Calibri"/>
              <a:sym typeface="Calibri"/>
            </a:endParaRPr>
          </a:p>
        </p:txBody>
      </p:sp>
      <p:sp>
        <p:nvSpPr>
          <p:cNvPr id="231" name="Google Shape;231;p26"/>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Verdana"/>
              <a:buNone/>
            </a:pPr>
            <a:fld id="{00000000-1234-1234-1234-123412341234}" type="slidenum">
              <a:rPr lang="en-US" sz="12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1200"/>
                <a:buFont typeface="Verdana"/>
                <a:buNone/>
              </a:pPr>
              <a:t>14</a:t>
            </a:fld>
            <a:endParaRPr/>
          </a:p>
        </p:txBody>
      </p:sp>
      <p:sp>
        <p:nvSpPr>
          <p:cNvPr id="232" name="Google Shape;232;p26"/>
          <p:cNvSpPr txBox="1"/>
          <p:nvPr/>
        </p:nvSpPr>
        <p:spPr>
          <a:xfrm>
            <a:off x="1587" y="6165850"/>
            <a:ext cx="9144000" cy="692150"/>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233" name="Google Shape;233;p26" descr="IPAB horizontal.png"/>
          <p:cNvPicPr preferRelativeResize="0"/>
          <p:nvPr/>
        </p:nvPicPr>
        <p:blipFill rotWithShape="1">
          <a:blip r:embed="rId3">
            <a:alphaModFix/>
          </a:blip>
          <a:srcRect/>
          <a:stretch/>
        </p:blipFill>
        <p:spPr>
          <a:xfrm>
            <a:off x="5902325" y="6165850"/>
            <a:ext cx="2978150" cy="620712"/>
          </a:xfrm>
          <a:prstGeom prst="rect">
            <a:avLst/>
          </a:prstGeom>
          <a:noFill/>
          <a:ln>
            <a:noFill/>
          </a:ln>
        </p:spPr>
      </p:pic>
      <p:sp>
        <p:nvSpPr>
          <p:cNvPr id="234" name="Google Shape;234;p26"/>
          <p:cNvSpPr txBox="1"/>
          <p:nvPr/>
        </p:nvSpPr>
        <p:spPr>
          <a:xfrm rot="10800000" flipH="1">
            <a:off x="3175" y="6105525"/>
            <a:ext cx="2332037" cy="60325"/>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235" name="Google Shape;235;p26"/>
          <p:cNvSpPr txBox="1"/>
          <p:nvPr/>
        </p:nvSpPr>
        <p:spPr>
          <a:xfrm rot="10800000" flipH="1">
            <a:off x="1489075" y="6119812"/>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236" name="Google Shape;236;p26"/>
          <p:cNvSpPr txBox="1"/>
          <p:nvPr/>
        </p:nvSpPr>
        <p:spPr>
          <a:xfrm rot="10800000" flipH="1">
            <a:off x="4211637" y="6105525"/>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Google Shape;241;p27"/>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4400"/>
              <a:buFont typeface="Calibri"/>
              <a:buNone/>
            </a:pPr>
            <a:r>
              <a:rPr lang="en-US" sz="4400" b="1" i="0" u="none" strike="noStrike" cap="none">
                <a:solidFill>
                  <a:schemeClr val="dk1"/>
                </a:solidFill>
                <a:latin typeface="Calibri"/>
                <a:ea typeface="Calibri"/>
                <a:cs typeface="Calibri"/>
                <a:sym typeface="Calibri"/>
              </a:rPr>
              <a:t>ENTONCES:</a:t>
            </a:r>
            <a:endParaRPr/>
          </a:p>
        </p:txBody>
      </p:sp>
      <p:sp>
        <p:nvSpPr>
          <p:cNvPr id="242" name="Google Shape;242;p27"/>
          <p:cNvSpPr txBox="1">
            <a:spLocks noGrp="1"/>
          </p:cNvSpPr>
          <p:nvPr>
            <p:ph type="body" idx="1"/>
          </p:nvPr>
        </p:nvSpPr>
        <p:spPr>
          <a:xfrm>
            <a:off x="395287" y="1196975"/>
            <a:ext cx="8353425" cy="5327650"/>
          </a:xfrm>
          <a:prstGeom prst="rect">
            <a:avLst/>
          </a:prstGeom>
          <a:noFill/>
          <a:ln>
            <a:noFill/>
          </a:ln>
        </p:spPr>
        <p:txBody>
          <a:bodyPr spcFirstLastPara="1" wrap="square" lIns="91425" tIns="45700" rIns="91425" bIns="45700" anchor="t" anchorCtr="0">
            <a:noAutofit/>
          </a:bodyPr>
          <a:lstStyle/>
          <a:p>
            <a:pPr marL="342900" marR="0" lvl="0" indent="-342900" algn="ctr" rtl="0">
              <a:lnSpc>
                <a:spcPct val="100000"/>
              </a:lnSpc>
              <a:spcBef>
                <a:spcPts val="0"/>
              </a:spcBef>
              <a:spcAft>
                <a:spcPts val="0"/>
              </a:spcAft>
              <a:buClr>
                <a:schemeClr val="dk1"/>
              </a:buClr>
              <a:buSzPts val="2400"/>
              <a:buFont typeface="Arial"/>
              <a:buNone/>
            </a:pPr>
            <a:endParaRPr sz="2400" b="0" i="0" u="none">
              <a:solidFill>
                <a:schemeClr val="dk1"/>
              </a:solidFill>
              <a:latin typeface="Calibri"/>
              <a:ea typeface="Calibri"/>
              <a:cs typeface="Calibri"/>
              <a:sym typeface="Calibri"/>
            </a:endParaRPr>
          </a:p>
          <a:p>
            <a:pPr marL="342900" marR="0" lvl="0" indent="-342900" algn="ctr" rtl="0">
              <a:lnSpc>
                <a:spcPct val="100000"/>
              </a:lnSpc>
              <a:spcBef>
                <a:spcPts val="960"/>
              </a:spcBef>
              <a:spcAft>
                <a:spcPts val="0"/>
              </a:spcAft>
              <a:buClr>
                <a:schemeClr val="dk1"/>
              </a:buClr>
              <a:buSzPts val="4000"/>
              <a:buFont typeface="Arial"/>
              <a:buNone/>
            </a:pPr>
            <a:r>
              <a:rPr lang="en-US" sz="4000" b="0" i="0" u="none">
                <a:solidFill>
                  <a:schemeClr val="dk1"/>
                </a:solidFill>
                <a:latin typeface="Calibri"/>
                <a:ea typeface="Calibri"/>
                <a:cs typeface="Calibri"/>
                <a:sym typeface="Calibri"/>
              </a:rPr>
              <a:t> </a:t>
            </a:r>
            <a:r>
              <a:rPr lang="en-US" sz="4800" b="1" i="0" u="none">
                <a:solidFill>
                  <a:schemeClr val="dk1"/>
                </a:solidFill>
                <a:latin typeface="Calibri"/>
                <a:ea typeface="Calibri"/>
                <a:cs typeface="Calibri"/>
                <a:sym typeface="Calibri"/>
              </a:rPr>
              <a:t>Serie de actos</a:t>
            </a:r>
            <a:endParaRPr/>
          </a:p>
          <a:p>
            <a:pPr marL="342900" marR="0" lvl="0" indent="-342900" algn="ctr" rtl="0">
              <a:lnSpc>
                <a:spcPct val="100000"/>
              </a:lnSpc>
              <a:spcBef>
                <a:spcPts val="960"/>
              </a:spcBef>
              <a:spcAft>
                <a:spcPts val="0"/>
              </a:spcAft>
              <a:buClr>
                <a:schemeClr val="dk1"/>
              </a:buClr>
              <a:buSzPts val="4800"/>
              <a:buFont typeface="Arial"/>
              <a:buNone/>
            </a:pPr>
            <a:endParaRPr sz="4800" b="1" i="0" u="none">
              <a:solidFill>
                <a:schemeClr val="dk1"/>
              </a:solidFill>
              <a:latin typeface="Calibri"/>
              <a:ea typeface="Calibri"/>
              <a:cs typeface="Calibri"/>
              <a:sym typeface="Calibri"/>
            </a:endParaRPr>
          </a:p>
          <a:p>
            <a:pPr marL="342900" marR="0" lvl="0" indent="-342900" algn="ctr" rtl="0">
              <a:lnSpc>
                <a:spcPct val="100000"/>
              </a:lnSpc>
              <a:spcBef>
                <a:spcPts val="960"/>
              </a:spcBef>
              <a:spcAft>
                <a:spcPts val="0"/>
              </a:spcAft>
              <a:buClr>
                <a:schemeClr val="dk1"/>
              </a:buClr>
              <a:buSzPts val="4800"/>
              <a:buFont typeface="Arial"/>
              <a:buNone/>
            </a:pPr>
            <a:r>
              <a:rPr lang="en-US" sz="4800" b="1" i="0" u="none">
                <a:solidFill>
                  <a:schemeClr val="dk1"/>
                </a:solidFill>
                <a:latin typeface="Calibri"/>
                <a:ea typeface="Calibri"/>
                <a:cs typeface="Calibri"/>
                <a:sym typeface="Calibri"/>
              </a:rPr>
              <a:t>necesarios necesarios </a:t>
            </a:r>
            <a:endParaRPr/>
          </a:p>
          <a:p>
            <a:pPr marL="342900" marR="0" lvl="0" indent="-342900" algn="ctr" rtl="0">
              <a:lnSpc>
                <a:spcPct val="100000"/>
              </a:lnSpc>
              <a:spcBef>
                <a:spcPts val="960"/>
              </a:spcBef>
              <a:spcAft>
                <a:spcPts val="0"/>
              </a:spcAft>
              <a:buClr>
                <a:schemeClr val="dk1"/>
              </a:buClr>
              <a:buSzPts val="4800"/>
              <a:buFont typeface="Arial"/>
              <a:buNone/>
            </a:pPr>
            <a:r>
              <a:rPr lang="en-US" sz="4800" b="1" i="0" u="none">
                <a:solidFill>
                  <a:schemeClr val="dk1"/>
                </a:solidFill>
                <a:latin typeface="Calibri"/>
                <a:ea typeface="Calibri"/>
                <a:cs typeface="Calibri"/>
                <a:sym typeface="Calibri"/>
              </a:rPr>
              <a:t>  para el ejercicio</a:t>
            </a:r>
            <a:endParaRPr/>
          </a:p>
          <a:p>
            <a:pPr marL="342900" marR="0" lvl="0" indent="-342900" algn="ctr" rtl="0">
              <a:lnSpc>
                <a:spcPct val="100000"/>
              </a:lnSpc>
              <a:spcBef>
                <a:spcPts val="960"/>
              </a:spcBef>
              <a:spcAft>
                <a:spcPts val="0"/>
              </a:spcAft>
              <a:buClr>
                <a:schemeClr val="dk1"/>
              </a:buClr>
              <a:buSzPts val="4800"/>
              <a:buFont typeface="Arial"/>
              <a:buNone/>
            </a:pPr>
            <a:r>
              <a:rPr lang="en-US" sz="4800" b="1" i="0" u="none">
                <a:solidFill>
                  <a:schemeClr val="dk1"/>
                </a:solidFill>
                <a:latin typeface="Calibri"/>
                <a:ea typeface="Calibri"/>
                <a:cs typeface="Calibri"/>
                <a:sym typeface="Calibri"/>
              </a:rPr>
              <a:t>de la función administrativa</a:t>
            </a:r>
            <a:endParaRPr/>
          </a:p>
          <a:p>
            <a:pPr marL="342900" marR="0" lvl="0" indent="-342900" algn="ctr" rtl="0">
              <a:lnSpc>
                <a:spcPct val="100000"/>
              </a:lnSpc>
              <a:spcBef>
                <a:spcPts val="480"/>
              </a:spcBef>
              <a:spcAft>
                <a:spcPts val="0"/>
              </a:spcAft>
              <a:buClr>
                <a:schemeClr val="dk1"/>
              </a:buClr>
              <a:buSzPts val="2400"/>
              <a:buFont typeface="Arial"/>
              <a:buNone/>
            </a:pPr>
            <a:r>
              <a:rPr lang="en-US" sz="2400" b="0" i="0" u="none">
                <a:solidFill>
                  <a:schemeClr val="dk1"/>
                </a:solidFill>
                <a:latin typeface="Calibri"/>
                <a:ea typeface="Calibri"/>
                <a:cs typeface="Calibri"/>
                <a:sym typeface="Calibri"/>
              </a:rPr>
              <a:t>  </a:t>
            </a:r>
            <a:endParaRPr/>
          </a:p>
        </p:txBody>
      </p:sp>
      <p:sp>
        <p:nvSpPr>
          <p:cNvPr id="243" name="Google Shape;243;p27"/>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Verdana"/>
              <a:buNone/>
            </a:pPr>
            <a:fld id="{00000000-1234-1234-1234-123412341234}" type="slidenum">
              <a:rPr lang="en-US" sz="12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1200"/>
                <a:buFont typeface="Verdana"/>
                <a:buNone/>
              </a:pPr>
              <a:t>15</a:t>
            </a:fld>
            <a:endParaRPr/>
          </a:p>
        </p:txBody>
      </p:sp>
      <p:sp>
        <p:nvSpPr>
          <p:cNvPr id="244" name="Google Shape;244;p27"/>
          <p:cNvSpPr txBox="1"/>
          <p:nvPr/>
        </p:nvSpPr>
        <p:spPr>
          <a:xfrm>
            <a:off x="1587" y="6165850"/>
            <a:ext cx="9144000" cy="692150"/>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245" name="Google Shape;245;p27" descr="IPAB horizontal.png"/>
          <p:cNvPicPr preferRelativeResize="0"/>
          <p:nvPr/>
        </p:nvPicPr>
        <p:blipFill rotWithShape="1">
          <a:blip r:embed="rId3">
            <a:alphaModFix/>
          </a:blip>
          <a:srcRect/>
          <a:stretch/>
        </p:blipFill>
        <p:spPr>
          <a:xfrm>
            <a:off x="5902325" y="6165850"/>
            <a:ext cx="2978150" cy="620712"/>
          </a:xfrm>
          <a:prstGeom prst="rect">
            <a:avLst/>
          </a:prstGeom>
          <a:noFill/>
          <a:ln>
            <a:noFill/>
          </a:ln>
        </p:spPr>
      </p:pic>
      <p:sp>
        <p:nvSpPr>
          <p:cNvPr id="246" name="Google Shape;246;p27"/>
          <p:cNvSpPr txBox="1"/>
          <p:nvPr/>
        </p:nvSpPr>
        <p:spPr>
          <a:xfrm rot="10800000" flipH="1">
            <a:off x="3175" y="6105525"/>
            <a:ext cx="2332037" cy="60325"/>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247" name="Google Shape;247;p27"/>
          <p:cNvSpPr txBox="1"/>
          <p:nvPr/>
        </p:nvSpPr>
        <p:spPr>
          <a:xfrm rot="10800000" flipH="1">
            <a:off x="1489075" y="6119812"/>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248" name="Google Shape;248;p27"/>
          <p:cNvSpPr txBox="1"/>
          <p:nvPr/>
        </p:nvSpPr>
        <p:spPr>
          <a:xfrm rot="10800000" flipH="1">
            <a:off x="4211637" y="6105525"/>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Google Shape;253;p28"/>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3200"/>
              <a:buFont typeface="Arial"/>
              <a:buChar char="•"/>
            </a:pPr>
            <a:r>
              <a:rPr lang="en-US" sz="3200" b="0" i="0" u="none">
                <a:solidFill>
                  <a:schemeClr val="dk1"/>
                </a:solidFill>
                <a:latin typeface="Calibri"/>
                <a:ea typeface="Calibri"/>
                <a:cs typeface="Calibri"/>
                <a:sym typeface="Calibri"/>
              </a:rPr>
              <a:t>Conjunto de normas, cumplidas por y ante los órganos que tienen atribuida la función administrativa, con el fin de preparar la emisión de actos que satisfacen directa o indirectamente el bien común. </a:t>
            </a:r>
            <a:endParaRPr/>
          </a:p>
        </p:txBody>
      </p:sp>
      <p:sp>
        <p:nvSpPr>
          <p:cNvPr id="254" name="Google Shape;254;p28"/>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Verdana"/>
              <a:buNone/>
            </a:pPr>
            <a:fld id="{00000000-1234-1234-1234-123412341234}" type="slidenum">
              <a:rPr lang="en-US" sz="12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1200"/>
                <a:buFont typeface="Verdana"/>
                <a:buNone/>
              </a:pPr>
              <a:t>16</a:t>
            </a:fld>
            <a:endParaRPr/>
          </a:p>
        </p:txBody>
      </p:sp>
      <p:sp>
        <p:nvSpPr>
          <p:cNvPr id="255" name="Google Shape;255;p28"/>
          <p:cNvSpPr txBox="1"/>
          <p:nvPr/>
        </p:nvSpPr>
        <p:spPr>
          <a:xfrm>
            <a:off x="1587" y="6165850"/>
            <a:ext cx="9144000" cy="692150"/>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256" name="Google Shape;256;p28" descr="IPAB horizontal.png"/>
          <p:cNvPicPr preferRelativeResize="0"/>
          <p:nvPr/>
        </p:nvPicPr>
        <p:blipFill rotWithShape="1">
          <a:blip r:embed="rId3">
            <a:alphaModFix/>
          </a:blip>
          <a:srcRect/>
          <a:stretch/>
        </p:blipFill>
        <p:spPr>
          <a:xfrm>
            <a:off x="5902325" y="6165850"/>
            <a:ext cx="2978150" cy="620712"/>
          </a:xfrm>
          <a:prstGeom prst="rect">
            <a:avLst/>
          </a:prstGeom>
          <a:noFill/>
          <a:ln>
            <a:noFill/>
          </a:ln>
        </p:spPr>
      </p:pic>
      <p:sp>
        <p:nvSpPr>
          <p:cNvPr id="257" name="Google Shape;257;p28"/>
          <p:cNvSpPr txBox="1"/>
          <p:nvPr/>
        </p:nvSpPr>
        <p:spPr>
          <a:xfrm rot="10800000" flipH="1">
            <a:off x="3175" y="6105525"/>
            <a:ext cx="2332037" cy="60325"/>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258" name="Google Shape;258;p28"/>
          <p:cNvSpPr txBox="1"/>
          <p:nvPr/>
        </p:nvSpPr>
        <p:spPr>
          <a:xfrm rot="10800000" flipH="1">
            <a:off x="1489075" y="6119812"/>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259" name="Google Shape;259;p28"/>
          <p:cNvSpPr txBox="1"/>
          <p:nvPr/>
        </p:nvSpPr>
        <p:spPr>
          <a:xfrm rot="10800000" flipH="1">
            <a:off x="4211637" y="6105525"/>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Google Shape;264;p29"/>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p>
            <a:pPr marL="342900" marR="0" lvl="0" indent="-342900" algn="ctr" rtl="0">
              <a:lnSpc>
                <a:spcPct val="100000"/>
              </a:lnSpc>
              <a:spcBef>
                <a:spcPts val="0"/>
              </a:spcBef>
              <a:spcAft>
                <a:spcPts val="0"/>
              </a:spcAft>
              <a:buClr>
                <a:schemeClr val="dk1"/>
              </a:buClr>
              <a:buSzPts val="3200"/>
              <a:buFont typeface="Arial"/>
              <a:buNone/>
            </a:pPr>
            <a:endParaRPr sz="3200" b="0" i="0" u="none">
              <a:solidFill>
                <a:schemeClr val="dk1"/>
              </a:solidFill>
              <a:latin typeface="Calibri"/>
              <a:ea typeface="Calibri"/>
              <a:cs typeface="Calibri"/>
              <a:sym typeface="Calibri"/>
            </a:endParaRPr>
          </a:p>
          <a:p>
            <a:pPr marL="342900" marR="0" lvl="0" indent="-342900" algn="ctr" rtl="0">
              <a:lnSpc>
                <a:spcPct val="100000"/>
              </a:lnSpc>
              <a:spcBef>
                <a:spcPts val="1080"/>
              </a:spcBef>
              <a:spcAft>
                <a:spcPts val="0"/>
              </a:spcAft>
              <a:buClr>
                <a:schemeClr val="dk1"/>
              </a:buClr>
              <a:buSzPts val="5400"/>
              <a:buFont typeface="Arial"/>
              <a:buNone/>
            </a:pPr>
            <a:r>
              <a:rPr lang="en-US" sz="5400" b="1" i="0" u="none">
                <a:solidFill>
                  <a:schemeClr val="dk1"/>
                </a:solidFill>
                <a:latin typeface="Calibri"/>
                <a:ea typeface="Calibri"/>
                <a:cs typeface="Calibri"/>
                <a:sym typeface="Calibri"/>
              </a:rPr>
              <a:t>BIEN COMÚN</a:t>
            </a:r>
            <a:endParaRPr/>
          </a:p>
          <a:p>
            <a:pPr marL="342900" marR="0" lvl="0" indent="-342900" algn="ctr" rtl="0">
              <a:lnSpc>
                <a:spcPct val="100000"/>
              </a:lnSpc>
              <a:spcBef>
                <a:spcPts val="640"/>
              </a:spcBef>
              <a:spcAft>
                <a:spcPts val="0"/>
              </a:spcAft>
              <a:buClr>
                <a:schemeClr val="dk1"/>
              </a:buClr>
              <a:buSzPts val="3200"/>
              <a:buFont typeface="Arial"/>
              <a:buNone/>
            </a:pPr>
            <a:endParaRPr sz="3200" b="0" i="0" u="none">
              <a:solidFill>
                <a:schemeClr val="dk1"/>
              </a:solidFill>
              <a:latin typeface="Calibri"/>
              <a:ea typeface="Calibri"/>
              <a:cs typeface="Calibri"/>
              <a:sym typeface="Calibri"/>
            </a:endParaRPr>
          </a:p>
          <a:p>
            <a:pPr marL="342900" marR="0" lvl="0" indent="-342900" algn="ctr" rtl="0">
              <a:lnSpc>
                <a:spcPct val="100000"/>
              </a:lnSpc>
              <a:spcBef>
                <a:spcPts val="1080"/>
              </a:spcBef>
              <a:spcAft>
                <a:spcPts val="0"/>
              </a:spcAft>
              <a:buClr>
                <a:schemeClr val="dk1"/>
              </a:buClr>
              <a:buSzPts val="5400"/>
              <a:buFont typeface="Arial"/>
              <a:buNone/>
            </a:pPr>
            <a:r>
              <a:rPr lang="en-US" sz="5400" b="1" i="0" u="none">
                <a:solidFill>
                  <a:schemeClr val="dk1"/>
                </a:solidFill>
                <a:latin typeface="Calibri"/>
                <a:ea typeface="Calibri"/>
                <a:cs typeface="Calibri"/>
                <a:sym typeface="Calibri"/>
              </a:rPr>
              <a:t>NORMAS</a:t>
            </a:r>
            <a:endParaRPr/>
          </a:p>
        </p:txBody>
      </p:sp>
      <p:sp>
        <p:nvSpPr>
          <p:cNvPr id="265" name="Google Shape;265;p29"/>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Verdana"/>
              <a:buNone/>
            </a:pPr>
            <a:fld id="{00000000-1234-1234-1234-123412341234}" type="slidenum">
              <a:rPr lang="en-US" sz="12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1200"/>
                <a:buFont typeface="Verdana"/>
                <a:buNone/>
              </a:pPr>
              <a:t>17</a:t>
            </a:fld>
            <a:endParaRPr/>
          </a:p>
        </p:txBody>
      </p:sp>
      <p:sp>
        <p:nvSpPr>
          <p:cNvPr id="266" name="Google Shape;266;p29"/>
          <p:cNvSpPr txBox="1"/>
          <p:nvPr/>
        </p:nvSpPr>
        <p:spPr>
          <a:xfrm>
            <a:off x="1587" y="6165850"/>
            <a:ext cx="9144000" cy="692150"/>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267" name="Google Shape;267;p29" descr="IPAB horizontal.png"/>
          <p:cNvPicPr preferRelativeResize="0"/>
          <p:nvPr/>
        </p:nvPicPr>
        <p:blipFill rotWithShape="1">
          <a:blip r:embed="rId3">
            <a:alphaModFix/>
          </a:blip>
          <a:srcRect/>
          <a:stretch/>
        </p:blipFill>
        <p:spPr>
          <a:xfrm>
            <a:off x="5902325" y="6165850"/>
            <a:ext cx="2978150" cy="620712"/>
          </a:xfrm>
          <a:prstGeom prst="rect">
            <a:avLst/>
          </a:prstGeom>
          <a:noFill/>
          <a:ln>
            <a:noFill/>
          </a:ln>
        </p:spPr>
      </p:pic>
      <p:sp>
        <p:nvSpPr>
          <p:cNvPr id="268" name="Google Shape;268;p29"/>
          <p:cNvSpPr txBox="1"/>
          <p:nvPr/>
        </p:nvSpPr>
        <p:spPr>
          <a:xfrm rot="10800000" flipH="1">
            <a:off x="3175" y="6105525"/>
            <a:ext cx="2332037" cy="60325"/>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269" name="Google Shape;269;p29"/>
          <p:cNvSpPr txBox="1"/>
          <p:nvPr/>
        </p:nvSpPr>
        <p:spPr>
          <a:xfrm rot="10800000" flipH="1">
            <a:off x="1489075" y="6119812"/>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270" name="Google Shape;270;p29"/>
          <p:cNvSpPr txBox="1"/>
          <p:nvPr/>
        </p:nvSpPr>
        <p:spPr>
          <a:xfrm rot="10800000" flipH="1">
            <a:off x="4211637" y="6105525"/>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5" name="Google Shape;275;p30"/>
          <p:cNvSpPr txBox="1">
            <a:spLocks noGrp="1"/>
          </p:cNvSpPr>
          <p:nvPr>
            <p:ph type="ctrTitle"/>
          </p:nvPr>
        </p:nvSpPr>
        <p:spPr>
          <a:xfrm>
            <a:off x="827087" y="404812"/>
            <a:ext cx="7772400" cy="5545137"/>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400"/>
              <a:buFont typeface="Calibri"/>
              <a:buNone/>
            </a:pPr>
            <a:r>
              <a:rPr lang="en-US" sz="5400" b="0" i="0" u="none" strike="noStrike" cap="none">
                <a:solidFill>
                  <a:schemeClr val="dk1"/>
                </a:solidFill>
                <a:latin typeface="Calibri"/>
                <a:ea typeface="Calibri"/>
                <a:cs typeface="Calibri"/>
                <a:sym typeface="Calibri"/>
              </a:rPr>
              <a:t/>
            </a:r>
            <a:br>
              <a:rPr lang="en-US" sz="5400" b="0" i="0" u="none" strike="noStrike" cap="none">
                <a:solidFill>
                  <a:schemeClr val="dk1"/>
                </a:solidFill>
                <a:latin typeface="Calibri"/>
                <a:ea typeface="Calibri"/>
                <a:cs typeface="Calibri"/>
                <a:sym typeface="Calibri"/>
              </a:rPr>
            </a:br>
            <a:r>
              <a:rPr lang="en-US" sz="5400" b="0" i="0" u="none" strike="noStrike" cap="none">
                <a:solidFill>
                  <a:schemeClr val="dk1"/>
                </a:solidFill>
                <a:latin typeface="Calibri"/>
                <a:ea typeface="Calibri"/>
                <a:cs typeface="Calibri"/>
                <a:sym typeface="Calibri"/>
              </a:rPr>
              <a:t/>
            </a:r>
            <a:br>
              <a:rPr lang="en-US" sz="5400" b="0" i="0" u="none" strike="noStrike" cap="none">
                <a:solidFill>
                  <a:schemeClr val="dk1"/>
                </a:solidFill>
                <a:latin typeface="Calibri"/>
                <a:ea typeface="Calibri"/>
                <a:cs typeface="Calibri"/>
                <a:sym typeface="Calibri"/>
              </a:rPr>
            </a:br>
            <a:r>
              <a:rPr lang="en-US" sz="5400" b="1" i="0" u="none" strike="noStrike" cap="none">
                <a:solidFill>
                  <a:schemeClr val="dk1"/>
                </a:solidFill>
                <a:latin typeface="Calibri"/>
                <a:ea typeface="Calibri"/>
                <a:cs typeface="Calibri"/>
                <a:sym typeface="Calibri"/>
              </a:rPr>
              <a:t>Conjunto de</a:t>
            </a:r>
            <a:br>
              <a:rPr lang="en-US" sz="5400" b="1" i="0" u="none" strike="noStrike" cap="none">
                <a:solidFill>
                  <a:schemeClr val="dk1"/>
                </a:solidFill>
                <a:latin typeface="Calibri"/>
                <a:ea typeface="Calibri"/>
                <a:cs typeface="Calibri"/>
                <a:sym typeface="Calibri"/>
              </a:rPr>
            </a:br>
            <a:r>
              <a:rPr lang="en-US" sz="5400" b="1" i="0" u="none" strike="noStrike" cap="none">
                <a:solidFill>
                  <a:schemeClr val="dk1"/>
                </a:solidFill>
                <a:latin typeface="Calibri"/>
                <a:ea typeface="Calibri"/>
                <a:cs typeface="Calibri"/>
                <a:sym typeface="Calibri"/>
              </a:rPr>
              <a:t>principios y reglas</a:t>
            </a:r>
            <a:br>
              <a:rPr lang="en-US" sz="5400" b="1" i="0" u="none" strike="noStrike" cap="none">
                <a:solidFill>
                  <a:schemeClr val="dk1"/>
                </a:solidFill>
                <a:latin typeface="Calibri"/>
                <a:ea typeface="Calibri"/>
                <a:cs typeface="Calibri"/>
                <a:sym typeface="Calibri"/>
              </a:rPr>
            </a:br>
            <a:r>
              <a:rPr lang="en-US" sz="5400" b="1" i="0" u="none" strike="noStrike" cap="none">
                <a:solidFill>
                  <a:schemeClr val="dk1"/>
                </a:solidFill>
                <a:latin typeface="Calibri"/>
                <a:ea typeface="Calibri"/>
                <a:cs typeface="Calibri"/>
                <a:sym typeface="Calibri"/>
              </a:rPr>
              <a:t>que rigen la emisión</a:t>
            </a:r>
            <a:br>
              <a:rPr lang="en-US" sz="5400" b="1" i="0" u="none" strike="noStrike" cap="none">
                <a:solidFill>
                  <a:schemeClr val="dk1"/>
                </a:solidFill>
                <a:latin typeface="Calibri"/>
                <a:ea typeface="Calibri"/>
                <a:cs typeface="Calibri"/>
                <a:sym typeface="Calibri"/>
              </a:rPr>
            </a:br>
            <a:r>
              <a:rPr lang="en-US" sz="5400" b="1" i="0" u="none" strike="noStrike" cap="none">
                <a:solidFill>
                  <a:schemeClr val="dk1"/>
                </a:solidFill>
                <a:latin typeface="Calibri"/>
                <a:ea typeface="Calibri"/>
                <a:cs typeface="Calibri"/>
                <a:sym typeface="Calibri"/>
              </a:rPr>
              <a:t>de la voluntad administrativa</a:t>
            </a:r>
            <a:br>
              <a:rPr lang="en-US" sz="5400" b="1" i="0" u="none" strike="noStrike" cap="none">
                <a:solidFill>
                  <a:schemeClr val="dk1"/>
                </a:solidFill>
                <a:latin typeface="Calibri"/>
                <a:ea typeface="Calibri"/>
                <a:cs typeface="Calibri"/>
                <a:sym typeface="Calibri"/>
              </a:rPr>
            </a:br>
            <a:endParaRPr/>
          </a:p>
        </p:txBody>
      </p:sp>
      <p:sp>
        <p:nvSpPr>
          <p:cNvPr id="276" name="Google Shape;276;p30"/>
          <p:cNvSpPr txBox="1">
            <a:spLocks noGrp="1"/>
          </p:cNvSpPr>
          <p:nvPr>
            <p:ph type="subTitle" idx="1"/>
          </p:nvPr>
        </p:nvSpPr>
        <p:spPr>
          <a:xfrm>
            <a:off x="468312" y="0"/>
            <a:ext cx="6400800" cy="1752600"/>
          </a:xfrm>
          <a:prstGeom prst="rect">
            <a:avLst/>
          </a:prstGeom>
          <a:noFill/>
          <a:ln>
            <a:noFill/>
          </a:ln>
        </p:spPr>
        <p:txBody>
          <a:bodyPr spcFirstLastPara="1" wrap="square" lIns="91425" tIns="45700" rIns="91425" bIns="45700" anchor="t" anchorCtr="0">
            <a:noAutofit/>
          </a:bodyPr>
          <a:lstStyle/>
          <a:p>
            <a:pPr marL="1828800" marR="0" lvl="4" indent="0" algn="ctr" rtl="0">
              <a:lnSpc>
                <a:spcPct val="80000"/>
              </a:lnSpc>
              <a:spcBef>
                <a:spcPts val="0"/>
              </a:spcBef>
              <a:spcAft>
                <a:spcPts val="0"/>
              </a:spcAft>
              <a:buClr>
                <a:srgbClr val="888888"/>
              </a:buClr>
              <a:buSzPts val="2800"/>
              <a:buFont typeface="Arial"/>
              <a:buNone/>
            </a:pPr>
            <a:endParaRPr sz="2800" b="1" i="0" u="none" strike="noStrike" cap="none">
              <a:solidFill>
                <a:srgbClr val="FFFF00"/>
              </a:solidFill>
              <a:latin typeface="Calibri"/>
              <a:ea typeface="Calibri"/>
              <a:cs typeface="Calibri"/>
              <a:sym typeface="Calibri"/>
            </a:endParaRPr>
          </a:p>
          <a:p>
            <a:pPr marL="1828800" marR="0" lvl="4" indent="0" algn="ctr" rtl="0">
              <a:lnSpc>
                <a:spcPct val="80000"/>
              </a:lnSpc>
              <a:spcBef>
                <a:spcPts val="880"/>
              </a:spcBef>
              <a:spcAft>
                <a:spcPts val="0"/>
              </a:spcAft>
              <a:buClr>
                <a:schemeClr val="dk1"/>
              </a:buClr>
              <a:buSzPts val="4400"/>
              <a:buFont typeface="Arial"/>
              <a:buNone/>
            </a:pPr>
            <a:r>
              <a:rPr lang="en-US" sz="4400" b="1" i="0" u="none" strike="noStrike" cap="none">
                <a:solidFill>
                  <a:schemeClr val="dk1"/>
                </a:solidFill>
                <a:latin typeface="Calibri"/>
                <a:ea typeface="Calibri"/>
                <a:cs typeface="Calibri"/>
                <a:sym typeface="Calibri"/>
              </a:rPr>
              <a:t>NORMAS:</a:t>
            </a:r>
            <a:br>
              <a:rPr lang="en-US" sz="4400" b="1" i="0" u="none" strike="noStrike" cap="none">
                <a:solidFill>
                  <a:schemeClr val="dk1"/>
                </a:solidFill>
                <a:latin typeface="Calibri"/>
                <a:ea typeface="Calibri"/>
                <a:cs typeface="Calibri"/>
                <a:sym typeface="Calibri"/>
              </a:rPr>
            </a:br>
            <a:endParaRPr/>
          </a:p>
        </p:txBody>
      </p:sp>
      <p:sp>
        <p:nvSpPr>
          <p:cNvPr id="277" name="Google Shape;277;p30"/>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Verdana"/>
              <a:buNone/>
            </a:pPr>
            <a:fld id="{00000000-1234-1234-1234-123412341234}" type="slidenum">
              <a:rPr lang="en-US" sz="12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1200"/>
                <a:buFont typeface="Verdana"/>
                <a:buNone/>
              </a:pPr>
              <a:t>18</a:t>
            </a:fld>
            <a:endParaRPr/>
          </a:p>
        </p:txBody>
      </p:sp>
      <p:sp>
        <p:nvSpPr>
          <p:cNvPr id="278" name="Google Shape;278;p30"/>
          <p:cNvSpPr txBox="1"/>
          <p:nvPr/>
        </p:nvSpPr>
        <p:spPr>
          <a:xfrm>
            <a:off x="1587" y="6165850"/>
            <a:ext cx="9144000" cy="692150"/>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279" name="Google Shape;279;p30" descr="IPAB horizontal.png"/>
          <p:cNvPicPr preferRelativeResize="0"/>
          <p:nvPr/>
        </p:nvPicPr>
        <p:blipFill rotWithShape="1">
          <a:blip r:embed="rId3">
            <a:alphaModFix/>
          </a:blip>
          <a:srcRect/>
          <a:stretch/>
        </p:blipFill>
        <p:spPr>
          <a:xfrm>
            <a:off x="5902325" y="6165850"/>
            <a:ext cx="2978150" cy="620712"/>
          </a:xfrm>
          <a:prstGeom prst="rect">
            <a:avLst/>
          </a:prstGeom>
          <a:noFill/>
          <a:ln>
            <a:noFill/>
          </a:ln>
        </p:spPr>
      </p:pic>
      <p:sp>
        <p:nvSpPr>
          <p:cNvPr id="280" name="Google Shape;280;p30"/>
          <p:cNvSpPr txBox="1"/>
          <p:nvPr/>
        </p:nvSpPr>
        <p:spPr>
          <a:xfrm rot="10800000" flipH="1">
            <a:off x="3175" y="6105525"/>
            <a:ext cx="2332037" cy="60325"/>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281" name="Google Shape;281;p30"/>
          <p:cNvSpPr txBox="1"/>
          <p:nvPr/>
        </p:nvSpPr>
        <p:spPr>
          <a:xfrm rot="10800000" flipH="1">
            <a:off x="1489075" y="6119812"/>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282" name="Google Shape;282;p30"/>
          <p:cNvSpPr txBox="1"/>
          <p:nvPr/>
        </p:nvSpPr>
        <p:spPr>
          <a:xfrm rot="10800000" flipH="1">
            <a:off x="4211637" y="6105525"/>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86"/>
        <p:cNvGrpSpPr/>
        <p:nvPr/>
      </p:nvGrpSpPr>
      <p:grpSpPr>
        <a:xfrm>
          <a:off x="0" y="0"/>
          <a:ext cx="0" cy="0"/>
          <a:chOff x="0" y="0"/>
          <a:chExt cx="0" cy="0"/>
        </a:xfrm>
      </p:grpSpPr>
      <p:sp>
        <p:nvSpPr>
          <p:cNvPr id="287" name="Google Shape;287;p31"/>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p>
            <a:pPr marL="342900" marR="0" lvl="0" indent="-342900" algn="ctr" rtl="0">
              <a:lnSpc>
                <a:spcPct val="100000"/>
              </a:lnSpc>
              <a:spcBef>
                <a:spcPts val="0"/>
              </a:spcBef>
              <a:spcAft>
                <a:spcPts val="0"/>
              </a:spcAft>
              <a:buClr>
                <a:schemeClr val="dk1"/>
              </a:buClr>
              <a:buSzPts val="4000"/>
              <a:buFont typeface="Arial"/>
              <a:buNone/>
            </a:pPr>
            <a:r>
              <a:rPr lang="en-US" sz="4000" b="1" i="0" u="none">
                <a:solidFill>
                  <a:schemeClr val="dk1"/>
                </a:solidFill>
                <a:latin typeface="Calibri"/>
                <a:ea typeface="Calibri"/>
                <a:cs typeface="Calibri"/>
                <a:sym typeface="Calibri"/>
              </a:rPr>
              <a:t>	EL PROCEDIMIENTO ADMINISTRATIVO SE ENCUENTRA REGIDO POR PRINCIPIOS Y REGLAS</a:t>
            </a:r>
            <a:endParaRPr/>
          </a:p>
        </p:txBody>
      </p:sp>
      <p:sp>
        <p:nvSpPr>
          <p:cNvPr id="288" name="Google Shape;288;p31"/>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Verdana"/>
              <a:buNone/>
            </a:pPr>
            <a:fld id="{00000000-1234-1234-1234-123412341234}" type="slidenum">
              <a:rPr lang="en-US" sz="12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1200"/>
                <a:buFont typeface="Verdana"/>
                <a:buNone/>
              </a:pPr>
              <a:t>19</a:t>
            </a:fld>
            <a:endParaRPr/>
          </a:p>
        </p:txBody>
      </p:sp>
      <p:sp>
        <p:nvSpPr>
          <p:cNvPr id="289" name="Google Shape;289;p31"/>
          <p:cNvSpPr txBox="1"/>
          <p:nvPr/>
        </p:nvSpPr>
        <p:spPr>
          <a:xfrm>
            <a:off x="1587" y="6165850"/>
            <a:ext cx="9144000" cy="692150"/>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290" name="Google Shape;290;p31" descr="IPAB horizontal.png"/>
          <p:cNvPicPr preferRelativeResize="0"/>
          <p:nvPr/>
        </p:nvPicPr>
        <p:blipFill rotWithShape="1">
          <a:blip r:embed="rId3">
            <a:alphaModFix/>
          </a:blip>
          <a:srcRect/>
          <a:stretch/>
        </p:blipFill>
        <p:spPr>
          <a:xfrm>
            <a:off x="5902325" y="6165850"/>
            <a:ext cx="2978150" cy="620712"/>
          </a:xfrm>
          <a:prstGeom prst="rect">
            <a:avLst/>
          </a:prstGeom>
          <a:noFill/>
          <a:ln>
            <a:noFill/>
          </a:ln>
        </p:spPr>
      </p:pic>
      <p:sp>
        <p:nvSpPr>
          <p:cNvPr id="291" name="Google Shape;291;p31"/>
          <p:cNvSpPr txBox="1"/>
          <p:nvPr/>
        </p:nvSpPr>
        <p:spPr>
          <a:xfrm rot="10800000" flipH="1">
            <a:off x="3175" y="6105525"/>
            <a:ext cx="2332037" cy="60325"/>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292" name="Google Shape;292;p31"/>
          <p:cNvSpPr txBox="1"/>
          <p:nvPr/>
        </p:nvSpPr>
        <p:spPr>
          <a:xfrm rot="10800000" flipH="1">
            <a:off x="1489075" y="6119812"/>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293" name="Google Shape;293;p31"/>
          <p:cNvSpPr txBox="1"/>
          <p:nvPr/>
        </p:nvSpPr>
        <p:spPr>
          <a:xfrm rot="10800000" flipH="1">
            <a:off x="4211637" y="6105525"/>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990099"/>
        </a:solidFill>
        <a:effectLst/>
      </p:bgPr>
    </p:bg>
    <p:spTree>
      <p:nvGrpSpPr>
        <p:cNvPr id="1" name="Shape 93"/>
        <p:cNvGrpSpPr/>
        <p:nvPr/>
      </p:nvGrpSpPr>
      <p:grpSpPr>
        <a:xfrm>
          <a:off x="0" y="0"/>
          <a:ext cx="0" cy="0"/>
          <a:chOff x="0" y="0"/>
          <a:chExt cx="0" cy="0"/>
        </a:xfrm>
      </p:grpSpPr>
      <p:pic>
        <p:nvPicPr>
          <p:cNvPr id="94" name="Google Shape;94;p14" descr="mendoza gobierno.png"/>
          <p:cNvPicPr preferRelativeResize="0"/>
          <p:nvPr/>
        </p:nvPicPr>
        <p:blipFill rotWithShape="1">
          <a:blip r:embed="rId3">
            <a:alphaModFix/>
          </a:blip>
          <a:srcRect/>
          <a:stretch/>
        </p:blipFill>
        <p:spPr>
          <a:xfrm>
            <a:off x="5940425" y="5661025"/>
            <a:ext cx="2663825" cy="785812"/>
          </a:xfrm>
          <a:prstGeom prst="rect">
            <a:avLst/>
          </a:prstGeom>
          <a:noFill/>
          <a:ln>
            <a:noFill/>
          </a:ln>
        </p:spPr>
      </p:pic>
      <p:pic>
        <p:nvPicPr>
          <p:cNvPr id="95" name="Google Shape;95;p14" descr="ipap.JPG"/>
          <p:cNvPicPr preferRelativeResize="0"/>
          <p:nvPr/>
        </p:nvPicPr>
        <p:blipFill rotWithShape="1">
          <a:blip r:embed="rId4">
            <a:alphaModFix/>
          </a:blip>
          <a:srcRect/>
          <a:stretch/>
        </p:blipFill>
        <p:spPr>
          <a:xfrm>
            <a:off x="900112" y="5516562"/>
            <a:ext cx="1684337" cy="1038225"/>
          </a:xfrm>
          <a:prstGeom prst="rect">
            <a:avLst/>
          </a:prstGeom>
          <a:noFill/>
          <a:ln>
            <a:noFill/>
          </a:ln>
        </p:spPr>
      </p:pic>
      <p:sp>
        <p:nvSpPr>
          <p:cNvPr id="96" name="Google Shape;96;p14"/>
          <p:cNvSpPr txBox="1"/>
          <p:nvPr/>
        </p:nvSpPr>
        <p:spPr>
          <a:xfrm>
            <a:off x="3143250" y="4643437"/>
            <a:ext cx="3732212" cy="64611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800"/>
              <a:buFont typeface="Verdana"/>
              <a:buNone/>
            </a:pPr>
            <a:r>
              <a:rPr lang="en-US" sz="1800" b="0" i="0" u="none" strike="noStrike" cap="none">
                <a:solidFill>
                  <a:schemeClr val="lt1"/>
                </a:solidFill>
                <a:latin typeface="Verdana"/>
                <a:ea typeface="Verdana"/>
                <a:cs typeface="Verdana"/>
                <a:sym typeface="Verdana"/>
              </a:rPr>
              <a:t>Dra. María Soledad Pozzi</a:t>
            </a:r>
            <a:endParaRPr/>
          </a:p>
          <a:p>
            <a:pPr marL="0" marR="0" lvl="0" indent="0" algn="l" rtl="0">
              <a:lnSpc>
                <a:spcPct val="100000"/>
              </a:lnSpc>
              <a:spcBef>
                <a:spcPts val="0"/>
              </a:spcBef>
              <a:spcAft>
                <a:spcPts val="0"/>
              </a:spcAft>
              <a:buClr>
                <a:schemeClr val="lt1"/>
              </a:buClr>
              <a:buSzPts val="1800"/>
              <a:buFont typeface="Verdana"/>
              <a:buNone/>
            </a:pPr>
            <a:r>
              <a:rPr lang="en-US" sz="1800" b="0" i="0" u="none" strike="noStrike" cap="none">
                <a:solidFill>
                  <a:schemeClr val="lt1"/>
                </a:solidFill>
                <a:latin typeface="Verdana"/>
                <a:ea typeface="Verdana"/>
                <a:cs typeface="Verdana"/>
                <a:sym typeface="Verdana"/>
              </a:rPr>
              <a:t>Dra. Natalia Salomón.</a:t>
            </a:r>
            <a:endParaRPr/>
          </a:p>
        </p:txBody>
      </p:sp>
      <p:sp>
        <p:nvSpPr>
          <p:cNvPr id="97" name="Google Shape;97;p14"/>
          <p:cNvSpPr txBox="1"/>
          <p:nvPr/>
        </p:nvSpPr>
        <p:spPr>
          <a:xfrm>
            <a:off x="323850" y="1341437"/>
            <a:ext cx="8424862" cy="2862262"/>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4500"/>
              <a:buFont typeface="Verdana"/>
              <a:buNone/>
            </a:pPr>
            <a:r>
              <a:rPr lang="en-US" sz="4500" b="0" i="0" u="none" strike="noStrike" cap="none" dirty="0">
                <a:solidFill>
                  <a:schemeClr val="dk1"/>
                </a:solidFill>
                <a:latin typeface="Verdana"/>
                <a:ea typeface="Verdana"/>
                <a:cs typeface="Verdana"/>
                <a:sym typeface="Verdana"/>
              </a:rPr>
              <a:t>ORGANIZACIÓN Y ESTRUCTURA ADMINISTRATIVA DEL ESTADO</a:t>
            </a:r>
            <a:endParaRPr/>
          </a:p>
        </p:txBody>
      </p:sp>
    </p:spTree>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97"/>
        <p:cNvGrpSpPr/>
        <p:nvPr/>
      </p:nvGrpSpPr>
      <p:grpSpPr>
        <a:xfrm>
          <a:off x="0" y="0"/>
          <a:ext cx="0" cy="0"/>
          <a:chOff x="0" y="0"/>
          <a:chExt cx="0" cy="0"/>
        </a:xfrm>
      </p:grpSpPr>
      <p:sp>
        <p:nvSpPr>
          <p:cNvPr id="298" name="Google Shape;298;p32"/>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3600"/>
              <a:buFont typeface="Calibri"/>
              <a:buNone/>
            </a:pPr>
            <a:r>
              <a:rPr lang="en-US" sz="3600" b="0" i="0" u="none" strike="noStrike" cap="none">
                <a:solidFill>
                  <a:schemeClr val="dk1"/>
                </a:solidFill>
                <a:latin typeface="Calibri"/>
                <a:ea typeface="Calibri"/>
                <a:cs typeface="Calibri"/>
                <a:sym typeface="Calibri"/>
              </a:rPr>
              <a:t/>
            </a:r>
            <a:br>
              <a:rPr lang="en-US" sz="3600" b="0" i="0" u="none" strike="noStrike" cap="none">
                <a:solidFill>
                  <a:schemeClr val="dk1"/>
                </a:solidFill>
                <a:latin typeface="Calibri"/>
                <a:ea typeface="Calibri"/>
                <a:cs typeface="Calibri"/>
                <a:sym typeface="Calibri"/>
              </a:rPr>
            </a:br>
            <a:r>
              <a:rPr lang="en-US" sz="5400" b="1" i="0" u="none" strike="noStrike" cap="none">
                <a:solidFill>
                  <a:srgbClr val="FF9900"/>
                </a:solidFill>
                <a:latin typeface="Calibri"/>
                <a:ea typeface="Calibri"/>
                <a:cs typeface="Calibri"/>
                <a:sym typeface="Calibri"/>
              </a:rPr>
              <a:t/>
            </a:r>
            <a:br>
              <a:rPr lang="en-US" sz="5400" b="1" i="0" u="none" strike="noStrike" cap="none">
                <a:solidFill>
                  <a:srgbClr val="FF9900"/>
                </a:solidFill>
                <a:latin typeface="Calibri"/>
                <a:ea typeface="Calibri"/>
                <a:cs typeface="Calibri"/>
                <a:sym typeface="Calibri"/>
              </a:rPr>
            </a:br>
            <a:r>
              <a:rPr lang="en-US" sz="5400" b="1" i="0" u="none" strike="noStrike" cap="none">
                <a:solidFill>
                  <a:schemeClr val="dk1"/>
                </a:solidFill>
                <a:latin typeface="Calibri"/>
                <a:ea typeface="Calibri"/>
                <a:cs typeface="Calibri"/>
                <a:sym typeface="Calibri"/>
              </a:rPr>
              <a:t>¿PRINCIPIOS?</a:t>
            </a:r>
            <a:br>
              <a:rPr lang="en-US" sz="5400" b="1" i="0" u="none" strike="noStrike" cap="none">
                <a:solidFill>
                  <a:schemeClr val="dk1"/>
                </a:solidFill>
                <a:latin typeface="Calibri"/>
                <a:ea typeface="Calibri"/>
                <a:cs typeface="Calibri"/>
                <a:sym typeface="Calibri"/>
              </a:rPr>
            </a:br>
            <a:endParaRPr/>
          </a:p>
        </p:txBody>
      </p:sp>
      <p:sp>
        <p:nvSpPr>
          <p:cNvPr id="299" name="Google Shape;299;p32"/>
          <p:cNvSpPr txBox="1">
            <a:spLocks noGrp="1"/>
          </p:cNvSpPr>
          <p:nvPr>
            <p:ph type="body" idx="1"/>
          </p:nvPr>
        </p:nvSpPr>
        <p:spPr>
          <a:xfrm>
            <a:off x="0" y="1600200"/>
            <a:ext cx="9144000" cy="4530725"/>
          </a:xfrm>
          <a:prstGeom prst="rect">
            <a:avLst/>
          </a:prstGeom>
          <a:noFill/>
          <a:ln>
            <a:noFill/>
          </a:ln>
        </p:spPr>
        <p:txBody>
          <a:bodyPr spcFirstLastPara="1" wrap="square" lIns="91425" tIns="45700" rIns="91425" bIns="45700" anchor="t" anchorCtr="0">
            <a:noAutofit/>
          </a:bodyPr>
          <a:lstStyle/>
          <a:p>
            <a:pPr marL="342900" marR="0" lvl="0" indent="-342900" algn="ctr" rtl="0">
              <a:lnSpc>
                <a:spcPct val="80000"/>
              </a:lnSpc>
              <a:spcBef>
                <a:spcPts val="0"/>
              </a:spcBef>
              <a:spcAft>
                <a:spcPts val="0"/>
              </a:spcAft>
              <a:buClr>
                <a:schemeClr val="dk1"/>
              </a:buClr>
              <a:buSzPts val="2600"/>
              <a:buFont typeface="Arial"/>
              <a:buNone/>
            </a:pPr>
            <a:endParaRPr sz="2600" b="0" i="0" u="none">
              <a:solidFill>
                <a:schemeClr val="dk1"/>
              </a:solidFill>
              <a:latin typeface="Calibri"/>
              <a:ea typeface="Calibri"/>
              <a:cs typeface="Calibri"/>
              <a:sym typeface="Calibri"/>
            </a:endParaRPr>
          </a:p>
          <a:p>
            <a:pPr marL="342900" marR="0" lvl="0" indent="-342900" algn="ctr" rtl="0">
              <a:lnSpc>
                <a:spcPct val="80000"/>
              </a:lnSpc>
              <a:spcBef>
                <a:spcPts val="660"/>
              </a:spcBef>
              <a:spcAft>
                <a:spcPts val="0"/>
              </a:spcAft>
              <a:buClr>
                <a:schemeClr val="dk1"/>
              </a:buClr>
              <a:buSzPts val="3300"/>
              <a:buFont typeface="Arial"/>
              <a:buNone/>
            </a:pPr>
            <a:r>
              <a:rPr lang="en-US" sz="3300" b="1" i="0" u="none">
                <a:solidFill>
                  <a:schemeClr val="dk1"/>
                </a:solidFill>
                <a:latin typeface="Calibri"/>
                <a:ea typeface="Calibri"/>
                <a:cs typeface="Calibri"/>
                <a:sym typeface="Calibri"/>
              </a:rPr>
              <a:t>* Normas generales, no legales,</a:t>
            </a:r>
            <a:endParaRPr/>
          </a:p>
          <a:p>
            <a:pPr marL="342900" marR="0" lvl="0" indent="-342900" algn="ctr" rtl="0">
              <a:lnSpc>
                <a:spcPct val="80000"/>
              </a:lnSpc>
              <a:spcBef>
                <a:spcPts val="660"/>
              </a:spcBef>
              <a:spcAft>
                <a:spcPts val="0"/>
              </a:spcAft>
              <a:buClr>
                <a:schemeClr val="dk1"/>
              </a:buClr>
              <a:buSzPts val="3300"/>
              <a:buFont typeface="Arial"/>
              <a:buNone/>
            </a:pPr>
            <a:r>
              <a:rPr lang="en-US" sz="3300" b="1" i="0" u="none">
                <a:solidFill>
                  <a:schemeClr val="dk1"/>
                </a:solidFill>
                <a:latin typeface="Calibri"/>
                <a:ea typeface="Calibri"/>
                <a:cs typeface="Calibri"/>
                <a:sym typeface="Calibri"/>
              </a:rPr>
              <a:t>originadas en la realidad,</a:t>
            </a:r>
            <a:endParaRPr/>
          </a:p>
          <a:p>
            <a:pPr marL="342900" marR="0" lvl="0" indent="-342900" algn="ctr" rtl="0">
              <a:lnSpc>
                <a:spcPct val="80000"/>
              </a:lnSpc>
              <a:spcBef>
                <a:spcPts val="660"/>
              </a:spcBef>
              <a:spcAft>
                <a:spcPts val="0"/>
              </a:spcAft>
              <a:buClr>
                <a:schemeClr val="dk1"/>
              </a:buClr>
              <a:buSzPts val="3300"/>
              <a:buFont typeface="Arial"/>
              <a:buNone/>
            </a:pPr>
            <a:r>
              <a:rPr lang="en-US" sz="3300" b="1" i="0" u="none">
                <a:solidFill>
                  <a:schemeClr val="dk1"/>
                </a:solidFill>
                <a:latin typeface="Calibri"/>
                <a:ea typeface="Calibri"/>
                <a:cs typeface="Calibri"/>
                <a:sym typeface="Calibri"/>
              </a:rPr>
              <a:t>con el fin de llegar a lo justo.</a:t>
            </a:r>
            <a:endParaRPr/>
          </a:p>
          <a:p>
            <a:pPr marL="342900" marR="0" lvl="0" indent="-342900" algn="ctr" rtl="0">
              <a:lnSpc>
                <a:spcPct val="80000"/>
              </a:lnSpc>
              <a:spcBef>
                <a:spcPts val="660"/>
              </a:spcBef>
              <a:spcAft>
                <a:spcPts val="0"/>
              </a:spcAft>
              <a:buClr>
                <a:schemeClr val="dk1"/>
              </a:buClr>
              <a:buSzPts val="3300"/>
              <a:buFont typeface="Arial"/>
              <a:buNone/>
            </a:pPr>
            <a:endParaRPr sz="3300" b="1" i="0" u="none">
              <a:solidFill>
                <a:schemeClr val="dk1"/>
              </a:solidFill>
              <a:latin typeface="Calibri"/>
              <a:ea typeface="Calibri"/>
              <a:cs typeface="Calibri"/>
              <a:sym typeface="Calibri"/>
            </a:endParaRPr>
          </a:p>
          <a:p>
            <a:pPr marL="342900" marR="0" lvl="0" indent="-342900" algn="ctr" rtl="0">
              <a:lnSpc>
                <a:spcPct val="80000"/>
              </a:lnSpc>
              <a:spcBef>
                <a:spcPts val="660"/>
              </a:spcBef>
              <a:spcAft>
                <a:spcPts val="0"/>
              </a:spcAft>
              <a:buClr>
                <a:schemeClr val="dk1"/>
              </a:buClr>
              <a:buSzPts val="3300"/>
              <a:buFont typeface="Arial"/>
              <a:buNone/>
            </a:pPr>
            <a:r>
              <a:rPr lang="en-US" sz="3300" b="1" i="0" u="none">
                <a:solidFill>
                  <a:schemeClr val="dk1"/>
                </a:solidFill>
                <a:latin typeface="Calibri"/>
                <a:ea typeface="Calibri"/>
                <a:cs typeface="Calibri"/>
                <a:sym typeface="Calibri"/>
              </a:rPr>
              <a:t>*Tratados Internacionales. </a:t>
            </a:r>
            <a:endParaRPr/>
          </a:p>
          <a:p>
            <a:pPr marL="342900" marR="0" lvl="0" indent="-342900" algn="ctr" rtl="0">
              <a:lnSpc>
                <a:spcPct val="80000"/>
              </a:lnSpc>
              <a:spcBef>
                <a:spcPts val="660"/>
              </a:spcBef>
              <a:spcAft>
                <a:spcPts val="0"/>
              </a:spcAft>
              <a:buClr>
                <a:schemeClr val="dk1"/>
              </a:buClr>
              <a:buSzPts val="3300"/>
              <a:buFont typeface="Arial"/>
              <a:buNone/>
            </a:pPr>
            <a:r>
              <a:rPr lang="en-US" sz="3300" b="1" i="0" u="none">
                <a:solidFill>
                  <a:schemeClr val="dk1"/>
                </a:solidFill>
                <a:latin typeface="Calibri"/>
                <a:ea typeface="Calibri"/>
                <a:cs typeface="Calibri"/>
                <a:sym typeface="Calibri"/>
              </a:rPr>
              <a:t>*Constitución Nacional. Reforma de 1994. Art. 75 inc. 22.</a:t>
            </a:r>
            <a:endParaRPr/>
          </a:p>
          <a:p>
            <a:pPr marL="342900" marR="0" lvl="0" indent="-342900" algn="ctr" rtl="0">
              <a:lnSpc>
                <a:spcPct val="80000"/>
              </a:lnSpc>
              <a:spcBef>
                <a:spcPts val="520"/>
              </a:spcBef>
              <a:spcAft>
                <a:spcPts val="0"/>
              </a:spcAft>
              <a:buClr>
                <a:schemeClr val="dk1"/>
              </a:buClr>
              <a:buSzPts val="2600"/>
              <a:buFont typeface="Arial"/>
              <a:buNone/>
            </a:pPr>
            <a:r>
              <a:rPr lang="en-US" sz="2600" b="0" i="0" u="none">
                <a:solidFill>
                  <a:schemeClr val="dk1"/>
                </a:solidFill>
                <a:latin typeface="Calibri"/>
                <a:ea typeface="Calibri"/>
                <a:cs typeface="Calibri"/>
                <a:sym typeface="Calibri"/>
              </a:rPr>
              <a:t> </a:t>
            </a:r>
            <a:endParaRPr/>
          </a:p>
        </p:txBody>
      </p:sp>
      <p:sp>
        <p:nvSpPr>
          <p:cNvPr id="300" name="Google Shape;300;p32"/>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Verdana"/>
              <a:buNone/>
            </a:pPr>
            <a:fld id="{00000000-1234-1234-1234-123412341234}" type="slidenum">
              <a:rPr lang="en-US" sz="12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1200"/>
                <a:buFont typeface="Verdana"/>
                <a:buNone/>
              </a:pPr>
              <a:t>20</a:t>
            </a:fld>
            <a:endParaRPr/>
          </a:p>
        </p:txBody>
      </p:sp>
      <p:sp>
        <p:nvSpPr>
          <p:cNvPr id="301" name="Google Shape;301;p32"/>
          <p:cNvSpPr txBox="1"/>
          <p:nvPr/>
        </p:nvSpPr>
        <p:spPr>
          <a:xfrm>
            <a:off x="1587" y="6165850"/>
            <a:ext cx="9144000" cy="692150"/>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302" name="Google Shape;302;p32" descr="IPAB horizontal.png"/>
          <p:cNvPicPr preferRelativeResize="0"/>
          <p:nvPr/>
        </p:nvPicPr>
        <p:blipFill rotWithShape="1">
          <a:blip r:embed="rId3">
            <a:alphaModFix/>
          </a:blip>
          <a:srcRect/>
          <a:stretch/>
        </p:blipFill>
        <p:spPr>
          <a:xfrm>
            <a:off x="5902325" y="6165850"/>
            <a:ext cx="2978150" cy="620712"/>
          </a:xfrm>
          <a:prstGeom prst="rect">
            <a:avLst/>
          </a:prstGeom>
          <a:noFill/>
          <a:ln>
            <a:noFill/>
          </a:ln>
        </p:spPr>
      </p:pic>
      <p:sp>
        <p:nvSpPr>
          <p:cNvPr id="303" name="Google Shape;303;p32"/>
          <p:cNvSpPr txBox="1"/>
          <p:nvPr/>
        </p:nvSpPr>
        <p:spPr>
          <a:xfrm rot="10800000" flipH="1">
            <a:off x="3175" y="6105525"/>
            <a:ext cx="2332037" cy="60325"/>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304" name="Google Shape;304;p32"/>
          <p:cNvSpPr txBox="1"/>
          <p:nvPr/>
        </p:nvSpPr>
        <p:spPr>
          <a:xfrm rot="10800000" flipH="1">
            <a:off x="1489075" y="6119812"/>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305" name="Google Shape;305;p32"/>
          <p:cNvSpPr txBox="1"/>
          <p:nvPr/>
        </p:nvSpPr>
        <p:spPr>
          <a:xfrm rot="10800000" flipH="1">
            <a:off x="4211637" y="6105525"/>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09"/>
        <p:cNvGrpSpPr/>
        <p:nvPr/>
      </p:nvGrpSpPr>
      <p:grpSpPr>
        <a:xfrm>
          <a:off x="0" y="0"/>
          <a:ext cx="0" cy="0"/>
          <a:chOff x="0" y="0"/>
          <a:chExt cx="0" cy="0"/>
        </a:xfrm>
      </p:grpSpPr>
      <p:sp>
        <p:nvSpPr>
          <p:cNvPr id="310" name="Google Shape;310;p33"/>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3600"/>
              <a:buFont typeface="Calibri"/>
              <a:buNone/>
            </a:pPr>
            <a:r>
              <a:rPr lang="en-US" sz="3600" b="1" i="0" u="none" strike="noStrike" cap="none">
                <a:solidFill>
                  <a:schemeClr val="dk1"/>
                </a:solidFill>
                <a:latin typeface="Calibri"/>
                <a:ea typeface="Calibri"/>
                <a:cs typeface="Calibri"/>
                <a:sym typeface="Calibri"/>
              </a:rPr>
              <a:t>EXPOSICIÓN DE MOTIVOS</a:t>
            </a:r>
            <a:br>
              <a:rPr lang="en-US" sz="3600" b="1" i="0" u="none" strike="noStrike" cap="none">
                <a:solidFill>
                  <a:schemeClr val="dk1"/>
                </a:solidFill>
                <a:latin typeface="Calibri"/>
                <a:ea typeface="Calibri"/>
                <a:cs typeface="Calibri"/>
                <a:sym typeface="Calibri"/>
              </a:rPr>
            </a:br>
            <a:r>
              <a:rPr lang="en-US" sz="3600" b="1" i="0" u="none" strike="noStrike" cap="none">
                <a:solidFill>
                  <a:schemeClr val="dk1"/>
                </a:solidFill>
                <a:latin typeface="Calibri"/>
                <a:ea typeface="Calibri"/>
                <a:cs typeface="Calibri"/>
                <a:sym typeface="Calibri"/>
              </a:rPr>
              <a:t>LEY 9003 (Nov. 2017)</a:t>
            </a:r>
            <a:endParaRPr/>
          </a:p>
        </p:txBody>
      </p:sp>
      <p:sp>
        <p:nvSpPr>
          <p:cNvPr id="311" name="Google Shape;311;p33"/>
          <p:cNvSpPr txBox="1">
            <a:spLocks noGrp="1"/>
          </p:cNvSpPr>
          <p:nvPr>
            <p:ph type="body" idx="1"/>
          </p:nvPr>
        </p:nvSpPr>
        <p:spPr>
          <a:xfrm>
            <a:off x="468312" y="1628775"/>
            <a:ext cx="7138987" cy="4530725"/>
          </a:xfrm>
          <a:prstGeom prst="rect">
            <a:avLst/>
          </a:prstGeom>
          <a:noFill/>
          <a:ln>
            <a:noFill/>
          </a:ln>
        </p:spPr>
        <p:txBody>
          <a:bodyPr spcFirstLastPara="1" wrap="square" lIns="91425" tIns="45700" rIns="91425" bIns="45700" anchor="t" anchorCtr="0">
            <a:noAutofit/>
          </a:bodyPr>
          <a:lstStyle/>
          <a:p>
            <a:pPr marL="1143000" marR="0" lvl="2" indent="-228600" algn="ctr" rtl="0">
              <a:lnSpc>
                <a:spcPct val="80000"/>
              </a:lnSpc>
              <a:spcBef>
                <a:spcPts val="0"/>
              </a:spcBef>
              <a:spcAft>
                <a:spcPts val="0"/>
              </a:spcAft>
              <a:buClr>
                <a:schemeClr val="dk1"/>
              </a:buClr>
              <a:buSzPts val="3200"/>
              <a:buFont typeface="Arial"/>
              <a:buNone/>
            </a:pPr>
            <a:endParaRPr sz="3200" b="0" i="0" u="none" strike="noStrike" cap="none">
              <a:solidFill>
                <a:schemeClr val="dk1"/>
              </a:solidFill>
              <a:latin typeface="Calibri"/>
              <a:ea typeface="Calibri"/>
              <a:cs typeface="Calibri"/>
              <a:sym typeface="Calibri"/>
            </a:endParaRPr>
          </a:p>
          <a:p>
            <a:pPr marL="1143000" marR="0" lvl="2" indent="-228600" algn="ctr" rtl="0">
              <a:lnSpc>
                <a:spcPct val="80000"/>
              </a:lnSpc>
              <a:spcBef>
                <a:spcPts val="640"/>
              </a:spcBef>
              <a:spcAft>
                <a:spcPts val="0"/>
              </a:spcAft>
              <a:buClr>
                <a:schemeClr val="dk1"/>
              </a:buClr>
              <a:buSzPts val="3200"/>
              <a:buFont typeface="Arial"/>
              <a:buNone/>
            </a:pPr>
            <a:r>
              <a:rPr lang="en-US" sz="3200" b="0" i="0" u="none" strike="noStrike" cap="none">
                <a:solidFill>
                  <a:schemeClr val="dk1"/>
                </a:solidFill>
                <a:latin typeface="Calibri"/>
                <a:ea typeface="Calibri"/>
                <a:cs typeface="Calibri"/>
                <a:sym typeface="Calibri"/>
              </a:rPr>
              <a:t>Los principios engendran, inspiran, informan, iluminan y son fundamento de los derechos y deberes correlativos, que serán positivos y concretos cuando sean exigibles ante un Juez, al amparo de las constituciones y leyes. </a:t>
            </a:r>
            <a:endParaRPr/>
          </a:p>
          <a:p>
            <a:pPr marL="1143000" marR="0" lvl="2" indent="-228600" algn="ctr" rtl="0">
              <a:lnSpc>
                <a:spcPct val="80000"/>
              </a:lnSpc>
              <a:spcBef>
                <a:spcPts val="640"/>
              </a:spcBef>
              <a:spcAft>
                <a:spcPts val="0"/>
              </a:spcAft>
              <a:buClr>
                <a:schemeClr val="dk1"/>
              </a:buClr>
              <a:buSzPts val="3200"/>
              <a:buFont typeface="Arial"/>
              <a:buNone/>
            </a:pPr>
            <a:r>
              <a:rPr lang="en-US" sz="3200" b="0" i="0" u="none" strike="noStrike" cap="none">
                <a:solidFill>
                  <a:schemeClr val="dk1"/>
                </a:solidFill>
                <a:latin typeface="Calibri"/>
                <a:ea typeface="Calibri"/>
                <a:cs typeface="Calibri"/>
                <a:sym typeface="Calibri"/>
              </a:rPr>
              <a:t> (Ejemplo: dignidad humana) </a:t>
            </a:r>
            <a:endParaRPr/>
          </a:p>
        </p:txBody>
      </p:sp>
      <p:sp>
        <p:nvSpPr>
          <p:cNvPr id="312" name="Google Shape;312;p33"/>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Verdana"/>
              <a:buNone/>
            </a:pPr>
            <a:fld id="{00000000-1234-1234-1234-123412341234}" type="slidenum">
              <a:rPr lang="en-US" sz="12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1200"/>
                <a:buFont typeface="Verdana"/>
                <a:buNone/>
              </a:pPr>
              <a:t>21</a:t>
            </a:fld>
            <a:endParaRPr/>
          </a:p>
        </p:txBody>
      </p:sp>
      <p:sp>
        <p:nvSpPr>
          <p:cNvPr id="313" name="Google Shape;313;p33"/>
          <p:cNvSpPr txBox="1"/>
          <p:nvPr/>
        </p:nvSpPr>
        <p:spPr>
          <a:xfrm>
            <a:off x="1587" y="6165850"/>
            <a:ext cx="9144000" cy="692150"/>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314" name="Google Shape;314;p33" descr="IPAB horizontal.png"/>
          <p:cNvPicPr preferRelativeResize="0"/>
          <p:nvPr/>
        </p:nvPicPr>
        <p:blipFill rotWithShape="1">
          <a:blip r:embed="rId3">
            <a:alphaModFix/>
          </a:blip>
          <a:srcRect/>
          <a:stretch/>
        </p:blipFill>
        <p:spPr>
          <a:xfrm>
            <a:off x="5902325" y="6165850"/>
            <a:ext cx="2978150" cy="620712"/>
          </a:xfrm>
          <a:prstGeom prst="rect">
            <a:avLst/>
          </a:prstGeom>
          <a:noFill/>
          <a:ln>
            <a:noFill/>
          </a:ln>
        </p:spPr>
      </p:pic>
      <p:sp>
        <p:nvSpPr>
          <p:cNvPr id="315" name="Google Shape;315;p33"/>
          <p:cNvSpPr txBox="1"/>
          <p:nvPr/>
        </p:nvSpPr>
        <p:spPr>
          <a:xfrm rot="10800000" flipH="1">
            <a:off x="3175" y="6105525"/>
            <a:ext cx="2332037" cy="60325"/>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316" name="Google Shape;316;p33"/>
          <p:cNvSpPr txBox="1"/>
          <p:nvPr/>
        </p:nvSpPr>
        <p:spPr>
          <a:xfrm rot="10800000" flipH="1">
            <a:off x="1489075" y="6119812"/>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317" name="Google Shape;317;p33"/>
          <p:cNvSpPr txBox="1"/>
          <p:nvPr/>
        </p:nvSpPr>
        <p:spPr>
          <a:xfrm rot="10800000" flipH="1">
            <a:off x="4211637" y="6105525"/>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21"/>
        <p:cNvGrpSpPr/>
        <p:nvPr/>
      </p:nvGrpSpPr>
      <p:grpSpPr>
        <a:xfrm>
          <a:off x="0" y="0"/>
          <a:ext cx="0" cy="0"/>
          <a:chOff x="0" y="0"/>
          <a:chExt cx="0" cy="0"/>
        </a:xfrm>
      </p:grpSpPr>
      <p:sp>
        <p:nvSpPr>
          <p:cNvPr id="322" name="Google Shape;322;p34"/>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400"/>
              <a:buFont typeface="Calibri"/>
              <a:buNone/>
            </a:pPr>
            <a:r>
              <a:rPr lang="en-US" sz="5400" b="1" i="0" u="none" strike="noStrike" cap="none">
                <a:solidFill>
                  <a:schemeClr val="dk1"/>
                </a:solidFill>
                <a:latin typeface="Calibri"/>
                <a:ea typeface="Calibri"/>
                <a:cs typeface="Calibri"/>
                <a:sym typeface="Calibri"/>
              </a:rPr>
              <a:t>LEY Nº 9.003</a:t>
            </a:r>
            <a:endParaRPr/>
          </a:p>
        </p:txBody>
      </p:sp>
      <p:sp>
        <p:nvSpPr>
          <p:cNvPr id="323" name="Google Shape;323;p34"/>
          <p:cNvSpPr txBox="1">
            <a:spLocks noGrp="1"/>
          </p:cNvSpPr>
          <p:nvPr>
            <p:ph type="body" idx="1"/>
          </p:nvPr>
        </p:nvSpPr>
        <p:spPr>
          <a:xfrm>
            <a:off x="0" y="1628775"/>
            <a:ext cx="9144000" cy="4824412"/>
          </a:xfrm>
          <a:prstGeom prst="rect">
            <a:avLst/>
          </a:prstGeom>
          <a:noFill/>
          <a:ln>
            <a:noFill/>
          </a:ln>
        </p:spPr>
        <p:txBody>
          <a:bodyPr spcFirstLastPara="1" wrap="square" lIns="91425" tIns="45700" rIns="91425" bIns="45700" anchor="t" anchorCtr="0">
            <a:noAutofit/>
          </a:bodyPr>
          <a:lstStyle/>
          <a:p>
            <a:pPr marL="342900" marR="0" lvl="0" indent="-342900" algn="ctr" rtl="0">
              <a:lnSpc>
                <a:spcPct val="100000"/>
              </a:lnSpc>
              <a:spcBef>
                <a:spcPts val="0"/>
              </a:spcBef>
              <a:spcAft>
                <a:spcPts val="0"/>
              </a:spcAft>
              <a:buClr>
                <a:schemeClr val="dk1"/>
              </a:buClr>
              <a:buSzPts val="3200"/>
              <a:buFont typeface="Arial"/>
              <a:buNone/>
            </a:pPr>
            <a:endParaRPr sz="3200" b="1" i="0" u="none">
              <a:solidFill>
                <a:schemeClr val="dk1"/>
              </a:solidFill>
              <a:latin typeface="Calibri"/>
              <a:ea typeface="Calibri"/>
              <a:cs typeface="Calibri"/>
              <a:sym typeface="Calibri"/>
            </a:endParaRPr>
          </a:p>
          <a:p>
            <a:pPr marL="342900" marR="0" lvl="0" indent="-342900" algn="ctr" rtl="0">
              <a:lnSpc>
                <a:spcPct val="100000"/>
              </a:lnSpc>
              <a:spcBef>
                <a:spcPts val="720"/>
              </a:spcBef>
              <a:spcAft>
                <a:spcPts val="0"/>
              </a:spcAft>
              <a:buClr>
                <a:schemeClr val="dk1"/>
              </a:buClr>
              <a:buSzPts val="3600"/>
              <a:buFont typeface="Arial"/>
              <a:buNone/>
            </a:pPr>
            <a:r>
              <a:rPr lang="en-US" sz="3600" b="1" i="0" u="none">
                <a:solidFill>
                  <a:schemeClr val="dk1"/>
                </a:solidFill>
                <a:latin typeface="Calibri"/>
                <a:ea typeface="Calibri"/>
                <a:cs typeface="Calibri"/>
                <a:sym typeface="Calibri"/>
              </a:rPr>
              <a:t>ART. 1: ÁMBITO DE APLICACIÓN. TODA LA ACTIVIDAD ADMINISTRATIVA ESTATAL</a:t>
            </a:r>
            <a:endParaRPr/>
          </a:p>
          <a:p>
            <a:pPr marL="342900" marR="0" lvl="0" indent="-342900" algn="ctr" rtl="0">
              <a:lnSpc>
                <a:spcPct val="100000"/>
              </a:lnSpc>
              <a:spcBef>
                <a:spcPts val="720"/>
              </a:spcBef>
              <a:spcAft>
                <a:spcPts val="0"/>
              </a:spcAft>
              <a:buClr>
                <a:schemeClr val="dk1"/>
              </a:buClr>
              <a:buSzPts val="3600"/>
              <a:buFont typeface="Arial"/>
              <a:buNone/>
            </a:pPr>
            <a:r>
              <a:rPr lang="en-US" sz="3600" b="1" i="0" u="none">
                <a:solidFill>
                  <a:schemeClr val="dk1"/>
                </a:solidFill>
                <a:latin typeface="Calibri"/>
                <a:ea typeface="Calibri"/>
                <a:cs typeface="Calibri"/>
                <a:sym typeface="Calibri"/>
              </a:rPr>
              <a:t>Y LA QUE POR ATRIBUCIÓN LEGAL DESARROLLEN SUJETOS</a:t>
            </a:r>
            <a:endParaRPr/>
          </a:p>
          <a:p>
            <a:pPr marL="342900" marR="0" lvl="0" indent="-342900" algn="ctr" rtl="0">
              <a:lnSpc>
                <a:spcPct val="100000"/>
              </a:lnSpc>
              <a:spcBef>
                <a:spcPts val="720"/>
              </a:spcBef>
              <a:spcAft>
                <a:spcPts val="0"/>
              </a:spcAft>
              <a:buClr>
                <a:schemeClr val="dk1"/>
              </a:buClr>
              <a:buSzPts val="3600"/>
              <a:buFont typeface="Arial"/>
              <a:buNone/>
            </a:pPr>
            <a:r>
              <a:rPr lang="en-US" sz="3600" b="1" i="0" u="none">
                <a:solidFill>
                  <a:schemeClr val="dk1"/>
                </a:solidFill>
                <a:latin typeface="Calibri"/>
                <a:ea typeface="Calibri"/>
                <a:cs typeface="Calibri"/>
                <a:sym typeface="Calibri"/>
              </a:rPr>
              <a:t>NO ESTATALES</a:t>
            </a:r>
            <a:r>
              <a:rPr lang="en-US" sz="3200" b="0" i="0" u="none">
                <a:solidFill>
                  <a:schemeClr val="dk1"/>
                </a:solidFill>
                <a:latin typeface="Calibri"/>
                <a:ea typeface="Calibri"/>
                <a:cs typeface="Calibri"/>
                <a:sym typeface="Calibri"/>
              </a:rPr>
              <a:t> </a:t>
            </a:r>
            <a:endParaRPr/>
          </a:p>
          <a:p>
            <a:pPr marL="342900" marR="0" lvl="0" indent="-139700" algn="l" rtl="0">
              <a:spcBef>
                <a:spcPts val="640"/>
              </a:spcBef>
              <a:spcAft>
                <a:spcPts val="0"/>
              </a:spcAft>
              <a:buClr>
                <a:schemeClr val="dk1"/>
              </a:buClr>
              <a:buSzPts val="3200"/>
              <a:buFont typeface="Arial"/>
              <a:buNone/>
            </a:pPr>
            <a:endParaRPr sz="3200" b="0" i="0" u="none">
              <a:solidFill>
                <a:schemeClr val="dk1"/>
              </a:solidFill>
              <a:latin typeface="Calibri"/>
              <a:ea typeface="Calibri"/>
              <a:cs typeface="Calibri"/>
              <a:sym typeface="Calibri"/>
            </a:endParaRPr>
          </a:p>
        </p:txBody>
      </p:sp>
      <p:sp>
        <p:nvSpPr>
          <p:cNvPr id="324" name="Google Shape;324;p34"/>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Verdana"/>
              <a:buNone/>
            </a:pPr>
            <a:fld id="{00000000-1234-1234-1234-123412341234}" type="slidenum">
              <a:rPr lang="en-US" sz="12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1200"/>
                <a:buFont typeface="Verdana"/>
                <a:buNone/>
              </a:pPr>
              <a:t>22</a:t>
            </a:fld>
            <a:endParaRPr/>
          </a:p>
        </p:txBody>
      </p:sp>
      <p:sp>
        <p:nvSpPr>
          <p:cNvPr id="325" name="Google Shape;325;p34"/>
          <p:cNvSpPr txBox="1"/>
          <p:nvPr/>
        </p:nvSpPr>
        <p:spPr>
          <a:xfrm>
            <a:off x="1587" y="6165850"/>
            <a:ext cx="9144000" cy="692150"/>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326" name="Google Shape;326;p34" descr="IPAB horizontal.png"/>
          <p:cNvPicPr preferRelativeResize="0"/>
          <p:nvPr/>
        </p:nvPicPr>
        <p:blipFill rotWithShape="1">
          <a:blip r:embed="rId3">
            <a:alphaModFix/>
          </a:blip>
          <a:srcRect/>
          <a:stretch/>
        </p:blipFill>
        <p:spPr>
          <a:xfrm>
            <a:off x="5902325" y="6165850"/>
            <a:ext cx="2978150" cy="620712"/>
          </a:xfrm>
          <a:prstGeom prst="rect">
            <a:avLst/>
          </a:prstGeom>
          <a:noFill/>
          <a:ln>
            <a:noFill/>
          </a:ln>
        </p:spPr>
      </p:pic>
      <p:sp>
        <p:nvSpPr>
          <p:cNvPr id="327" name="Google Shape;327;p34"/>
          <p:cNvSpPr txBox="1"/>
          <p:nvPr/>
        </p:nvSpPr>
        <p:spPr>
          <a:xfrm rot="10800000" flipH="1">
            <a:off x="3175" y="6105525"/>
            <a:ext cx="2332037" cy="60325"/>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328" name="Google Shape;328;p34"/>
          <p:cNvSpPr txBox="1"/>
          <p:nvPr/>
        </p:nvSpPr>
        <p:spPr>
          <a:xfrm rot="10800000" flipH="1">
            <a:off x="1489075" y="6119812"/>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329" name="Google Shape;329;p34"/>
          <p:cNvSpPr txBox="1"/>
          <p:nvPr/>
        </p:nvSpPr>
        <p:spPr>
          <a:xfrm rot="10800000" flipH="1">
            <a:off x="4211637" y="6105525"/>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33"/>
        <p:cNvGrpSpPr/>
        <p:nvPr/>
      </p:nvGrpSpPr>
      <p:grpSpPr>
        <a:xfrm>
          <a:off x="0" y="0"/>
          <a:ext cx="0" cy="0"/>
          <a:chOff x="0" y="0"/>
          <a:chExt cx="0" cy="0"/>
        </a:xfrm>
      </p:grpSpPr>
      <p:sp>
        <p:nvSpPr>
          <p:cNvPr id="334" name="Google Shape;334;p35"/>
          <p:cNvSpPr txBox="1">
            <a:spLocks noGrp="1"/>
          </p:cNvSpPr>
          <p:nvPr>
            <p:ph type="body" idx="1"/>
          </p:nvPr>
        </p:nvSpPr>
        <p:spPr>
          <a:xfrm>
            <a:off x="539750" y="1196975"/>
            <a:ext cx="8229600" cy="4530725"/>
          </a:xfrm>
          <a:prstGeom prst="rect">
            <a:avLst/>
          </a:prstGeom>
          <a:noFill/>
          <a:ln>
            <a:noFill/>
          </a:ln>
        </p:spPr>
        <p:txBody>
          <a:bodyPr spcFirstLastPara="1" wrap="square" lIns="91425" tIns="45700" rIns="91425" bIns="45700" anchor="t" anchorCtr="0">
            <a:noAutofit/>
          </a:bodyPr>
          <a:lstStyle/>
          <a:p>
            <a:pPr marL="342900" marR="0" lvl="0" indent="-342900" algn="ctr" rtl="0">
              <a:lnSpc>
                <a:spcPct val="100000"/>
              </a:lnSpc>
              <a:spcBef>
                <a:spcPts val="0"/>
              </a:spcBef>
              <a:spcAft>
                <a:spcPts val="0"/>
              </a:spcAft>
              <a:buClr>
                <a:schemeClr val="dk1"/>
              </a:buClr>
              <a:buSzPts val="5800"/>
              <a:buFont typeface="Arial"/>
              <a:buNone/>
            </a:pPr>
            <a:r>
              <a:rPr lang="en-US" sz="5800" b="1" i="0" u="none">
                <a:solidFill>
                  <a:schemeClr val="dk1"/>
                </a:solidFill>
                <a:latin typeface="Arial"/>
                <a:ea typeface="Arial"/>
                <a:cs typeface="Arial"/>
                <a:sym typeface="Arial"/>
              </a:rPr>
              <a:t>LOS PRINCIPIOS DEL</a:t>
            </a:r>
            <a:endParaRPr/>
          </a:p>
          <a:p>
            <a:pPr marL="342900" marR="0" lvl="0" indent="-342900" algn="ctr" rtl="0">
              <a:lnSpc>
                <a:spcPct val="100000"/>
              </a:lnSpc>
              <a:spcBef>
                <a:spcPts val="1160"/>
              </a:spcBef>
              <a:spcAft>
                <a:spcPts val="0"/>
              </a:spcAft>
              <a:buClr>
                <a:schemeClr val="dk1"/>
              </a:buClr>
              <a:buSzPts val="5800"/>
              <a:buFont typeface="Arial"/>
              <a:buNone/>
            </a:pPr>
            <a:r>
              <a:rPr lang="en-US" sz="5800" b="1" i="0" u="none">
                <a:solidFill>
                  <a:schemeClr val="dk1"/>
                </a:solidFill>
                <a:latin typeface="Arial"/>
                <a:ea typeface="Arial"/>
                <a:cs typeface="Arial"/>
                <a:sym typeface="Arial"/>
              </a:rPr>
              <a:t>PROCEDIMIENTO</a:t>
            </a:r>
            <a:endParaRPr/>
          </a:p>
          <a:p>
            <a:pPr marL="342900" marR="0" lvl="0" indent="-342900" algn="ctr" rtl="0">
              <a:lnSpc>
                <a:spcPct val="100000"/>
              </a:lnSpc>
              <a:spcBef>
                <a:spcPts val="1160"/>
              </a:spcBef>
              <a:spcAft>
                <a:spcPts val="0"/>
              </a:spcAft>
              <a:buClr>
                <a:schemeClr val="dk1"/>
              </a:buClr>
              <a:buSzPts val="5800"/>
              <a:buFont typeface="Arial"/>
              <a:buNone/>
            </a:pPr>
            <a:r>
              <a:rPr lang="en-US" sz="5800" b="1" i="0" u="none">
                <a:solidFill>
                  <a:schemeClr val="dk1"/>
                </a:solidFill>
                <a:latin typeface="Arial"/>
                <a:ea typeface="Arial"/>
                <a:cs typeface="Arial"/>
                <a:sym typeface="Arial"/>
              </a:rPr>
              <a:t>ADMINISTRATIVO</a:t>
            </a:r>
            <a:endParaRPr/>
          </a:p>
          <a:p>
            <a:pPr marL="342900" marR="0" lvl="0" indent="-342900" algn="ctr" rtl="0">
              <a:lnSpc>
                <a:spcPct val="100000"/>
              </a:lnSpc>
              <a:spcBef>
                <a:spcPts val="1160"/>
              </a:spcBef>
              <a:spcAft>
                <a:spcPts val="0"/>
              </a:spcAft>
              <a:buClr>
                <a:schemeClr val="dk1"/>
              </a:buClr>
              <a:buSzPts val="5800"/>
              <a:buFont typeface="Arial"/>
              <a:buNone/>
            </a:pPr>
            <a:r>
              <a:rPr lang="en-US" sz="5800" b="1" i="0" u="none">
                <a:solidFill>
                  <a:schemeClr val="dk1"/>
                </a:solidFill>
                <a:latin typeface="Arial"/>
                <a:ea typeface="Arial"/>
                <a:cs typeface="Arial"/>
                <a:sym typeface="Arial"/>
              </a:rPr>
              <a:t>EN LA LEY Nº 9.003</a:t>
            </a:r>
            <a:endParaRPr/>
          </a:p>
        </p:txBody>
      </p:sp>
      <p:sp>
        <p:nvSpPr>
          <p:cNvPr id="335" name="Google Shape;335;p35"/>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Verdana"/>
              <a:buNone/>
            </a:pPr>
            <a:fld id="{00000000-1234-1234-1234-123412341234}" type="slidenum">
              <a:rPr lang="en-US" sz="12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1200"/>
                <a:buFont typeface="Verdana"/>
                <a:buNone/>
              </a:pPr>
              <a:t>23</a:t>
            </a:fld>
            <a:endParaRPr/>
          </a:p>
        </p:txBody>
      </p:sp>
      <p:sp>
        <p:nvSpPr>
          <p:cNvPr id="336" name="Google Shape;336;p35"/>
          <p:cNvSpPr txBox="1"/>
          <p:nvPr/>
        </p:nvSpPr>
        <p:spPr>
          <a:xfrm>
            <a:off x="1587" y="6165850"/>
            <a:ext cx="9144000" cy="692150"/>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337" name="Google Shape;337;p35" descr="IPAB horizontal.png"/>
          <p:cNvPicPr preferRelativeResize="0"/>
          <p:nvPr/>
        </p:nvPicPr>
        <p:blipFill rotWithShape="1">
          <a:blip r:embed="rId3">
            <a:alphaModFix/>
          </a:blip>
          <a:srcRect/>
          <a:stretch/>
        </p:blipFill>
        <p:spPr>
          <a:xfrm>
            <a:off x="5902325" y="6165850"/>
            <a:ext cx="2978150" cy="620712"/>
          </a:xfrm>
          <a:prstGeom prst="rect">
            <a:avLst/>
          </a:prstGeom>
          <a:noFill/>
          <a:ln>
            <a:noFill/>
          </a:ln>
        </p:spPr>
      </p:pic>
      <p:sp>
        <p:nvSpPr>
          <p:cNvPr id="338" name="Google Shape;338;p35"/>
          <p:cNvSpPr txBox="1"/>
          <p:nvPr/>
        </p:nvSpPr>
        <p:spPr>
          <a:xfrm rot="10800000" flipH="1">
            <a:off x="3175" y="6105525"/>
            <a:ext cx="2332037" cy="60325"/>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339" name="Google Shape;339;p35"/>
          <p:cNvSpPr txBox="1"/>
          <p:nvPr/>
        </p:nvSpPr>
        <p:spPr>
          <a:xfrm rot="10800000" flipH="1">
            <a:off x="1489075" y="6119812"/>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340" name="Google Shape;340;p35"/>
          <p:cNvSpPr txBox="1"/>
          <p:nvPr/>
        </p:nvSpPr>
        <p:spPr>
          <a:xfrm rot="10800000" flipH="1">
            <a:off x="4211637" y="6105525"/>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44"/>
        <p:cNvGrpSpPr/>
        <p:nvPr/>
      </p:nvGrpSpPr>
      <p:grpSpPr>
        <a:xfrm>
          <a:off x="0" y="0"/>
          <a:ext cx="0" cy="0"/>
          <a:chOff x="0" y="0"/>
          <a:chExt cx="0" cy="0"/>
        </a:xfrm>
      </p:grpSpPr>
      <p:sp>
        <p:nvSpPr>
          <p:cNvPr id="345" name="Google Shape;345;p36"/>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p>
            <a:pPr marL="342900" marR="0" lvl="0" indent="-342900" algn="ctr" rtl="0">
              <a:lnSpc>
                <a:spcPct val="90000"/>
              </a:lnSpc>
              <a:spcBef>
                <a:spcPts val="0"/>
              </a:spcBef>
              <a:spcAft>
                <a:spcPts val="0"/>
              </a:spcAft>
              <a:buClr>
                <a:schemeClr val="dk1"/>
              </a:buClr>
              <a:buSzPts val="6000"/>
              <a:buFont typeface="Arial"/>
              <a:buNone/>
            </a:pPr>
            <a:r>
              <a:rPr lang="en-US" sz="6000" b="1" i="0" u="none">
                <a:solidFill>
                  <a:schemeClr val="dk1"/>
                </a:solidFill>
                <a:latin typeface="Calibri"/>
                <a:ea typeface="Calibri"/>
                <a:cs typeface="Calibri"/>
                <a:sym typeface="Calibri"/>
              </a:rPr>
              <a:t>Art. 1º de la LPA menciona los esenciales de manera enunciativa </a:t>
            </a:r>
            <a:endParaRPr/>
          </a:p>
          <a:p>
            <a:pPr marL="342900" marR="0" lvl="0" indent="0" algn="l" rtl="0">
              <a:spcBef>
                <a:spcPts val="1200"/>
              </a:spcBef>
              <a:spcAft>
                <a:spcPts val="0"/>
              </a:spcAft>
              <a:buClr>
                <a:schemeClr val="dk1"/>
              </a:buClr>
              <a:buSzPts val="6000"/>
              <a:buFont typeface="Arial"/>
              <a:buNone/>
            </a:pPr>
            <a:endParaRPr sz="6000" b="1" i="0" u="none">
              <a:solidFill>
                <a:schemeClr val="dk1"/>
              </a:solidFill>
              <a:latin typeface="Calibri"/>
              <a:ea typeface="Calibri"/>
              <a:cs typeface="Calibri"/>
              <a:sym typeface="Calibri"/>
            </a:endParaRPr>
          </a:p>
        </p:txBody>
      </p:sp>
      <p:sp>
        <p:nvSpPr>
          <p:cNvPr id="346" name="Google Shape;346;p36"/>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Verdana"/>
              <a:buNone/>
            </a:pPr>
            <a:fld id="{00000000-1234-1234-1234-123412341234}" type="slidenum">
              <a:rPr lang="en-US" sz="12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1200"/>
                <a:buFont typeface="Verdana"/>
                <a:buNone/>
              </a:pPr>
              <a:t>24</a:t>
            </a:fld>
            <a:endParaRPr/>
          </a:p>
        </p:txBody>
      </p:sp>
      <p:sp>
        <p:nvSpPr>
          <p:cNvPr id="347" name="Google Shape;347;p36"/>
          <p:cNvSpPr txBox="1"/>
          <p:nvPr/>
        </p:nvSpPr>
        <p:spPr>
          <a:xfrm>
            <a:off x="1587" y="6165850"/>
            <a:ext cx="9144000" cy="692150"/>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348" name="Google Shape;348;p36" descr="IPAB horizontal.png"/>
          <p:cNvPicPr preferRelativeResize="0"/>
          <p:nvPr/>
        </p:nvPicPr>
        <p:blipFill rotWithShape="1">
          <a:blip r:embed="rId3">
            <a:alphaModFix/>
          </a:blip>
          <a:srcRect/>
          <a:stretch/>
        </p:blipFill>
        <p:spPr>
          <a:xfrm>
            <a:off x="5902325" y="6165850"/>
            <a:ext cx="2978150" cy="620712"/>
          </a:xfrm>
          <a:prstGeom prst="rect">
            <a:avLst/>
          </a:prstGeom>
          <a:noFill/>
          <a:ln>
            <a:noFill/>
          </a:ln>
        </p:spPr>
      </p:pic>
      <p:sp>
        <p:nvSpPr>
          <p:cNvPr id="349" name="Google Shape;349;p36"/>
          <p:cNvSpPr txBox="1"/>
          <p:nvPr/>
        </p:nvSpPr>
        <p:spPr>
          <a:xfrm rot="10800000" flipH="1">
            <a:off x="3175" y="6105525"/>
            <a:ext cx="2332037" cy="60325"/>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350" name="Google Shape;350;p36"/>
          <p:cNvSpPr txBox="1"/>
          <p:nvPr/>
        </p:nvSpPr>
        <p:spPr>
          <a:xfrm rot="10800000" flipH="1">
            <a:off x="1489075" y="6119812"/>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351" name="Google Shape;351;p36"/>
          <p:cNvSpPr txBox="1"/>
          <p:nvPr/>
        </p:nvSpPr>
        <p:spPr>
          <a:xfrm rot="10800000" flipH="1">
            <a:off x="4211637" y="6105525"/>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55"/>
        <p:cNvGrpSpPr/>
        <p:nvPr/>
      </p:nvGrpSpPr>
      <p:grpSpPr>
        <a:xfrm>
          <a:off x="0" y="0"/>
          <a:ext cx="0" cy="0"/>
          <a:chOff x="0" y="0"/>
          <a:chExt cx="0" cy="0"/>
        </a:xfrm>
      </p:grpSpPr>
      <p:sp>
        <p:nvSpPr>
          <p:cNvPr id="356" name="Google Shape;356;p37"/>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4300"/>
              <a:buFont typeface="Calibri"/>
              <a:buNone/>
            </a:pPr>
            <a:r>
              <a:rPr lang="en-US" sz="4300" b="1" i="0" u="none" strike="noStrike" cap="none">
                <a:solidFill>
                  <a:schemeClr val="dk1"/>
                </a:solidFill>
                <a:latin typeface="Calibri"/>
                <a:ea typeface="Calibri"/>
                <a:cs typeface="Calibri"/>
                <a:sym typeface="Calibri"/>
              </a:rPr>
              <a:t/>
            </a:r>
            <a:br>
              <a:rPr lang="en-US" sz="4300" b="1" i="0" u="none" strike="noStrike" cap="none">
                <a:solidFill>
                  <a:schemeClr val="dk1"/>
                </a:solidFill>
                <a:latin typeface="Calibri"/>
                <a:ea typeface="Calibri"/>
                <a:cs typeface="Calibri"/>
                <a:sym typeface="Calibri"/>
              </a:rPr>
            </a:br>
            <a:endParaRPr/>
          </a:p>
        </p:txBody>
      </p:sp>
      <p:sp>
        <p:nvSpPr>
          <p:cNvPr id="357" name="Google Shape;357;p37"/>
          <p:cNvSpPr txBox="1">
            <a:spLocks noGrp="1"/>
          </p:cNvSpPr>
          <p:nvPr>
            <p:ph type="body" idx="1"/>
          </p:nvPr>
        </p:nvSpPr>
        <p:spPr>
          <a:xfrm>
            <a:off x="0" y="260350"/>
            <a:ext cx="9144000" cy="5870575"/>
          </a:xfrm>
          <a:prstGeom prst="rect">
            <a:avLst/>
          </a:prstGeom>
          <a:noFill/>
          <a:ln>
            <a:noFill/>
          </a:ln>
        </p:spPr>
        <p:txBody>
          <a:bodyPr spcFirstLastPara="1" wrap="square" lIns="91425" tIns="45700" rIns="91425" bIns="45700" anchor="t" anchorCtr="0">
            <a:noAutofit/>
          </a:bodyPr>
          <a:lstStyle/>
          <a:p>
            <a:pPr marL="342900" marR="0" lvl="0" indent="-342900" algn="ctr" rtl="0">
              <a:lnSpc>
                <a:spcPct val="100000"/>
              </a:lnSpc>
              <a:spcBef>
                <a:spcPts val="0"/>
              </a:spcBef>
              <a:spcAft>
                <a:spcPts val="0"/>
              </a:spcAft>
              <a:buClr>
                <a:schemeClr val="dk1"/>
              </a:buClr>
              <a:buSzPts val="3200"/>
              <a:buFont typeface="Arial"/>
              <a:buNone/>
            </a:pPr>
            <a:endParaRPr sz="3200" b="0" i="0" u="none">
              <a:solidFill>
                <a:schemeClr val="dk1"/>
              </a:solidFill>
              <a:latin typeface="Calibri"/>
              <a:ea typeface="Calibri"/>
              <a:cs typeface="Calibri"/>
              <a:sym typeface="Calibri"/>
            </a:endParaRPr>
          </a:p>
          <a:p>
            <a:pPr marL="342900" marR="0" lvl="0" indent="-342900" algn="ctr" rtl="0">
              <a:lnSpc>
                <a:spcPct val="100000"/>
              </a:lnSpc>
              <a:spcBef>
                <a:spcPts val="960"/>
              </a:spcBef>
              <a:spcAft>
                <a:spcPts val="0"/>
              </a:spcAft>
              <a:buClr>
                <a:schemeClr val="dk1"/>
              </a:buClr>
              <a:buSzPts val="4800"/>
              <a:buFont typeface="Arial"/>
              <a:buNone/>
            </a:pPr>
            <a:r>
              <a:rPr lang="en-US" sz="4800" b="1" i="0" u="none">
                <a:solidFill>
                  <a:schemeClr val="dk1"/>
                </a:solidFill>
                <a:latin typeface="Calibri"/>
                <a:ea typeface="Calibri"/>
                <a:cs typeface="Calibri"/>
                <a:sym typeface="Calibri"/>
              </a:rPr>
              <a:t>PRINCIPIO PRO HOMINE:</a:t>
            </a:r>
            <a:endParaRPr/>
          </a:p>
          <a:p>
            <a:pPr marL="342900" marR="0" lvl="0" indent="-342900" algn="ctr" rtl="0">
              <a:lnSpc>
                <a:spcPct val="100000"/>
              </a:lnSpc>
              <a:spcBef>
                <a:spcPts val="560"/>
              </a:spcBef>
              <a:spcAft>
                <a:spcPts val="0"/>
              </a:spcAft>
              <a:buClr>
                <a:schemeClr val="dk1"/>
              </a:buClr>
              <a:buSzPts val="2800"/>
              <a:buFont typeface="Arial"/>
              <a:buNone/>
            </a:pPr>
            <a:endParaRPr sz="2800" b="1" i="0" u="none">
              <a:solidFill>
                <a:schemeClr val="dk1"/>
              </a:solidFill>
              <a:latin typeface="Calibri"/>
              <a:ea typeface="Calibri"/>
              <a:cs typeface="Calibri"/>
              <a:sym typeface="Calibri"/>
            </a:endParaRPr>
          </a:p>
          <a:p>
            <a:pPr marL="342900" marR="0" lvl="0" indent="-342900" algn="ctr" rtl="0">
              <a:lnSpc>
                <a:spcPct val="100000"/>
              </a:lnSpc>
              <a:spcBef>
                <a:spcPts val="880"/>
              </a:spcBef>
              <a:spcAft>
                <a:spcPts val="0"/>
              </a:spcAft>
              <a:buClr>
                <a:schemeClr val="dk1"/>
              </a:buClr>
              <a:buSzPts val="4400"/>
              <a:buFont typeface="Arial"/>
              <a:buNone/>
            </a:pPr>
            <a:r>
              <a:rPr lang="en-US" sz="4400" b="1" i="0" u="none">
                <a:solidFill>
                  <a:schemeClr val="dk1"/>
                </a:solidFill>
                <a:latin typeface="Calibri"/>
                <a:ea typeface="Calibri"/>
                <a:cs typeface="Calibri"/>
                <a:sym typeface="Calibri"/>
              </a:rPr>
              <a:t>El intérprete debe preferir el resultado jurídico que proteja en mayor medida a la persona humana, </a:t>
            </a:r>
            <a:endParaRPr/>
          </a:p>
          <a:p>
            <a:pPr marL="342900" marR="0" lvl="0" indent="-342900" algn="ctr" rtl="0">
              <a:lnSpc>
                <a:spcPct val="100000"/>
              </a:lnSpc>
              <a:spcBef>
                <a:spcPts val="880"/>
              </a:spcBef>
              <a:spcAft>
                <a:spcPts val="0"/>
              </a:spcAft>
              <a:buClr>
                <a:schemeClr val="dk1"/>
              </a:buClr>
              <a:buSzPts val="4400"/>
              <a:buFont typeface="Arial"/>
              <a:buNone/>
            </a:pPr>
            <a:r>
              <a:rPr lang="en-US" sz="4400" b="1" i="0" u="none">
                <a:solidFill>
                  <a:schemeClr val="dk1"/>
                </a:solidFill>
                <a:latin typeface="Calibri"/>
                <a:ea typeface="Calibri"/>
                <a:cs typeface="Calibri"/>
                <a:sym typeface="Calibri"/>
              </a:rPr>
              <a:t>su dignidad y sus derechos.</a:t>
            </a:r>
            <a:endParaRPr/>
          </a:p>
          <a:p>
            <a:pPr marL="342900" marR="0" lvl="0" indent="-342900" algn="ctr" rtl="0">
              <a:lnSpc>
                <a:spcPct val="100000"/>
              </a:lnSpc>
              <a:spcBef>
                <a:spcPts val="800"/>
              </a:spcBef>
              <a:spcAft>
                <a:spcPts val="0"/>
              </a:spcAft>
              <a:buClr>
                <a:schemeClr val="dk1"/>
              </a:buClr>
              <a:buSzPts val="4000"/>
              <a:buFont typeface="Arial"/>
              <a:buNone/>
            </a:pPr>
            <a:endParaRPr sz="4000" b="1" i="0" u="none">
              <a:solidFill>
                <a:schemeClr val="dk1"/>
              </a:solidFill>
              <a:latin typeface="Calibri"/>
              <a:ea typeface="Calibri"/>
              <a:cs typeface="Calibri"/>
              <a:sym typeface="Calibri"/>
            </a:endParaRPr>
          </a:p>
          <a:p>
            <a:pPr marL="342900" marR="0" lvl="0" indent="-88900" algn="l" rtl="0">
              <a:spcBef>
                <a:spcPts val="800"/>
              </a:spcBef>
              <a:spcAft>
                <a:spcPts val="0"/>
              </a:spcAft>
              <a:buClr>
                <a:schemeClr val="dk1"/>
              </a:buClr>
              <a:buSzPts val="4000"/>
              <a:buFont typeface="Arial"/>
              <a:buNone/>
            </a:pPr>
            <a:endParaRPr sz="4000" b="1" i="0" u="none">
              <a:solidFill>
                <a:schemeClr val="dk1"/>
              </a:solidFill>
              <a:latin typeface="Calibri"/>
              <a:ea typeface="Calibri"/>
              <a:cs typeface="Calibri"/>
              <a:sym typeface="Calibri"/>
            </a:endParaRPr>
          </a:p>
        </p:txBody>
      </p:sp>
      <p:sp>
        <p:nvSpPr>
          <p:cNvPr id="358" name="Google Shape;358;p37"/>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Verdana"/>
              <a:buNone/>
            </a:pPr>
            <a:fld id="{00000000-1234-1234-1234-123412341234}" type="slidenum">
              <a:rPr lang="en-US" sz="12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1200"/>
                <a:buFont typeface="Verdana"/>
                <a:buNone/>
              </a:pPr>
              <a:t>25</a:t>
            </a:fld>
            <a:endParaRPr/>
          </a:p>
        </p:txBody>
      </p:sp>
      <p:sp>
        <p:nvSpPr>
          <p:cNvPr id="359" name="Google Shape;359;p37"/>
          <p:cNvSpPr txBox="1"/>
          <p:nvPr/>
        </p:nvSpPr>
        <p:spPr>
          <a:xfrm>
            <a:off x="1587" y="6165850"/>
            <a:ext cx="9144000" cy="692150"/>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360" name="Google Shape;360;p37" descr="IPAB horizontal.png"/>
          <p:cNvPicPr preferRelativeResize="0"/>
          <p:nvPr/>
        </p:nvPicPr>
        <p:blipFill rotWithShape="1">
          <a:blip r:embed="rId3">
            <a:alphaModFix/>
          </a:blip>
          <a:srcRect/>
          <a:stretch/>
        </p:blipFill>
        <p:spPr>
          <a:xfrm>
            <a:off x="5902325" y="6165850"/>
            <a:ext cx="2978150" cy="620712"/>
          </a:xfrm>
          <a:prstGeom prst="rect">
            <a:avLst/>
          </a:prstGeom>
          <a:noFill/>
          <a:ln>
            <a:noFill/>
          </a:ln>
        </p:spPr>
      </p:pic>
      <p:sp>
        <p:nvSpPr>
          <p:cNvPr id="361" name="Google Shape;361;p37"/>
          <p:cNvSpPr txBox="1"/>
          <p:nvPr/>
        </p:nvSpPr>
        <p:spPr>
          <a:xfrm rot="10800000" flipH="1">
            <a:off x="3175" y="6105525"/>
            <a:ext cx="2332037" cy="60325"/>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362" name="Google Shape;362;p37"/>
          <p:cNvSpPr txBox="1"/>
          <p:nvPr/>
        </p:nvSpPr>
        <p:spPr>
          <a:xfrm rot="10800000" flipH="1">
            <a:off x="1489075" y="6119812"/>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363" name="Google Shape;363;p37"/>
          <p:cNvSpPr txBox="1"/>
          <p:nvPr/>
        </p:nvSpPr>
        <p:spPr>
          <a:xfrm rot="10800000" flipH="1">
            <a:off x="4211637" y="6105525"/>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67"/>
        <p:cNvGrpSpPr/>
        <p:nvPr/>
      </p:nvGrpSpPr>
      <p:grpSpPr>
        <a:xfrm>
          <a:off x="0" y="0"/>
          <a:ext cx="0" cy="0"/>
          <a:chOff x="0" y="0"/>
          <a:chExt cx="0" cy="0"/>
        </a:xfrm>
      </p:grpSpPr>
      <p:sp>
        <p:nvSpPr>
          <p:cNvPr id="368" name="Google Shape;368;p38"/>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4300"/>
              <a:buFont typeface="Calibri"/>
              <a:buNone/>
            </a:pPr>
            <a:r>
              <a:rPr lang="en-US" sz="4300" b="1" i="0" u="none" strike="noStrike" cap="none">
                <a:solidFill>
                  <a:schemeClr val="dk1"/>
                </a:solidFill>
                <a:latin typeface="Calibri"/>
                <a:ea typeface="Calibri"/>
                <a:cs typeface="Calibri"/>
                <a:sym typeface="Calibri"/>
              </a:rPr>
              <a:t/>
            </a:r>
            <a:br>
              <a:rPr lang="en-US" sz="4300" b="1" i="0" u="none" strike="noStrike" cap="none">
                <a:solidFill>
                  <a:schemeClr val="dk1"/>
                </a:solidFill>
                <a:latin typeface="Calibri"/>
                <a:ea typeface="Calibri"/>
                <a:cs typeface="Calibri"/>
                <a:sym typeface="Calibri"/>
              </a:rPr>
            </a:br>
            <a:endParaRPr/>
          </a:p>
        </p:txBody>
      </p:sp>
      <p:sp>
        <p:nvSpPr>
          <p:cNvPr id="369" name="Google Shape;369;p38"/>
          <p:cNvSpPr txBox="1">
            <a:spLocks noGrp="1"/>
          </p:cNvSpPr>
          <p:nvPr>
            <p:ph type="body" idx="1"/>
          </p:nvPr>
        </p:nvSpPr>
        <p:spPr>
          <a:xfrm>
            <a:off x="457200" y="620712"/>
            <a:ext cx="8229600" cy="5903912"/>
          </a:xfrm>
          <a:prstGeom prst="rect">
            <a:avLst/>
          </a:prstGeom>
          <a:noFill/>
          <a:ln>
            <a:noFill/>
          </a:ln>
        </p:spPr>
        <p:txBody>
          <a:bodyPr spcFirstLastPara="1" wrap="square" lIns="91425" tIns="45700" rIns="91425" bIns="45700" anchor="t" anchorCtr="0">
            <a:noAutofit/>
          </a:bodyPr>
          <a:lstStyle/>
          <a:p>
            <a:pPr marL="342900" marR="0" lvl="0" indent="-342900" algn="ctr" rtl="0">
              <a:lnSpc>
                <a:spcPct val="80000"/>
              </a:lnSpc>
              <a:spcBef>
                <a:spcPts val="0"/>
              </a:spcBef>
              <a:spcAft>
                <a:spcPts val="0"/>
              </a:spcAft>
              <a:buClr>
                <a:schemeClr val="dk1"/>
              </a:buClr>
              <a:buSzPts val="3700"/>
              <a:buFont typeface="Arial"/>
              <a:buNone/>
            </a:pPr>
            <a:r>
              <a:rPr lang="en-US" sz="3700" b="1" i="0" u="none">
                <a:solidFill>
                  <a:schemeClr val="dk1"/>
                </a:solidFill>
                <a:latin typeface="Calibri"/>
                <a:ea typeface="Calibri"/>
                <a:cs typeface="Calibri"/>
                <a:sym typeface="Calibri"/>
              </a:rPr>
              <a:t>PRINCIPIO DE JURIDICIDAD:</a:t>
            </a:r>
            <a:endParaRPr/>
          </a:p>
          <a:p>
            <a:pPr marL="342900" marR="0" lvl="0" indent="-342900" algn="just" rtl="0">
              <a:lnSpc>
                <a:spcPct val="80000"/>
              </a:lnSpc>
              <a:spcBef>
                <a:spcPts val="740"/>
              </a:spcBef>
              <a:spcAft>
                <a:spcPts val="0"/>
              </a:spcAft>
              <a:buClr>
                <a:schemeClr val="dk1"/>
              </a:buClr>
              <a:buSzPts val="3700"/>
              <a:buFont typeface="Arial"/>
              <a:buNone/>
            </a:pPr>
            <a:r>
              <a:rPr lang="en-US" sz="3700" b="1" i="0" u="none">
                <a:solidFill>
                  <a:schemeClr val="dk1"/>
                </a:solidFill>
                <a:latin typeface="Calibri"/>
                <a:ea typeface="Calibri"/>
                <a:cs typeface="Calibri"/>
                <a:sym typeface="Calibri"/>
              </a:rPr>
              <a:t>	La administración debe actuar para asegurar la vigencia del ordenamiento legal, de la norma objetiva, puesto que su accionar debe siempre someterse a la legalidad y no debe ver al particular o interesado como un adversario, sino como un colaborador más que ejerce sus derechos y  ayuda a la administración a fin de detectar posibles violaciones a la ley.</a:t>
            </a:r>
            <a:endParaRPr/>
          </a:p>
          <a:p>
            <a:pPr marL="342900" marR="0" lvl="0" indent="-342900" algn="ctr" rtl="0">
              <a:lnSpc>
                <a:spcPct val="80000"/>
              </a:lnSpc>
              <a:spcBef>
                <a:spcPts val="620"/>
              </a:spcBef>
              <a:spcAft>
                <a:spcPts val="0"/>
              </a:spcAft>
              <a:buClr>
                <a:schemeClr val="dk1"/>
              </a:buClr>
              <a:buSzPts val="3100"/>
              <a:buFont typeface="Arial"/>
              <a:buNone/>
            </a:pPr>
            <a:endParaRPr sz="3100" b="1" i="0" u="none">
              <a:solidFill>
                <a:schemeClr val="dk1"/>
              </a:solidFill>
              <a:latin typeface="Calibri"/>
              <a:ea typeface="Calibri"/>
              <a:cs typeface="Calibri"/>
              <a:sym typeface="Calibri"/>
            </a:endParaRPr>
          </a:p>
          <a:p>
            <a:pPr marL="342900" marR="0" lvl="0" indent="-146050" algn="l" rtl="0">
              <a:spcBef>
                <a:spcPts val="620"/>
              </a:spcBef>
              <a:spcAft>
                <a:spcPts val="0"/>
              </a:spcAft>
              <a:buClr>
                <a:schemeClr val="dk1"/>
              </a:buClr>
              <a:buSzPts val="3100"/>
              <a:buFont typeface="Arial"/>
              <a:buNone/>
            </a:pPr>
            <a:endParaRPr sz="3100" b="1" i="0" u="none">
              <a:solidFill>
                <a:schemeClr val="dk1"/>
              </a:solidFill>
              <a:latin typeface="Calibri"/>
              <a:ea typeface="Calibri"/>
              <a:cs typeface="Calibri"/>
              <a:sym typeface="Calibri"/>
            </a:endParaRPr>
          </a:p>
        </p:txBody>
      </p:sp>
      <p:sp>
        <p:nvSpPr>
          <p:cNvPr id="370" name="Google Shape;370;p38"/>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Verdana"/>
              <a:buNone/>
            </a:pPr>
            <a:fld id="{00000000-1234-1234-1234-123412341234}" type="slidenum">
              <a:rPr lang="en-US" sz="12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1200"/>
                <a:buFont typeface="Verdana"/>
                <a:buNone/>
              </a:pPr>
              <a:t>26</a:t>
            </a:fld>
            <a:endParaRPr/>
          </a:p>
        </p:txBody>
      </p:sp>
      <p:sp>
        <p:nvSpPr>
          <p:cNvPr id="371" name="Google Shape;371;p38"/>
          <p:cNvSpPr txBox="1"/>
          <p:nvPr/>
        </p:nvSpPr>
        <p:spPr>
          <a:xfrm>
            <a:off x="1587" y="6165850"/>
            <a:ext cx="9144000" cy="692150"/>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372" name="Google Shape;372;p38" descr="IPAB horizontal.png"/>
          <p:cNvPicPr preferRelativeResize="0"/>
          <p:nvPr/>
        </p:nvPicPr>
        <p:blipFill rotWithShape="1">
          <a:blip r:embed="rId3">
            <a:alphaModFix/>
          </a:blip>
          <a:srcRect/>
          <a:stretch/>
        </p:blipFill>
        <p:spPr>
          <a:xfrm>
            <a:off x="5902325" y="6165850"/>
            <a:ext cx="2978150" cy="620712"/>
          </a:xfrm>
          <a:prstGeom prst="rect">
            <a:avLst/>
          </a:prstGeom>
          <a:noFill/>
          <a:ln>
            <a:noFill/>
          </a:ln>
        </p:spPr>
      </p:pic>
      <p:sp>
        <p:nvSpPr>
          <p:cNvPr id="373" name="Google Shape;373;p38"/>
          <p:cNvSpPr txBox="1"/>
          <p:nvPr/>
        </p:nvSpPr>
        <p:spPr>
          <a:xfrm rot="10800000" flipH="1">
            <a:off x="3175" y="6105525"/>
            <a:ext cx="2332037" cy="60325"/>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374" name="Google Shape;374;p38"/>
          <p:cNvSpPr txBox="1"/>
          <p:nvPr/>
        </p:nvSpPr>
        <p:spPr>
          <a:xfrm rot="10800000" flipH="1">
            <a:off x="1489075" y="6119812"/>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375" name="Google Shape;375;p38"/>
          <p:cNvSpPr txBox="1"/>
          <p:nvPr/>
        </p:nvSpPr>
        <p:spPr>
          <a:xfrm rot="10800000" flipH="1">
            <a:off x="4211637" y="6105525"/>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79"/>
        <p:cNvGrpSpPr/>
        <p:nvPr/>
      </p:nvGrpSpPr>
      <p:grpSpPr>
        <a:xfrm>
          <a:off x="0" y="0"/>
          <a:ext cx="0" cy="0"/>
          <a:chOff x="0" y="0"/>
          <a:chExt cx="0" cy="0"/>
        </a:xfrm>
      </p:grpSpPr>
      <p:sp>
        <p:nvSpPr>
          <p:cNvPr id="380" name="Google Shape;380;p39"/>
          <p:cNvSpPr txBox="1">
            <a:spLocks noGrp="1"/>
          </p:cNvSpPr>
          <p:nvPr>
            <p:ph type="body" idx="1"/>
          </p:nvPr>
        </p:nvSpPr>
        <p:spPr>
          <a:xfrm>
            <a:off x="457200" y="549275"/>
            <a:ext cx="8229600" cy="5576887"/>
          </a:xfrm>
          <a:prstGeom prst="rect">
            <a:avLst/>
          </a:prstGeom>
          <a:noFill/>
          <a:ln>
            <a:noFill/>
          </a:ln>
        </p:spPr>
        <p:txBody>
          <a:bodyPr spcFirstLastPara="1" wrap="square" lIns="91425" tIns="45700" rIns="91425" bIns="45700" anchor="t" anchorCtr="0">
            <a:noAutofit/>
          </a:bodyPr>
          <a:lstStyle/>
          <a:p>
            <a:pPr marL="342900" marR="0" lvl="0" indent="-342900" algn="ctr" rtl="0">
              <a:lnSpc>
                <a:spcPct val="80000"/>
              </a:lnSpc>
              <a:spcBef>
                <a:spcPts val="0"/>
              </a:spcBef>
              <a:spcAft>
                <a:spcPts val="0"/>
              </a:spcAft>
              <a:buClr>
                <a:schemeClr val="dk1"/>
              </a:buClr>
              <a:buSzPts val="3000"/>
              <a:buFont typeface="Arial"/>
              <a:buNone/>
            </a:pPr>
            <a:r>
              <a:rPr lang="en-US" sz="3000" b="1" i="0" u="none">
                <a:solidFill>
                  <a:schemeClr val="dk1"/>
                </a:solidFill>
                <a:latin typeface="Calibri"/>
                <a:ea typeface="Calibri"/>
                <a:cs typeface="Calibri"/>
                <a:sym typeface="Calibri"/>
              </a:rPr>
              <a:t>ORDENAMIENTO JURÍDICO.</a:t>
            </a:r>
            <a:endParaRPr/>
          </a:p>
          <a:p>
            <a:pPr marL="342900" marR="0" lvl="0" indent="-342900" algn="ctr" rtl="0">
              <a:lnSpc>
                <a:spcPct val="80000"/>
              </a:lnSpc>
              <a:spcBef>
                <a:spcPts val="600"/>
              </a:spcBef>
              <a:spcAft>
                <a:spcPts val="0"/>
              </a:spcAft>
              <a:buClr>
                <a:schemeClr val="dk1"/>
              </a:buClr>
              <a:buSzPts val="3000"/>
              <a:buFont typeface="Arial"/>
              <a:buNone/>
            </a:pPr>
            <a:endParaRPr sz="3000" b="1" i="0" u="none">
              <a:solidFill>
                <a:schemeClr val="dk1"/>
              </a:solidFill>
              <a:latin typeface="Calibri"/>
              <a:ea typeface="Calibri"/>
              <a:cs typeface="Calibri"/>
              <a:sym typeface="Calibri"/>
            </a:endParaRPr>
          </a:p>
          <a:p>
            <a:pPr marL="342900" marR="0" lvl="0" indent="-342900" algn="ctr" rtl="0">
              <a:lnSpc>
                <a:spcPct val="80000"/>
              </a:lnSpc>
              <a:spcBef>
                <a:spcPts val="600"/>
              </a:spcBef>
              <a:spcAft>
                <a:spcPts val="0"/>
              </a:spcAft>
              <a:buClr>
                <a:schemeClr val="dk1"/>
              </a:buClr>
              <a:buSzPts val="3000"/>
              <a:buFont typeface="Arial"/>
              <a:buNone/>
            </a:pPr>
            <a:r>
              <a:rPr lang="en-US" sz="3000" b="1" i="0" u="none">
                <a:solidFill>
                  <a:schemeClr val="dk1"/>
                </a:solidFill>
                <a:latin typeface="Calibri"/>
                <a:ea typeface="Calibri"/>
                <a:cs typeface="Calibri"/>
                <a:sym typeface="Calibri"/>
              </a:rPr>
              <a:t>Verdad material: La administración tiene el derecho y el deber de reunir toda la prueba relativa al conocimiento real de los hechos sobre los que debe resolver.</a:t>
            </a:r>
            <a:endParaRPr/>
          </a:p>
          <a:p>
            <a:pPr marL="342900" marR="0" lvl="0" indent="-342900" algn="ctr" rtl="0">
              <a:lnSpc>
                <a:spcPct val="80000"/>
              </a:lnSpc>
              <a:spcBef>
                <a:spcPts val="600"/>
              </a:spcBef>
              <a:spcAft>
                <a:spcPts val="0"/>
              </a:spcAft>
              <a:buClr>
                <a:schemeClr val="dk1"/>
              </a:buClr>
              <a:buSzPts val="3000"/>
              <a:buFont typeface="Arial"/>
              <a:buNone/>
            </a:pPr>
            <a:r>
              <a:rPr lang="en-US" sz="3000" b="1" i="0" u="none">
                <a:solidFill>
                  <a:schemeClr val="dk1"/>
                </a:solidFill>
                <a:latin typeface="Calibri"/>
                <a:ea typeface="Calibri"/>
                <a:cs typeface="Calibri"/>
                <a:sym typeface="Calibri"/>
              </a:rPr>
              <a:t>(Art. 163 y sgtes. LPAM)</a:t>
            </a:r>
            <a:endParaRPr/>
          </a:p>
          <a:p>
            <a:pPr marL="342900" marR="0" lvl="0" indent="-342900" algn="ctr" rtl="0">
              <a:lnSpc>
                <a:spcPct val="80000"/>
              </a:lnSpc>
              <a:spcBef>
                <a:spcPts val="600"/>
              </a:spcBef>
              <a:spcAft>
                <a:spcPts val="0"/>
              </a:spcAft>
              <a:buClr>
                <a:schemeClr val="dk1"/>
              </a:buClr>
              <a:buSzPts val="3000"/>
              <a:buFont typeface="Arial"/>
              <a:buNone/>
            </a:pPr>
            <a:r>
              <a:rPr lang="en-US" sz="3000" b="1" i="0" u="none">
                <a:solidFill>
                  <a:schemeClr val="dk1"/>
                </a:solidFill>
                <a:latin typeface="Calibri"/>
                <a:ea typeface="Calibri"/>
                <a:cs typeface="Calibri"/>
                <a:sym typeface="Calibri"/>
              </a:rPr>
              <a:t>La administración realizará diligencias para la averiguación de los hechos. Derecho a ofrecer prueba.</a:t>
            </a:r>
            <a:endParaRPr/>
          </a:p>
          <a:p>
            <a:pPr marL="342900" marR="0" lvl="0" indent="-342900" algn="ctr" rtl="0">
              <a:lnSpc>
                <a:spcPct val="80000"/>
              </a:lnSpc>
              <a:spcBef>
                <a:spcPts val="600"/>
              </a:spcBef>
              <a:spcAft>
                <a:spcPts val="0"/>
              </a:spcAft>
              <a:buClr>
                <a:schemeClr val="dk1"/>
              </a:buClr>
              <a:buSzPts val="3000"/>
              <a:buFont typeface="Arial"/>
              <a:buNone/>
            </a:pPr>
            <a:r>
              <a:rPr lang="en-US" sz="3000" b="1" i="0" u="none">
                <a:solidFill>
                  <a:schemeClr val="dk1"/>
                </a:solidFill>
                <a:latin typeface="Calibri"/>
                <a:ea typeface="Calibri"/>
                <a:cs typeface="Calibri"/>
                <a:sym typeface="Calibri"/>
              </a:rPr>
              <a:t>Carga  de la prueba: La Administración.</a:t>
            </a:r>
            <a:endParaRPr/>
          </a:p>
          <a:p>
            <a:pPr marL="342900" marR="0" lvl="0" indent="-342900" algn="ctr" rtl="0">
              <a:lnSpc>
                <a:spcPct val="80000"/>
              </a:lnSpc>
              <a:spcBef>
                <a:spcPts val="600"/>
              </a:spcBef>
              <a:spcAft>
                <a:spcPts val="0"/>
              </a:spcAft>
              <a:buClr>
                <a:schemeClr val="dk1"/>
              </a:buClr>
              <a:buSzPts val="3000"/>
              <a:buFont typeface="Arial"/>
              <a:buNone/>
            </a:pPr>
            <a:r>
              <a:rPr lang="en-US" sz="3000" b="1" i="0" u="none">
                <a:solidFill>
                  <a:schemeClr val="dk1"/>
                </a:solidFill>
                <a:latin typeface="Calibri"/>
                <a:ea typeface="Calibri"/>
                <a:cs typeface="Calibri"/>
                <a:sym typeface="Calibri"/>
              </a:rPr>
              <a:t>Oficialidad- Legalidad Objetiva-Derecho de Defensa.</a:t>
            </a:r>
            <a:endParaRPr sz="3000" b="1" i="0" u="none">
              <a:solidFill>
                <a:schemeClr val="dk1"/>
              </a:solidFill>
              <a:latin typeface="Calibri"/>
              <a:ea typeface="Calibri"/>
              <a:cs typeface="Calibri"/>
              <a:sym typeface="Calibri"/>
            </a:endParaRPr>
          </a:p>
          <a:p>
            <a:pPr marL="342900" marR="0" lvl="0" indent="-152400" algn="l" rtl="0">
              <a:spcBef>
                <a:spcPts val="600"/>
              </a:spcBef>
              <a:spcAft>
                <a:spcPts val="0"/>
              </a:spcAft>
              <a:buClr>
                <a:schemeClr val="dk1"/>
              </a:buClr>
              <a:buSzPts val="3000"/>
              <a:buFont typeface="Arial"/>
              <a:buNone/>
            </a:pPr>
            <a:endParaRPr sz="3000" b="1" i="0" u="none">
              <a:solidFill>
                <a:schemeClr val="dk1"/>
              </a:solidFill>
              <a:latin typeface="Calibri"/>
              <a:ea typeface="Calibri"/>
              <a:cs typeface="Calibri"/>
              <a:sym typeface="Calibri"/>
            </a:endParaRPr>
          </a:p>
        </p:txBody>
      </p:sp>
      <p:sp>
        <p:nvSpPr>
          <p:cNvPr id="381" name="Google Shape;381;p39"/>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Verdana"/>
              <a:buNone/>
            </a:pPr>
            <a:fld id="{00000000-1234-1234-1234-123412341234}" type="slidenum">
              <a:rPr lang="en-US" sz="12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1200"/>
                <a:buFont typeface="Verdana"/>
                <a:buNone/>
              </a:pPr>
              <a:t>27</a:t>
            </a:fld>
            <a:endParaRPr/>
          </a:p>
        </p:txBody>
      </p:sp>
      <p:sp>
        <p:nvSpPr>
          <p:cNvPr id="382" name="Google Shape;382;p39"/>
          <p:cNvSpPr txBox="1"/>
          <p:nvPr/>
        </p:nvSpPr>
        <p:spPr>
          <a:xfrm>
            <a:off x="1587" y="6165850"/>
            <a:ext cx="9144000" cy="692150"/>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383" name="Google Shape;383;p39" descr="IPAB horizontal.png"/>
          <p:cNvPicPr preferRelativeResize="0"/>
          <p:nvPr/>
        </p:nvPicPr>
        <p:blipFill rotWithShape="1">
          <a:blip r:embed="rId3">
            <a:alphaModFix/>
          </a:blip>
          <a:srcRect/>
          <a:stretch/>
        </p:blipFill>
        <p:spPr>
          <a:xfrm>
            <a:off x="5902325" y="6165850"/>
            <a:ext cx="2978150" cy="620712"/>
          </a:xfrm>
          <a:prstGeom prst="rect">
            <a:avLst/>
          </a:prstGeom>
          <a:noFill/>
          <a:ln>
            <a:noFill/>
          </a:ln>
        </p:spPr>
      </p:pic>
      <p:sp>
        <p:nvSpPr>
          <p:cNvPr id="384" name="Google Shape;384;p39"/>
          <p:cNvSpPr txBox="1"/>
          <p:nvPr/>
        </p:nvSpPr>
        <p:spPr>
          <a:xfrm rot="10800000" flipH="1">
            <a:off x="3175" y="6105525"/>
            <a:ext cx="2332037" cy="60325"/>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385" name="Google Shape;385;p39"/>
          <p:cNvSpPr txBox="1"/>
          <p:nvPr/>
        </p:nvSpPr>
        <p:spPr>
          <a:xfrm rot="10800000" flipH="1">
            <a:off x="1489075" y="6119812"/>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386" name="Google Shape;386;p39"/>
          <p:cNvSpPr txBox="1"/>
          <p:nvPr/>
        </p:nvSpPr>
        <p:spPr>
          <a:xfrm rot="10800000" flipH="1">
            <a:off x="4211637" y="6105525"/>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90"/>
        <p:cNvGrpSpPr/>
        <p:nvPr/>
      </p:nvGrpSpPr>
      <p:grpSpPr>
        <a:xfrm>
          <a:off x="0" y="0"/>
          <a:ext cx="0" cy="0"/>
          <a:chOff x="0" y="0"/>
          <a:chExt cx="0" cy="0"/>
        </a:xfrm>
      </p:grpSpPr>
      <p:sp>
        <p:nvSpPr>
          <p:cNvPr id="391" name="Google Shape;391;p40"/>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4300"/>
              <a:buFont typeface="Calibri"/>
              <a:buNone/>
            </a:pPr>
            <a:r>
              <a:rPr lang="en-US" sz="4300" b="1" i="0" u="none" strike="noStrike" cap="none">
                <a:solidFill>
                  <a:schemeClr val="dk1"/>
                </a:solidFill>
                <a:latin typeface="Calibri"/>
                <a:ea typeface="Calibri"/>
                <a:cs typeface="Calibri"/>
                <a:sym typeface="Calibri"/>
              </a:rPr>
              <a:t/>
            </a:r>
            <a:br>
              <a:rPr lang="en-US" sz="4300" b="1" i="0" u="none" strike="noStrike" cap="none">
                <a:solidFill>
                  <a:schemeClr val="dk1"/>
                </a:solidFill>
                <a:latin typeface="Calibri"/>
                <a:ea typeface="Calibri"/>
                <a:cs typeface="Calibri"/>
                <a:sym typeface="Calibri"/>
              </a:rPr>
            </a:br>
            <a:r>
              <a:rPr lang="en-US" sz="4300" b="1" i="0" u="none" strike="noStrike" cap="none">
                <a:solidFill>
                  <a:schemeClr val="dk1"/>
                </a:solidFill>
                <a:latin typeface="Calibri"/>
                <a:ea typeface="Calibri"/>
                <a:cs typeface="Calibri"/>
                <a:sym typeface="Calibri"/>
              </a:rPr>
              <a:t/>
            </a:r>
            <a:br>
              <a:rPr lang="en-US" sz="4300" b="1" i="0" u="none" strike="noStrike" cap="none">
                <a:solidFill>
                  <a:schemeClr val="dk1"/>
                </a:solidFill>
                <a:latin typeface="Calibri"/>
                <a:ea typeface="Calibri"/>
                <a:cs typeface="Calibri"/>
                <a:sym typeface="Calibri"/>
              </a:rPr>
            </a:br>
            <a:endParaRPr/>
          </a:p>
        </p:txBody>
      </p:sp>
      <p:sp>
        <p:nvSpPr>
          <p:cNvPr id="392" name="Google Shape;392;p40"/>
          <p:cNvSpPr txBox="1">
            <a:spLocks noGrp="1"/>
          </p:cNvSpPr>
          <p:nvPr>
            <p:ph type="body" idx="1"/>
          </p:nvPr>
        </p:nvSpPr>
        <p:spPr>
          <a:xfrm>
            <a:off x="457200" y="692150"/>
            <a:ext cx="8229600" cy="5400675"/>
          </a:xfrm>
          <a:prstGeom prst="rect">
            <a:avLst/>
          </a:prstGeom>
          <a:noFill/>
          <a:ln>
            <a:noFill/>
          </a:ln>
        </p:spPr>
        <p:txBody>
          <a:bodyPr spcFirstLastPara="1" wrap="square" lIns="91425" tIns="45700" rIns="91425" bIns="45700" anchor="t" anchorCtr="0">
            <a:noAutofit/>
          </a:bodyPr>
          <a:lstStyle/>
          <a:p>
            <a:pPr marL="342900" marR="0" lvl="0" indent="-342900" algn="ctr" rtl="0">
              <a:lnSpc>
                <a:spcPct val="80000"/>
              </a:lnSpc>
              <a:spcBef>
                <a:spcPts val="0"/>
              </a:spcBef>
              <a:spcAft>
                <a:spcPts val="0"/>
              </a:spcAft>
              <a:buClr>
                <a:schemeClr val="dk1"/>
              </a:buClr>
              <a:buSzPts val="3400"/>
              <a:buFont typeface="Arial"/>
              <a:buNone/>
            </a:pPr>
            <a:r>
              <a:rPr lang="en-US" sz="3400" b="1" i="0" u="none">
                <a:solidFill>
                  <a:schemeClr val="dk1"/>
                </a:solidFill>
                <a:latin typeface="Calibri"/>
                <a:ea typeface="Calibri"/>
                <a:cs typeface="Calibri"/>
                <a:sym typeface="Calibri"/>
              </a:rPr>
              <a:t>PRINCIPIO DEL DEBIDO PROCESO ADJETIVO: Art. 18 CN.</a:t>
            </a:r>
            <a:endParaRPr/>
          </a:p>
          <a:p>
            <a:pPr marL="342900" marR="0" lvl="0" indent="-342900" algn="ctr" rtl="0">
              <a:lnSpc>
                <a:spcPct val="80000"/>
              </a:lnSpc>
              <a:spcBef>
                <a:spcPts val="540"/>
              </a:spcBef>
              <a:spcAft>
                <a:spcPts val="0"/>
              </a:spcAft>
              <a:buClr>
                <a:schemeClr val="dk1"/>
              </a:buClr>
              <a:buSzPts val="2700"/>
              <a:buFont typeface="Arial"/>
              <a:buNone/>
            </a:pPr>
            <a:endParaRPr sz="2700" b="1" i="0" u="none">
              <a:solidFill>
                <a:schemeClr val="dk1"/>
              </a:solidFill>
              <a:latin typeface="Calibri"/>
              <a:ea typeface="Calibri"/>
              <a:cs typeface="Calibri"/>
              <a:sym typeface="Calibri"/>
            </a:endParaRPr>
          </a:p>
          <a:p>
            <a:pPr marL="342900" marR="0" lvl="0" indent="-342900" algn="ctr" rtl="0">
              <a:lnSpc>
                <a:spcPct val="80000"/>
              </a:lnSpc>
              <a:spcBef>
                <a:spcPts val="620"/>
              </a:spcBef>
              <a:spcAft>
                <a:spcPts val="0"/>
              </a:spcAft>
              <a:buClr>
                <a:schemeClr val="dk1"/>
              </a:buClr>
              <a:buSzPts val="3100"/>
              <a:buFont typeface="Arial"/>
              <a:buNone/>
            </a:pPr>
            <a:r>
              <a:rPr lang="en-US" sz="3100" b="1" i="0" u="none">
                <a:solidFill>
                  <a:schemeClr val="dk1"/>
                </a:solidFill>
                <a:latin typeface="Calibri"/>
                <a:ea typeface="Calibri"/>
                <a:cs typeface="Calibri"/>
                <a:sym typeface="Calibri"/>
              </a:rPr>
              <a:t>Acceso irrestricto actuaciones, a la documentación e información para el mejor ejercicio de la defensa en sede administrativa. (Art. 144, 145 y 146 LPAM).</a:t>
            </a:r>
            <a:endParaRPr/>
          </a:p>
          <a:p>
            <a:pPr marL="342900" marR="0" lvl="0" indent="-342900" algn="ctr" rtl="0">
              <a:lnSpc>
                <a:spcPct val="80000"/>
              </a:lnSpc>
              <a:spcBef>
                <a:spcPts val="620"/>
              </a:spcBef>
              <a:spcAft>
                <a:spcPts val="0"/>
              </a:spcAft>
              <a:buClr>
                <a:schemeClr val="dk1"/>
              </a:buClr>
              <a:buSzPts val="3100"/>
              <a:buFont typeface="Arial"/>
              <a:buNone/>
            </a:pPr>
            <a:r>
              <a:rPr lang="en-US" sz="3100" b="1" i="0" u="none">
                <a:solidFill>
                  <a:schemeClr val="dk1"/>
                </a:solidFill>
                <a:latin typeface="Calibri"/>
                <a:ea typeface="Calibri"/>
                <a:cs typeface="Calibri"/>
                <a:sym typeface="Calibri"/>
              </a:rPr>
              <a:t>Derecho a ser oído previamente a la decisión que se tome.</a:t>
            </a:r>
            <a:endParaRPr/>
          </a:p>
          <a:p>
            <a:pPr marL="342900" marR="0" lvl="0" indent="-342900" algn="ctr" rtl="0">
              <a:lnSpc>
                <a:spcPct val="80000"/>
              </a:lnSpc>
              <a:spcBef>
                <a:spcPts val="620"/>
              </a:spcBef>
              <a:spcAft>
                <a:spcPts val="0"/>
              </a:spcAft>
              <a:buClr>
                <a:schemeClr val="dk1"/>
              </a:buClr>
              <a:buSzPts val="3100"/>
              <a:buFont typeface="Arial"/>
              <a:buNone/>
            </a:pPr>
            <a:r>
              <a:rPr lang="en-US" sz="3100" b="1" i="0" u="none">
                <a:solidFill>
                  <a:schemeClr val="dk1"/>
                </a:solidFill>
                <a:latin typeface="Calibri"/>
                <a:ea typeface="Calibri"/>
                <a:cs typeface="Calibri"/>
                <a:sym typeface="Calibri"/>
              </a:rPr>
              <a:t>Decisión fundada: análisis de los argumentos y pruebas.</a:t>
            </a:r>
            <a:endParaRPr/>
          </a:p>
          <a:p>
            <a:pPr marL="342900" marR="0" lvl="0" indent="-342900" algn="ctr" rtl="0">
              <a:lnSpc>
                <a:spcPct val="80000"/>
              </a:lnSpc>
              <a:spcBef>
                <a:spcPts val="620"/>
              </a:spcBef>
              <a:spcAft>
                <a:spcPts val="0"/>
              </a:spcAft>
              <a:buClr>
                <a:schemeClr val="dk1"/>
              </a:buClr>
              <a:buSzPts val="3100"/>
              <a:buFont typeface="Arial"/>
              <a:buNone/>
            </a:pPr>
            <a:r>
              <a:rPr lang="en-US" sz="3100" b="1" i="0" u="none">
                <a:solidFill>
                  <a:schemeClr val="dk1"/>
                </a:solidFill>
                <a:latin typeface="Calibri"/>
                <a:ea typeface="Calibri"/>
                <a:cs typeface="Calibri"/>
                <a:sym typeface="Calibri"/>
              </a:rPr>
              <a:t>Derecho a las medidas de prueba y demás.</a:t>
            </a:r>
            <a:endParaRPr/>
          </a:p>
        </p:txBody>
      </p:sp>
      <p:sp>
        <p:nvSpPr>
          <p:cNvPr id="393" name="Google Shape;393;p40"/>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Verdana"/>
              <a:buNone/>
            </a:pPr>
            <a:fld id="{00000000-1234-1234-1234-123412341234}" type="slidenum">
              <a:rPr lang="en-US" sz="12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1200"/>
                <a:buFont typeface="Verdana"/>
                <a:buNone/>
              </a:pPr>
              <a:t>28</a:t>
            </a:fld>
            <a:endParaRPr/>
          </a:p>
        </p:txBody>
      </p:sp>
      <p:sp>
        <p:nvSpPr>
          <p:cNvPr id="394" name="Google Shape;394;p40"/>
          <p:cNvSpPr txBox="1"/>
          <p:nvPr/>
        </p:nvSpPr>
        <p:spPr>
          <a:xfrm>
            <a:off x="1587" y="6165850"/>
            <a:ext cx="9144000" cy="692150"/>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395" name="Google Shape;395;p40" descr="IPAB horizontal.png"/>
          <p:cNvPicPr preferRelativeResize="0"/>
          <p:nvPr/>
        </p:nvPicPr>
        <p:blipFill rotWithShape="1">
          <a:blip r:embed="rId3">
            <a:alphaModFix/>
          </a:blip>
          <a:srcRect/>
          <a:stretch/>
        </p:blipFill>
        <p:spPr>
          <a:xfrm>
            <a:off x="5902325" y="6165850"/>
            <a:ext cx="2978150" cy="620712"/>
          </a:xfrm>
          <a:prstGeom prst="rect">
            <a:avLst/>
          </a:prstGeom>
          <a:noFill/>
          <a:ln>
            <a:noFill/>
          </a:ln>
        </p:spPr>
      </p:pic>
      <p:sp>
        <p:nvSpPr>
          <p:cNvPr id="396" name="Google Shape;396;p40"/>
          <p:cNvSpPr txBox="1"/>
          <p:nvPr/>
        </p:nvSpPr>
        <p:spPr>
          <a:xfrm rot="10800000" flipH="1">
            <a:off x="3175" y="6105525"/>
            <a:ext cx="2332037" cy="60325"/>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397" name="Google Shape;397;p40"/>
          <p:cNvSpPr txBox="1"/>
          <p:nvPr/>
        </p:nvSpPr>
        <p:spPr>
          <a:xfrm rot="10800000" flipH="1">
            <a:off x="1489075" y="6119812"/>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398" name="Google Shape;398;p40"/>
          <p:cNvSpPr txBox="1"/>
          <p:nvPr/>
        </p:nvSpPr>
        <p:spPr>
          <a:xfrm rot="10800000" flipH="1">
            <a:off x="4211637" y="6105525"/>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402"/>
        <p:cNvGrpSpPr/>
        <p:nvPr/>
      </p:nvGrpSpPr>
      <p:grpSpPr>
        <a:xfrm>
          <a:off x="0" y="0"/>
          <a:ext cx="0" cy="0"/>
          <a:chOff x="0" y="0"/>
          <a:chExt cx="0" cy="0"/>
        </a:xfrm>
      </p:grpSpPr>
      <p:sp>
        <p:nvSpPr>
          <p:cNvPr id="403" name="Google Shape;403;p41"/>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4300"/>
              <a:buFont typeface="Calibri"/>
              <a:buNone/>
            </a:pPr>
            <a:r>
              <a:rPr lang="en-US" sz="4300" b="1" i="0" u="none" strike="noStrike" cap="none">
                <a:solidFill>
                  <a:schemeClr val="dk1"/>
                </a:solidFill>
                <a:latin typeface="Calibri"/>
                <a:ea typeface="Calibri"/>
                <a:cs typeface="Calibri"/>
                <a:sym typeface="Calibri"/>
              </a:rPr>
              <a:t/>
            </a:r>
            <a:br>
              <a:rPr lang="en-US" sz="4300" b="1" i="0" u="none" strike="noStrike" cap="none">
                <a:solidFill>
                  <a:schemeClr val="dk1"/>
                </a:solidFill>
                <a:latin typeface="Calibri"/>
                <a:ea typeface="Calibri"/>
                <a:cs typeface="Calibri"/>
                <a:sym typeface="Calibri"/>
              </a:rPr>
            </a:br>
            <a:r>
              <a:rPr lang="en-US" sz="4300" b="1" i="0" u="none" strike="noStrike" cap="none">
                <a:solidFill>
                  <a:schemeClr val="dk1"/>
                </a:solidFill>
                <a:latin typeface="Calibri"/>
                <a:ea typeface="Calibri"/>
                <a:cs typeface="Calibri"/>
                <a:sym typeface="Calibri"/>
              </a:rPr>
              <a:t/>
            </a:r>
            <a:br>
              <a:rPr lang="en-US" sz="4300" b="1" i="0" u="none" strike="noStrike" cap="none">
                <a:solidFill>
                  <a:schemeClr val="dk1"/>
                </a:solidFill>
                <a:latin typeface="Calibri"/>
                <a:ea typeface="Calibri"/>
                <a:cs typeface="Calibri"/>
                <a:sym typeface="Calibri"/>
              </a:rPr>
            </a:br>
            <a:endParaRPr/>
          </a:p>
        </p:txBody>
      </p:sp>
      <p:sp>
        <p:nvSpPr>
          <p:cNvPr id="404" name="Google Shape;404;p41"/>
          <p:cNvSpPr txBox="1">
            <a:spLocks noGrp="1"/>
          </p:cNvSpPr>
          <p:nvPr>
            <p:ph type="body" idx="1"/>
          </p:nvPr>
        </p:nvSpPr>
        <p:spPr>
          <a:xfrm>
            <a:off x="457200" y="188912"/>
            <a:ext cx="8229600" cy="5942012"/>
          </a:xfrm>
          <a:prstGeom prst="rect">
            <a:avLst/>
          </a:prstGeom>
          <a:noFill/>
          <a:ln>
            <a:noFill/>
          </a:ln>
        </p:spPr>
        <p:txBody>
          <a:bodyPr spcFirstLastPara="1" wrap="square" lIns="91425" tIns="45700" rIns="91425" bIns="45700" anchor="t" anchorCtr="0">
            <a:noAutofit/>
          </a:bodyPr>
          <a:lstStyle/>
          <a:p>
            <a:pPr marL="342900" marR="0" lvl="0" indent="-342900" algn="ctr" rtl="0">
              <a:lnSpc>
                <a:spcPct val="90000"/>
              </a:lnSpc>
              <a:spcBef>
                <a:spcPts val="0"/>
              </a:spcBef>
              <a:spcAft>
                <a:spcPts val="0"/>
              </a:spcAft>
              <a:buClr>
                <a:schemeClr val="dk1"/>
              </a:buClr>
              <a:buSzPts val="3600"/>
              <a:buFont typeface="Arial"/>
              <a:buNone/>
            </a:pPr>
            <a:r>
              <a:rPr lang="en-US" sz="3600" b="1" i="0" u="none">
                <a:solidFill>
                  <a:schemeClr val="dk1"/>
                </a:solidFill>
                <a:latin typeface="Calibri"/>
                <a:ea typeface="Calibri"/>
                <a:cs typeface="Calibri"/>
                <a:sym typeface="Calibri"/>
              </a:rPr>
              <a:t>PRINCIPIO DEL</a:t>
            </a:r>
            <a:endParaRPr/>
          </a:p>
          <a:p>
            <a:pPr marL="342900" marR="0" lvl="0" indent="-342900" algn="ctr" rtl="0">
              <a:lnSpc>
                <a:spcPct val="90000"/>
              </a:lnSpc>
              <a:spcBef>
                <a:spcPts val="720"/>
              </a:spcBef>
              <a:spcAft>
                <a:spcPts val="0"/>
              </a:spcAft>
              <a:buClr>
                <a:schemeClr val="dk1"/>
              </a:buClr>
              <a:buSzPts val="3600"/>
              <a:buFont typeface="Arial"/>
              <a:buNone/>
            </a:pPr>
            <a:r>
              <a:rPr lang="en-US" sz="3600" b="1" i="0" u="none">
                <a:solidFill>
                  <a:schemeClr val="dk1"/>
                </a:solidFill>
                <a:latin typeface="Calibri"/>
                <a:ea typeface="Calibri"/>
                <a:cs typeface="Calibri"/>
                <a:sym typeface="Calibri"/>
              </a:rPr>
              <a:t>PLAZO RAZONABLE:</a:t>
            </a:r>
            <a:endParaRPr/>
          </a:p>
          <a:p>
            <a:pPr marL="342900" marR="0" lvl="0" indent="-342900" algn="ctr" rtl="0">
              <a:lnSpc>
                <a:spcPct val="90000"/>
              </a:lnSpc>
              <a:spcBef>
                <a:spcPts val="720"/>
              </a:spcBef>
              <a:spcAft>
                <a:spcPts val="0"/>
              </a:spcAft>
              <a:buClr>
                <a:schemeClr val="dk1"/>
              </a:buClr>
              <a:buSzPts val="3600"/>
              <a:buFont typeface="Arial"/>
              <a:buNone/>
            </a:pPr>
            <a:r>
              <a:rPr lang="en-US" sz="3600" b="1" i="0" u="none">
                <a:solidFill>
                  <a:schemeClr val="dk1"/>
                </a:solidFill>
                <a:latin typeface="Calibri"/>
                <a:ea typeface="Calibri"/>
                <a:cs typeface="Calibri"/>
                <a:sym typeface="Calibri"/>
              </a:rPr>
              <a:t>(Art. 113, 114, 115 y 116 LPAM)</a:t>
            </a:r>
            <a:endParaRPr/>
          </a:p>
          <a:p>
            <a:pPr marL="342900" marR="0" lvl="0" indent="-342900" algn="ctr" rtl="0">
              <a:lnSpc>
                <a:spcPct val="90000"/>
              </a:lnSpc>
              <a:spcBef>
                <a:spcPts val="560"/>
              </a:spcBef>
              <a:spcAft>
                <a:spcPts val="0"/>
              </a:spcAft>
              <a:buClr>
                <a:schemeClr val="dk1"/>
              </a:buClr>
              <a:buSzPts val="2800"/>
              <a:buFont typeface="Arial"/>
              <a:buNone/>
            </a:pPr>
            <a:endParaRPr sz="2800" b="1" i="0" u="none">
              <a:solidFill>
                <a:schemeClr val="dk1"/>
              </a:solidFill>
              <a:latin typeface="Calibri"/>
              <a:ea typeface="Calibri"/>
              <a:cs typeface="Calibri"/>
              <a:sym typeface="Calibri"/>
            </a:endParaRPr>
          </a:p>
          <a:p>
            <a:pPr marL="342900" marR="0" lvl="0" indent="-342900" algn="ctr" rtl="0">
              <a:lnSpc>
                <a:spcPct val="90000"/>
              </a:lnSpc>
              <a:spcBef>
                <a:spcPts val="640"/>
              </a:spcBef>
              <a:spcAft>
                <a:spcPts val="0"/>
              </a:spcAft>
              <a:buClr>
                <a:schemeClr val="dk1"/>
              </a:buClr>
              <a:buSzPts val="3200"/>
              <a:buFont typeface="Arial"/>
              <a:buNone/>
            </a:pPr>
            <a:r>
              <a:rPr lang="en-US" sz="3200" b="1" i="0" u="none">
                <a:solidFill>
                  <a:schemeClr val="dk1"/>
                </a:solidFill>
                <a:latin typeface="Calibri"/>
                <a:ea typeface="Calibri"/>
                <a:cs typeface="Calibri"/>
                <a:sym typeface="Calibri"/>
              </a:rPr>
              <a:t>Economía, eficacia, eficiencia, celeridad, sencillez.</a:t>
            </a:r>
            <a:endParaRPr/>
          </a:p>
          <a:p>
            <a:pPr marL="342900" marR="0" lvl="0" indent="-342900" algn="ctr" rtl="0">
              <a:lnSpc>
                <a:spcPct val="90000"/>
              </a:lnSpc>
              <a:spcBef>
                <a:spcPts val="640"/>
              </a:spcBef>
              <a:spcAft>
                <a:spcPts val="0"/>
              </a:spcAft>
              <a:buClr>
                <a:schemeClr val="dk1"/>
              </a:buClr>
              <a:buSzPts val="3200"/>
              <a:buFont typeface="Arial"/>
              <a:buNone/>
            </a:pPr>
            <a:r>
              <a:rPr lang="en-US" sz="3200" b="1" i="0" u="none">
                <a:solidFill>
                  <a:schemeClr val="dk1"/>
                </a:solidFill>
                <a:latin typeface="Calibri"/>
                <a:ea typeface="Calibri"/>
                <a:cs typeface="Calibri"/>
                <a:sym typeface="Calibri"/>
              </a:rPr>
              <a:t>Asegurar una vía rápida de tutela de los intereses públicos y privados.</a:t>
            </a:r>
            <a:endParaRPr/>
          </a:p>
          <a:p>
            <a:pPr marL="342900" marR="0" lvl="0" indent="-342900" algn="ctr" rtl="0">
              <a:lnSpc>
                <a:spcPct val="90000"/>
              </a:lnSpc>
              <a:spcBef>
                <a:spcPts val="640"/>
              </a:spcBef>
              <a:spcAft>
                <a:spcPts val="0"/>
              </a:spcAft>
              <a:buClr>
                <a:schemeClr val="dk1"/>
              </a:buClr>
              <a:buSzPts val="3200"/>
              <a:buFont typeface="Arial"/>
              <a:buNone/>
            </a:pPr>
            <a:r>
              <a:rPr lang="en-US" sz="3200" b="1" i="0" u="none">
                <a:solidFill>
                  <a:schemeClr val="dk1"/>
                </a:solidFill>
                <a:latin typeface="Calibri"/>
                <a:ea typeface="Calibri"/>
                <a:cs typeface="Calibri"/>
                <a:sym typeface="Calibri"/>
              </a:rPr>
              <a:t>Plazo más breve y adecuado.</a:t>
            </a:r>
            <a:endParaRPr/>
          </a:p>
          <a:p>
            <a:pPr marL="342900" marR="0" lvl="0" indent="-342900" algn="ctr" rtl="0">
              <a:lnSpc>
                <a:spcPct val="90000"/>
              </a:lnSpc>
              <a:spcBef>
                <a:spcPts val="640"/>
              </a:spcBef>
              <a:spcAft>
                <a:spcPts val="0"/>
              </a:spcAft>
              <a:buClr>
                <a:srgbClr val="990099"/>
              </a:buClr>
              <a:buSzPts val="3200"/>
              <a:buFont typeface="Arial"/>
              <a:buNone/>
            </a:pPr>
            <a:r>
              <a:rPr lang="en-US" sz="3200" b="1" i="0" u="none">
                <a:solidFill>
                  <a:srgbClr val="990099"/>
                </a:solidFill>
                <a:latin typeface="Calibri"/>
                <a:ea typeface="Calibri"/>
                <a:cs typeface="Calibri"/>
                <a:sym typeface="Calibri"/>
              </a:rPr>
              <a:t>Trámites dilatorios, ritualismos inútiles, requerimientos innecesarios.</a:t>
            </a:r>
            <a:endParaRPr/>
          </a:p>
        </p:txBody>
      </p:sp>
      <p:sp>
        <p:nvSpPr>
          <p:cNvPr id="405" name="Google Shape;405;p41"/>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Verdana"/>
              <a:buNone/>
            </a:pPr>
            <a:fld id="{00000000-1234-1234-1234-123412341234}" type="slidenum">
              <a:rPr lang="en-US" sz="12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1200"/>
                <a:buFont typeface="Verdana"/>
                <a:buNone/>
              </a:pPr>
              <a:t>29</a:t>
            </a:fld>
            <a:endParaRPr/>
          </a:p>
        </p:txBody>
      </p:sp>
      <p:sp>
        <p:nvSpPr>
          <p:cNvPr id="406" name="Google Shape;406;p41"/>
          <p:cNvSpPr txBox="1"/>
          <p:nvPr/>
        </p:nvSpPr>
        <p:spPr>
          <a:xfrm>
            <a:off x="1587" y="6165850"/>
            <a:ext cx="9144000" cy="692150"/>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407" name="Google Shape;407;p41" descr="IPAB horizontal.png"/>
          <p:cNvPicPr preferRelativeResize="0"/>
          <p:nvPr/>
        </p:nvPicPr>
        <p:blipFill rotWithShape="1">
          <a:blip r:embed="rId3">
            <a:alphaModFix/>
          </a:blip>
          <a:srcRect/>
          <a:stretch/>
        </p:blipFill>
        <p:spPr>
          <a:xfrm>
            <a:off x="5902325" y="6165850"/>
            <a:ext cx="2978150" cy="620712"/>
          </a:xfrm>
          <a:prstGeom prst="rect">
            <a:avLst/>
          </a:prstGeom>
          <a:noFill/>
          <a:ln>
            <a:noFill/>
          </a:ln>
        </p:spPr>
      </p:pic>
      <p:sp>
        <p:nvSpPr>
          <p:cNvPr id="408" name="Google Shape;408;p41"/>
          <p:cNvSpPr txBox="1"/>
          <p:nvPr/>
        </p:nvSpPr>
        <p:spPr>
          <a:xfrm rot="10800000" flipH="1">
            <a:off x="3175" y="6105525"/>
            <a:ext cx="2332037" cy="60325"/>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409" name="Google Shape;409;p41"/>
          <p:cNvSpPr txBox="1"/>
          <p:nvPr/>
        </p:nvSpPr>
        <p:spPr>
          <a:xfrm rot="10800000" flipH="1">
            <a:off x="1489075" y="6119812"/>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410" name="Google Shape;410;p41"/>
          <p:cNvSpPr txBox="1"/>
          <p:nvPr/>
        </p:nvSpPr>
        <p:spPr>
          <a:xfrm rot="10800000" flipH="1">
            <a:off x="4211637" y="6105525"/>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5"/>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4400"/>
              <a:buFont typeface="Calibri"/>
              <a:buNone/>
            </a:pPr>
            <a:r>
              <a:rPr lang="en-US" sz="4400" b="0" i="0" u="none" strike="noStrike" cap="none">
                <a:solidFill>
                  <a:schemeClr val="dk1"/>
                </a:solidFill>
                <a:latin typeface="Calibri"/>
                <a:ea typeface="Calibri"/>
                <a:cs typeface="Calibri"/>
                <a:sym typeface="Calibri"/>
              </a:rPr>
              <a:t>El Estado</a:t>
            </a:r>
            <a:endParaRPr/>
          </a:p>
        </p:txBody>
      </p:sp>
      <p:sp>
        <p:nvSpPr>
          <p:cNvPr id="103" name="Google Shape;103;p15"/>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Verdana"/>
              <a:buNone/>
            </a:pPr>
            <a:fld id="{00000000-1234-1234-1234-123412341234}" type="slidenum">
              <a:rPr lang="en-US" sz="1200" b="0" i="0" u="none" strike="noStrike" cap="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1200"/>
                <a:buFont typeface="Verdana"/>
                <a:buNone/>
              </a:pPr>
              <a:t>3</a:t>
            </a:fld>
            <a:endParaRPr/>
          </a:p>
        </p:txBody>
      </p:sp>
      <p:pic>
        <p:nvPicPr>
          <p:cNvPr id="104" name="Google Shape;104;p15" descr="C:\Users\Vivi\Desktop\estadop.png"/>
          <p:cNvPicPr preferRelativeResize="0">
            <a:picLocks noGrp="1"/>
          </p:cNvPicPr>
          <p:nvPr>
            <p:ph type="body" idx="1"/>
          </p:nvPr>
        </p:nvPicPr>
        <p:blipFill rotWithShape="1">
          <a:blip r:embed="rId3">
            <a:alphaModFix/>
          </a:blip>
          <a:srcRect/>
          <a:stretch/>
        </p:blipFill>
        <p:spPr>
          <a:xfrm>
            <a:off x="852487" y="1484312"/>
            <a:ext cx="7439025" cy="4321175"/>
          </a:xfrm>
          <a:prstGeom prst="rect">
            <a:avLst/>
          </a:prstGeom>
          <a:noFill/>
          <a:ln>
            <a:noFill/>
          </a:ln>
        </p:spPr>
      </p:pic>
      <p:sp>
        <p:nvSpPr>
          <p:cNvPr id="105" name="Google Shape;105;p15"/>
          <p:cNvSpPr txBox="1"/>
          <p:nvPr/>
        </p:nvSpPr>
        <p:spPr>
          <a:xfrm>
            <a:off x="1587" y="6165850"/>
            <a:ext cx="9144000" cy="692150"/>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106" name="Google Shape;106;p15" descr="IPAB horizontal.png"/>
          <p:cNvPicPr preferRelativeResize="0"/>
          <p:nvPr/>
        </p:nvPicPr>
        <p:blipFill rotWithShape="1">
          <a:blip r:embed="rId4">
            <a:alphaModFix/>
          </a:blip>
          <a:srcRect/>
          <a:stretch/>
        </p:blipFill>
        <p:spPr>
          <a:xfrm>
            <a:off x="5902325" y="6165850"/>
            <a:ext cx="2978150" cy="620712"/>
          </a:xfrm>
          <a:prstGeom prst="rect">
            <a:avLst/>
          </a:prstGeom>
          <a:noFill/>
          <a:ln>
            <a:noFill/>
          </a:ln>
        </p:spPr>
      </p:pic>
      <p:sp>
        <p:nvSpPr>
          <p:cNvPr id="107" name="Google Shape;107;p15"/>
          <p:cNvSpPr txBox="1"/>
          <p:nvPr/>
        </p:nvSpPr>
        <p:spPr>
          <a:xfrm rot="10800000" flipH="1">
            <a:off x="3175" y="6105525"/>
            <a:ext cx="2332037" cy="60325"/>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108" name="Google Shape;108;p15"/>
          <p:cNvSpPr txBox="1"/>
          <p:nvPr/>
        </p:nvSpPr>
        <p:spPr>
          <a:xfrm rot="10800000" flipH="1">
            <a:off x="1489075" y="6119812"/>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109" name="Google Shape;109;p15"/>
          <p:cNvSpPr txBox="1"/>
          <p:nvPr/>
        </p:nvSpPr>
        <p:spPr>
          <a:xfrm rot="10800000" flipH="1">
            <a:off x="4211637" y="6105525"/>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414"/>
        <p:cNvGrpSpPr/>
        <p:nvPr/>
      </p:nvGrpSpPr>
      <p:grpSpPr>
        <a:xfrm>
          <a:off x="0" y="0"/>
          <a:ext cx="0" cy="0"/>
          <a:chOff x="0" y="0"/>
          <a:chExt cx="0" cy="0"/>
        </a:xfrm>
      </p:grpSpPr>
      <p:sp>
        <p:nvSpPr>
          <p:cNvPr id="415" name="Google Shape;415;p42"/>
          <p:cNvSpPr txBox="1">
            <a:spLocks noGrp="1"/>
          </p:cNvSpPr>
          <p:nvPr>
            <p:ph type="title"/>
          </p:nvPr>
        </p:nvSpPr>
        <p:spPr>
          <a:xfrm>
            <a:off x="457200" y="274637"/>
            <a:ext cx="8229600" cy="1930400"/>
          </a:xfrm>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chemeClr val="dk1"/>
              </a:buClr>
              <a:buSzPts val="4400"/>
              <a:buFont typeface="Calibri"/>
              <a:buNone/>
            </a:pPr>
            <a:r>
              <a:rPr lang="en-US" sz="4400" b="1" i="0" u="none" strike="noStrike" cap="none">
                <a:solidFill>
                  <a:schemeClr val="dk1"/>
                </a:solidFill>
                <a:latin typeface="Calibri"/>
                <a:ea typeface="Calibri"/>
                <a:cs typeface="Calibri"/>
                <a:sym typeface="Calibri"/>
              </a:rPr>
              <a:t/>
            </a:r>
            <a:br>
              <a:rPr lang="en-US" sz="4400" b="1" i="0" u="none" strike="noStrike" cap="none">
                <a:solidFill>
                  <a:schemeClr val="dk1"/>
                </a:solidFill>
                <a:latin typeface="Calibri"/>
                <a:ea typeface="Calibri"/>
                <a:cs typeface="Calibri"/>
                <a:sym typeface="Calibri"/>
              </a:rPr>
            </a:br>
            <a:r>
              <a:rPr lang="en-US" sz="4400" b="1" i="0" u="none" strike="noStrike" cap="none">
                <a:solidFill>
                  <a:schemeClr val="dk1"/>
                </a:solidFill>
                <a:latin typeface="Calibri"/>
                <a:ea typeface="Calibri"/>
                <a:cs typeface="Calibri"/>
                <a:sym typeface="Calibri"/>
              </a:rPr>
              <a:t/>
            </a:r>
            <a:br>
              <a:rPr lang="en-US" sz="4400" b="1" i="0" u="none" strike="noStrike" cap="none">
                <a:solidFill>
                  <a:schemeClr val="dk1"/>
                </a:solidFill>
                <a:latin typeface="Calibri"/>
                <a:ea typeface="Calibri"/>
                <a:cs typeface="Calibri"/>
                <a:sym typeface="Calibri"/>
              </a:rPr>
            </a:br>
            <a:endParaRPr/>
          </a:p>
        </p:txBody>
      </p:sp>
      <p:sp>
        <p:nvSpPr>
          <p:cNvPr id="416" name="Google Shape;416;p42"/>
          <p:cNvSpPr txBox="1">
            <a:spLocks noGrp="1"/>
          </p:cNvSpPr>
          <p:nvPr>
            <p:ph type="body" idx="1"/>
          </p:nvPr>
        </p:nvSpPr>
        <p:spPr>
          <a:xfrm>
            <a:off x="468312" y="0"/>
            <a:ext cx="8229600" cy="6092825"/>
          </a:xfrm>
          <a:prstGeom prst="rect">
            <a:avLst/>
          </a:prstGeom>
          <a:noFill/>
          <a:ln>
            <a:noFill/>
          </a:ln>
        </p:spPr>
        <p:txBody>
          <a:bodyPr spcFirstLastPara="1" wrap="square" lIns="91425" tIns="45700" rIns="91425" bIns="45700" anchor="t" anchorCtr="0">
            <a:noAutofit/>
          </a:bodyPr>
          <a:lstStyle/>
          <a:p>
            <a:pPr marL="342900" marR="0" lvl="0" indent="-342900" algn="ctr" rtl="0">
              <a:lnSpc>
                <a:spcPct val="80000"/>
              </a:lnSpc>
              <a:spcBef>
                <a:spcPts val="0"/>
              </a:spcBef>
              <a:spcAft>
                <a:spcPts val="0"/>
              </a:spcAft>
              <a:buClr>
                <a:schemeClr val="dk1"/>
              </a:buClr>
              <a:buSzPts val="3000"/>
              <a:buFont typeface="Arial"/>
              <a:buNone/>
            </a:pPr>
            <a:r>
              <a:rPr lang="en-US" sz="3000" b="1" i="0" u="none">
                <a:solidFill>
                  <a:schemeClr val="dk1"/>
                </a:solidFill>
                <a:latin typeface="Calibri"/>
                <a:ea typeface="Calibri"/>
                <a:cs typeface="Calibri"/>
                <a:sym typeface="Calibri"/>
              </a:rPr>
              <a:t>	IMPULSIÓN E INSTRUCCIÓN DE OFICIO </a:t>
            </a:r>
            <a:endParaRPr/>
          </a:p>
          <a:p>
            <a:pPr marL="342900" marR="0" lvl="0" indent="-342900" algn="ctr" rtl="0">
              <a:lnSpc>
                <a:spcPct val="80000"/>
              </a:lnSpc>
              <a:spcBef>
                <a:spcPts val="600"/>
              </a:spcBef>
              <a:spcAft>
                <a:spcPts val="0"/>
              </a:spcAft>
              <a:buClr>
                <a:schemeClr val="dk1"/>
              </a:buClr>
              <a:buSzPts val="3000"/>
              <a:buFont typeface="Arial"/>
              <a:buNone/>
            </a:pPr>
            <a:r>
              <a:rPr lang="en-US" sz="3000" b="1" i="0" u="none">
                <a:solidFill>
                  <a:schemeClr val="dk1"/>
                </a:solidFill>
                <a:latin typeface="Calibri"/>
                <a:ea typeface="Calibri"/>
                <a:cs typeface="Calibri"/>
                <a:sym typeface="Calibri"/>
              </a:rPr>
              <a:t>(Art. 148 LPAM)</a:t>
            </a:r>
            <a:endParaRPr/>
          </a:p>
          <a:p>
            <a:pPr marL="342900" marR="0" lvl="0" indent="-342900" algn="l" rtl="0">
              <a:lnSpc>
                <a:spcPct val="80000"/>
              </a:lnSpc>
              <a:spcBef>
                <a:spcPts val="600"/>
              </a:spcBef>
              <a:spcAft>
                <a:spcPts val="0"/>
              </a:spcAft>
              <a:buClr>
                <a:schemeClr val="dk1"/>
              </a:buClr>
              <a:buSzPts val="3000"/>
              <a:buFont typeface="Arial"/>
              <a:buNone/>
            </a:pPr>
            <a:r>
              <a:rPr lang="en-US" sz="3000" b="1" i="0" u="none">
                <a:solidFill>
                  <a:schemeClr val="dk1"/>
                </a:solidFill>
                <a:latin typeface="Calibri"/>
                <a:ea typeface="Calibri"/>
                <a:cs typeface="Calibri"/>
                <a:sym typeface="Calibri"/>
              </a:rPr>
              <a:t>	</a:t>
            </a:r>
            <a:r>
              <a:rPr lang="en-US" sz="3000" b="0" i="0" u="none">
                <a:solidFill>
                  <a:schemeClr val="dk1"/>
                </a:solidFill>
                <a:latin typeface="Calibri"/>
                <a:ea typeface="Calibri"/>
                <a:cs typeface="Calibri"/>
                <a:sym typeface="Calibri"/>
              </a:rPr>
              <a:t>Aún ante el abandono e inactividad del interesado.</a:t>
            </a:r>
            <a:endParaRPr/>
          </a:p>
          <a:p>
            <a:pPr marL="342900" marR="0" lvl="0" indent="-342900" algn="l" rtl="0">
              <a:lnSpc>
                <a:spcPct val="80000"/>
              </a:lnSpc>
              <a:spcBef>
                <a:spcPts val="600"/>
              </a:spcBef>
              <a:spcAft>
                <a:spcPts val="0"/>
              </a:spcAft>
              <a:buClr>
                <a:schemeClr val="dk1"/>
              </a:buClr>
              <a:buSzPts val="3000"/>
              <a:buFont typeface="Arial"/>
              <a:buNone/>
            </a:pPr>
            <a:r>
              <a:rPr lang="en-US" sz="3000" b="0" i="0" u="none">
                <a:solidFill>
                  <a:schemeClr val="dk1"/>
                </a:solidFill>
                <a:latin typeface="Calibri"/>
                <a:ea typeface="Calibri"/>
                <a:cs typeface="Calibri"/>
                <a:sym typeface="Calibri"/>
              </a:rPr>
              <a:t>	Excepción: Administrado interesado directo en el impulso.</a:t>
            </a:r>
            <a:endParaRPr/>
          </a:p>
          <a:p>
            <a:pPr marL="342900" marR="0" lvl="0" indent="-342900" algn="l" rtl="0">
              <a:lnSpc>
                <a:spcPct val="80000"/>
              </a:lnSpc>
              <a:spcBef>
                <a:spcPts val="600"/>
              </a:spcBef>
              <a:spcAft>
                <a:spcPts val="0"/>
              </a:spcAft>
              <a:buClr>
                <a:schemeClr val="dk1"/>
              </a:buClr>
              <a:buSzPts val="3000"/>
              <a:buFont typeface="Arial"/>
              <a:buNone/>
            </a:pPr>
            <a:r>
              <a:rPr lang="en-US" sz="3000" b="0" i="0" u="none">
                <a:solidFill>
                  <a:schemeClr val="dk1"/>
                </a:solidFill>
                <a:latin typeface="Calibri"/>
                <a:ea typeface="Calibri"/>
                <a:cs typeface="Calibri"/>
                <a:sym typeface="Calibri"/>
              </a:rPr>
              <a:t>	Caducidad: </a:t>
            </a:r>
            <a:endParaRPr/>
          </a:p>
          <a:p>
            <a:pPr marL="342900" marR="0" lvl="0" indent="-342900" algn="l" rtl="0">
              <a:lnSpc>
                <a:spcPct val="80000"/>
              </a:lnSpc>
              <a:spcBef>
                <a:spcPts val="600"/>
              </a:spcBef>
              <a:spcAft>
                <a:spcPts val="0"/>
              </a:spcAft>
              <a:buClr>
                <a:schemeClr val="dk1"/>
              </a:buClr>
              <a:buSzPts val="3000"/>
              <a:buFont typeface="Arial"/>
              <a:buNone/>
            </a:pPr>
            <a:r>
              <a:rPr lang="en-US" sz="3000" b="0" i="0" u="none">
                <a:solidFill>
                  <a:schemeClr val="dk1"/>
                </a:solidFill>
                <a:latin typeface="Calibri"/>
                <a:ea typeface="Calibri"/>
                <a:cs typeface="Calibri"/>
                <a:sym typeface="Calibri"/>
              </a:rPr>
              <a:t>	-90 días paralizado por administrado.</a:t>
            </a:r>
            <a:endParaRPr/>
          </a:p>
          <a:p>
            <a:pPr marL="342900" marR="0" lvl="0" indent="-342900" algn="l" rtl="0">
              <a:lnSpc>
                <a:spcPct val="80000"/>
              </a:lnSpc>
              <a:spcBef>
                <a:spcPts val="600"/>
              </a:spcBef>
              <a:spcAft>
                <a:spcPts val="0"/>
              </a:spcAft>
              <a:buClr>
                <a:schemeClr val="dk1"/>
              </a:buClr>
              <a:buSzPts val="3000"/>
              <a:buFont typeface="Arial"/>
              <a:buNone/>
            </a:pPr>
            <a:r>
              <a:rPr lang="en-US" sz="3000" b="0" i="0" u="none">
                <a:solidFill>
                  <a:schemeClr val="dk1"/>
                </a:solidFill>
                <a:latin typeface="Calibri"/>
                <a:ea typeface="Calibri"/>
                <a:cs typeface="Calibri"/>
                <a:sym typeface="Calibri"/>
              </a:rPr>
              <a:t>	-Notificación 30 días.</a:t>
            </a:r>
            <a:endParaRPr/>
          </a:p>
          <a:p>
            <a:pPr marL="342900" marR="0" lvl="0" indent="-342900" algn="l" rtl="0">
              <a:lnSpc>
                <a:spcPct val="80000"/>
              </a:lnSpc>
              <a:spcBef>
                <a:spcPts val="600"/>
              </a:spcBef>
              <a:spcAft>
                <a:spcPts val="0"/>
              </a:spcAft>
              <a:buClr>
                <a:schemeClr val="dk1"/>
              </a:buClr>
              <a:buSzPts val="3000"/>
              <a:buFont typeface="Arial"/>
              <a:buNone/>
            </a:pPr>
            <a:r>
              <a:rPr lang="en-US" sz="3000" b="0" i="0" u="none">
                <a:solidFill>
                  <a:schemeClr val="dk1"/>
                </a:solidFill>
                <a:latin typeface="Calibri"/>
                <a:ea typeface="Calibri"/>
                <a:cs typeface="Calibri"/>
                <a:sym typeface="Calibri"/>
              </a:rPr>
              <a:t>	-Caducidad de oficio-Archivo.</a:t>
            </a:r>
            <a:endParaRPr/>
          </a:p>
          <a:p>
            <a:pPr marL="342900" marR="0" lvl="0" indent="-342900" algn="l" rtl="0">
              <a:lnSpc>
                <a:spcPct val="80000"/>
              </a:lnSpc>
              <a:spcBef>
                <a:spcPts val="600"/>
              </a:spcBef>
              <a:spcAft>
                <a:spcPts val="0"/>
              </a:spcAft>
              <a:buClr>
                <a:schemeClr val="dk1"/>
              </a:buClr>
              <a:buSzPts val="3000"/>
              <a:buFont typeface="Arial"/>
              <a:buNone/>
            </a:pPr>
            <a:r>
              <a:rPr lang="en-US" sz="3000" b="0" i="0" u="none">
                <a:solidFill>
                  <a:schemeClr val="dk1"/>
                </a:solidFill>
                <a:latin typeface="Calibri"/>
                <a:ea typeface="Calibri"/>
                <a:cs typeface="Calibri"/>
                <a:sym typeface="Calibri"/>
              </a:rPr>
              <a:t>	-Excepciones: Previsión social, circunstancias particulares o predominio de interés público.</a:t>
            </a:r>
            <a:endParaRPr/>
          </a:p>
          <a:p>
            <a:pPr marL="342900" marR="0" lvl="0" indent="-342900" algn="l" rtl="0">
              <a:lnSpc>
                <a:spcPct val="80000"/>
              </a:lnSpc>
              <a:spcBef>
                <a:spcPts val="600"/>
              </a:spcBef>
              <a:spcAft>
                <a:spcPts val="0"/>
              </a:spcAft>
              <a:buClr>
                <a:schemeClr val="dk1"/>
              </a:buClr>
              <a:buSzPts val="3000"/>
              <a:buFont typeface="Arial"/>
              <a:buNone/>
            </a:pPr>
            <a:r>
              <a:rPr lang="en-US" sz="3000" b="0" i="0" u="none">
                <a:solidFill>
                  <a:schemeClr val="dk1"/>
                </a:solidFill>
                <a:latin typeface="Calibri"/>
                <a:ea typeface="Calibri"/>
                <a:cs typeface="Calibri"/>
                <a:sym typeface="Calibri"/>
              </a:rPr>
              <a:t>	-Nuevo expediente con mismas pruebas.</a:t>
            </a:r>
            <a:endParaRPr/>
          </a:p>
          <a:p>
            <a:pPr marL="342900" marR="0" lvl="0" indent="-152400" algn="l" rtl="0">
              <a:spcBef>
                <a:spcPts val="600"/>
              </a:spcBef>
              <a:spcAft>
                <a:spcPts val="0"/>
              </a:spcAft>
              <a:buClr>
                <a:schemeClr val="dk1"/>
              </a:buClr>
              <a:buSzPts val="3000"/>
              <a:buFont typeface="Arial"/>
              <a:buNone/>
            </a:pPr>
            <a:endParaRPr sz="3000" b="0" i="0" u="none">
              <a:solidFill>
                <a:schemeClr val="dk1"/>
              </a:solidFill>
              <a:latin typeface="Calibri"/>
              <a:ea typeface="Calibri"/>
              <a:cs typeface="Calibri"/>
              <a:sym typeface="Calibri"/>
            </a:endParaRPr>
          </a:p>
        </p:txBody>
      </p:sp>
      <p:sp>
        <p:nvSpPr>
          <p:cNvPr id="417" name="Google Shape;417;p42"/>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Verdana"/>
              <a:buNone/>
            </a:pPr>
            <a:fld id="{00000000-1234-1234-1234-123412341234}" type="slidenum">
              <a:rPr lang="en-US" sz="12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1200"/>
                <a:buFont typeface="Verdana"/>
                <a:buNone/>
              </a:pPr>
              <a:t>30</a:t>
            </a:fld>
            <a:endParaRPr/>
          </a:p>
        </p:txBody>
      </p:sp>
      <p:sp>
        <p:nvSpPr>
          <p:cNvPr id="418" name="Google Shape;418;p42"/>
          <p:cNvSpPr txBox="1"/>
          <p:nvPr/>
        </p:nvSpPr>
        <p:spPr>
          <a:xfrm>
            <a:off x="1587" y="6165850"/>
            <a:ext cx="9144000" cy="692150"/>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419" name="Google Shape;419;p42" descr="IPAB horizontal.png"/>
          <p:cNvPicPr preferRelativeResize="0"/>
          <p:nvPr/>
        </p:nvPicPr>
        <p:blipFill rotWithShape="1">
          <a:blip r:embed="rId3">
            <a:alphaModFix/>
          </a:blip>
          <a:srcRect/>
          <a:stretch/>
        </p:blipFill>
        <p:spPr>
          <a:xfrm>
            <a:off x="5902325" y="6165850"/>
            <a:ext cx="2978150" cy="620712"/>
          </a:xfrm>
          <a:prstGeom prst="rect">
            <a:avLst/>
          </a:prstGeom>
          <a:noFill/>
          <a:ln>
            <a:noFill/>
          </a:ln>
        </p:spPr>
      </p:pic>
      <p:sp>
        <p:nvSpPr>
          <p:cNvPr id="420" name="Google Shape;420;p42"/>
          <p:cNvSpPr txBox="1"/>
          <p:nvPr/>
        </p:nvSpPr>
        <p:spPr>
          <a:xfrm rot="10800000" flipH="1">
            <a:off x="3175" y="6105525"/>
            <a:ext cx="2332037" cy="60325"/>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421" name="Google Shape;421;p42"/>
          <p:cNvSpPr txBox="1"/>
          <p:nvPr/>
        </p:nvSpPr>
        <p:spPr>
          <a:xfrm rot="10800000" flipH="1">
            <a:off x="1489075" y="6119812"/>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422" name="Google Shape;422;p42"/>
          <p:cNvSpPr txBox="1"/>
          <p:nvPr/>
        </p:nvSpPr>
        <p:spPr>
          <a:xfrm rot="10800000" flipH="1">
            <a:off x="4211637" y="6105525"/>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426"/>
        <p:cNvGrpSpPr/>
        <p:nvPr/>
      </p:nvGrpSpPr>
      <p:grpSpPr>
        <a:xfrm>
          <a:off x="0" y="0"/>
          <a:ext cx="0" cy="0"/>
          <a:chOff x="0" y="0"/>
          <a:chExt cx="0" cy="0"/>
        </a:xfrm>
      </p:grpSpPr>
      <p:sp>
        <p:nvSpPr>
          <p:cNvPr id="427" name="Google Shape;427;p43"/>
          <p:cNvSpPr txBox="1">
            <a:spLocks noGrp="1"/>
          </p:cNvSpPr>
          <p:nvPr>
            <p:ph type="title"/>
          </p:nvPr>
        </p:nvSpPr>
        <p:spPr>
          <a:xfrm>
            <a:off x="457200" y="404812"/>
            <a:ext cx="8229600" cy="18002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4000"/>
              <a:buFont typeface="Calibri"/>
              <a:buNone/>
            </a:pPr>
            <a:r>
              <a:rPr lang="en-US" sz="4000" b="1" i="0" u="none" strike="noStrike" cap="none">
                <a:solidFill>
                  <a:schemeClr val="dk1"/>
                </a:solidFill>
                <a:latin typeface="Calibri"/>
                <a:ea typeface="Calibri"/>
                <a:cs typeface="Calibri"/>
                <a:sym typeface="Calibri"/>
              </a:rPr>
              <a:t>IMPULSIÓN E INSTRUCCIÓN DE OFICIO </a:t>
            </a:r>
            <a:br>
              <a:rPr lang="en-US" sz="4000" b="1" i="0" u="none" strike="noStrike" cap="none">
                <a:solidFill>
                  <a:schemeClr val="dk1"/>
                </a:solidFill>
                <a:latin typeface="Calibri"/>
                <a:ea typeface="Calibri"/>
                <a:cs typeface="Calibri"/>
                <a:sym typeface="Calibri"/>
              </a:rPr>
            </a:br>
            <a:r>
              <a:rPr lang="en-US" sz="4000" b="1" i="0" u="none" strike="noStrike" cap="none">
                <a:solidFill>
                  <a:schemeClr val="dk1"/>
                </a:solidFill>
                <a:latin typeface="Calibri"/>
                <a:ea typeface="Calibri"/>
                <a:cs typeface="Calibri"/>
                <a:sym typeface="Calibri"/>
              </a:rPr>
              <a:t>SILENCIO</a:t>
            </a:r>
            <a:br>
              <a:rPr lang="en-US" sz="4000" b="1" i="0" u="none" strike="noStrike" cap="none">
                <a:solidFill>
                  <a:schemeClr val="dk1"/>
                </a:solidFill>
                <a:latin typeface="Calibri"/>
                <a:ea typeface="Calibri"/>
                <a:cs typeface="Calibri"/>
                <a:sym typeface="Calibri"/>
              </a:rPr>
            </a:br>
            <a:r>
              <a:rPr lang="en-US" sz="4000" b="1" i="0" u="none" strike="noStrike" cap="none">
                <a:solidFill>
                  <a:schemeClr val="dk1"/>
                </a:solidFill>
                <a:latin typeface="Calibri"/>
                <a:ea typeface="Calibri"/>
                <a:cs typeface="Calibri"/>
                <a:sym typeface="Calibri"/>
              </a:rPr>
              <a:t>(Art. 160 LPAM)</a:t>
            </a:r>
            <a:endParaRPr/>
          </a:p>
        </p:txBody>
      </p:sp>
      <p:sp>
        <p:nvSpPr>
          <p:cNvPr id="428" name="Google Shape;428;p43"/>
          <p:cNvSpPr txBox="1">
            <a:spLocks noGrp="1"/>
          </p:cNvSpPr>
          <p:nvPr>
            <p:ph type="body" idx="1"/>
          </p:nvPr>
        </p:nvSpPr>
        <p:spPr>
          <a:xfrm>
            <a:off x="457200" y="2708275"/>
            <a:ext cx="8229600" cy="3417887"/>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3200"/>
              <a:buFont typeface="Arial"/>
              <a:buNone/>
            </a:pPr>
            <a:r>
              <a:rPr lang="en-US" sz="3200" b="0" i="0" u="none">
                <a:solidFill>
                  <a:schemeClr val="dk1"/>
                </a:solidFill>
                <a:latin typeface="Calibri"/>
                <a:ea typeface="Calibri"/>
                <a:cs typeface="Calibri"/>
                <a:sym typeface="Calibri"/>
              </a:rPr>
              <a:t>-</a:t>
            </a:r>
            <a:r>
              <a:rPr lang="en-US" sz="3200" b="1" i="0" u="none">
                <a:solidFill>
                  <a:schemeClr val="dk1"/>
                </a:solidFill>
                <a:latin typeface="Calibri"/>
                <a:ea typeface="Calibri"/>
                <a:cs typeface="Calibri"/>
                <a:sym typeface="Calibri"/>
              </a:rPr>
              <a:t>10 días: </a:t>
            </a:r>
            <a:r>
              <a:rPr lang="en-US" sz="3200" b="0" i="0" u="none">
                <a:solidFill>
                  <a:schemeClr val="dk1"/>
                </a:solidFill>
                <a:latin typeface="Calibri"/>
                <a:ea typeface="Calibri"/>
                <a:cs typeface="Calibri"/>
                <a:sym typeface="Calibri"/>
              </a:rPr>
              <a:t>citación, intimación, emplazamiento: </a:t>
            </a:r>
            <a:endParaRPr/>
          </a:p>
          <a:p>
            <a:pPr marL="342900" marR="0" lvl="0" indent="-342900" algn="l" rtl="0">
              <a:lnSpc>
                <a:spcPct val="100000"/>
              </a:lnSpc>
              <a:spcBef>
                <a:spcPts val="640"/>
              </a:spcBef>
              <a:spcAft>
                <a:spcPts val="0"/>
              </a:spcAft>
              <a:buClr>
                <a:schemeClr val="dk1"/>
              </a:buClr>
              <a:buSzPts val="3200"/>
              <a:buFont typeface="Arial"/>
              <a:buNone/>
            </a:pPr>
            <a:r>
              <a:rPr lang="en-US" sz="3200" b="0" i="0" u="none">
                <a:solidFill>
                  <a:schemeClr val="dk1"/>
                </a:solidFill>
                <a:latin typeface="Calibri"/>
                <a:ea typeface="Calibri"/>
                <a:cs typeface="Calibri"/>
                <a:sym typeface="Calibri"/>
              </a:rPr>
              <a:t>-</a:t>
            </a:r>
            <a:r>
              <a:rPr lang="en-US" sz="3200" b="1" i="0" u="none">
                <a:solidFill>
                  <a:schemeClr val="dk1"/>
                </a:solidFill>
                <a:latin typeface="Calibri"/>
                <a:ea typeface="Calibri"/>
                <a:cs typeface="Calibri"/>
                <a:sym typeface="Calibri"/>
              </a:rPr>
              <a:t>3 días</a:t>
            </a:r>
            <a:r>
              <a:rPr lang="en-US" sz="3200" b="0" i="0" u="none">
                <a:solidFill>
                  <a:schemeClr val="dk1"/>
                </a:solidFill>
                <a:latin typeface="Calibri"/>
                <a:ea typeface="Calibri"/>
                <a:cs typeface="Calibri"/>
                <a:sym typeface="Calibri"/>
              </a:rPr>
              <a:t>: mero trámite.</a:t>
            </a:r>
            <a:endParaRPr/>
          </a:p>
          <a:p>
            <a:pPr marL="342900" marR="0" lvl="0" indent="-342900" algn="l" rtl="0">
              <a:lnSpc>
                <a:spcPct val="100000"/>
              </a:lnSpc>
              <a:spcBef>
                <a:spcPts val="640"/>
              </a:spcBef>
              <a:spcAft>
                <a:spcPts val="0"/>
              </a:spcAft>
              <a:buClr>
                <a:schemeClr val="dk1"/>
              </a:buClr>
              <a:buSzPts val="3200"/>
              <a:buFont typeface="Arial"/>
              <a:buNone/>
            </a:pPr>
            <a:r>
              <a:rPr lang="en-US" sz="3200" b="0" i="0" u="none">
                <a:solidFill>
                  <a:schemeClr val="dk1"/>
                </a:solidFill>
                <a:latin typeface="Calibri"/>
                <a:ea typeface="Calibri"/>
                <a:cs typeface="Calibri"/>
                <a:sym typeface="Calibri"/>
              </a:rPr>
              <a:t>-</a:t>
            </a:r>
            <a:r>
              <a:rPr lang="en-US" sz="3200" b="1" i="0" u="none">
                <a:solidFill>
                  <a:schemeClr val="dk1"/>
                </a:solidFill>
                <a:latin typeface="Calibri"/>
                <a:ea typeface="Calibri"/>
                <a:cs typeface="Calibri"/>
                <a:sym typeface="Calibri"/>
              </a:rPr>
              <a:t>5 días: </a:t>
            </a:r>
            <a:r>
              <a:rPr lang="en-US" sz="3200" b="0" i="0" u="none">
                <a:solidFill>
                  <a:schemeClr val="dk1"/>
                </a:solidFill>
                <a:latin typeface="Calibri"/>
                <a:ea typeface="Calibri"/>
                <a:cs typeface="Calibri"/>
                <a:sym typeface="Calibri"/>
              </a:rPr>
              <a:t>notificaciones</a:t>
            </a:r>
            <a:endParaRPr/>
          </a:p>
          <a:p>
            <a:pPr marL="342900" marR="0" lvl="0" indent="-342900" algn="l" rtl="0">
              <a:lnSpc>
                <a:spcPct val="100000"/>
              </a:lnSpc>
              <a:spcBef>
                <a:spcPts val="640"/>
              </a:spcBef>
              <a:spcAft>
                <a:spcPts val="0"/>
              </a:spcAft>
              <a:buClr>
                <a:schemeClr val="dk1"/>
              </a:buClr>
              <a:buSzPts val="3200"/>
              <a:buFont typeface="Arial"/>
              <a:buNone/>
            </a:pPr>
            <a:r>
              <a:rPr lang="en-US" sz="3200" b="0" i="0" u="none">
                <a:solidFill>
                  <a:schemeClr val="dk1"/>
                </a:solidFill>
                <a:latin typeface="Calibri"/>
                <a:ea typeface="Calibri"/>
                <a:cs typeface="Calibri"/>
                <a:sym typeface="Calibri"/>
              </a:rPr>
              <a:t>-</a:t>
            </a:r>
            <a:r>
              <a:rPr lang="en-US" sz="3200" b="1" i="0" u="none">
                <a:solidFill>
                  <a:schemeClr val="dk1"/>
                </a:solidFill>
                <a:latin typeface="Calibri"/>
                <a:ea typeface="Calibri"/>
                <a:cs typeface="Calibri"/>
                <a:sym typeface="Calibri"/>
              </a:rPr>
              <a:t>10 días: </a:t>
            </a:r>
            <a:r>
              <a:rPr lang="en-US" sz="3200" b="0" i="0" u="none">
                <a:solidFill>
                  <a:schemeClr val="dk1"/>
                </a:solidFill>
                <a:latin typeface="Calibri"/>
                <a:ea typeface="Calibri"/>
                <a:cs typeface="Calibri"/>
                <a:sym typeface="Calibri"/>
              </a:rPr>
              <a:t>incidentales.</a:t>
            </a:r>
            <a:endParaRPr/>
          </a:p>
          <a:p>
            <a:pPr marL="342900" marR="0" lvl="0" indent="-342900" algn="l" rtl="0">
              <a:lnSpc>
                <a:spcPct val="100000"/>
              </a:lnSpc>
              <a:spcBef>
                <a:spcPts val="640"/>
              </a:spcBef>
              <a:spcAft>
                <a:spcPts val="0"/>
              </a:spcAft>
              <a:buClr>
                <a:schemeClr val="dk1"/>
              </a:buClr>
              <a:buSzPts val="3200"/>
              <a:buFont typeface="Arial"/>
              <a:buNone/>
            </a:pPr>
            <a:r>
              <a:rPr lang="en-US" sz="3200" b="0" i="0" u="none">
                <a:solidFill>
                  <a:schemeClr val="dk1"/>
                </a:solidFill>
                <a:latin typeface="Calibri"/>
                <a:ea typeface="Calibri"/>
                <a:cs typeface="Calibri"/>
                <a:sym typeface="Calibri"/>
              </a:rPr>
              <a:t>-</a:t>
            </a:r>
            <a:r>
              <a:rPr lang="en-US" sz="3200" b="1" i="0" u="none">
                <a:solidFill>
                  <a:schemeClr val="dk1"/>
                </a:solidFill>
                <a:latin typeface="Calibri"/>
                <a:ea typeface="Calibri"/>
                <a:cs typeface="Calibri"/>
                <a:sym typeface="Calibri"/>
              </a:rPr>
              <a:t>20 días: </a:t>
            </a:r>
            <a:r>
              <a:rPr lang="en-US" sz="3200" b="0" i="0" u="none">
                <a:solidFill>
                  <a:schemeClr val="dk1"/>
                </a:solidFill>
                <a:latin typeface="Calibri"/>
                <a:ea typeface="Calibri"/>
                <a:cs typeface="Calibri"/>
                <a:sym typeface="Calibri"/>
              </a:rPr>
              <a:t>cuestiones de fondo.</a:t>
            </a:r>
            <a:endParaRPr/>
          </a:p>
        </p:txBody>
      </p:sp>
      <p:sp>
        <p:nvSpPr>
          <p:cNvPr id="429" name="Google Shape;429;p43"/>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Verdana"/>
              <a:buNone/>
            </a:pPr>
            <a:fld id="{00000000-1234-1234-1234-123412341234}" type="slidenum">
              <a:rPr lang="en-US" sz="12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1200"/>
                <a:buFont typeface="Verdana"/>
                <a:buNone/>
              </a:pPr>
              <a:t>31</a:t>
            </a:fld>
            <a:endParaRPr/>
          </a:p>
        </p:txBody>
      </p:sp>
      <p:sp>
        <p:nvSpPr>
          <p:cNvPr id="430" name="Google Shape;430;p43"/>
          <p:cNvSpPr txBox="1"/>
          <p:nvPr/>
        </p:nvSpPr>
        <p:spPr>
          <a:xfrm>
            <a:off x="1587" y="6165850"/>
            <a:ext cx="9144000" cy="692150"/>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431" name="Google Shape;431;p43" descr="IPAB horizontal.png"/>
          <p:cNvPicPr preferRelativeResize="0"/>
          <p:nvPr/>
        </p:nvPicPr>
        <p:blipFill rotWithShape="1">
          <a:blip r:embed="rId3">
            <a:alphaModFix/>
          </a:blip>
          <a:srcRect/>
          <a:stretch/>
        </p:blipFill>
        <p:spPr>
          <a:xfrm>
            <a:off x="5902325" y="6165850"/>
            <a:ext cx="2978150" cy="620712"/>
          </a:xfrm>
          <a:prstGeom prst="rect">
            <a:avLst/>
          </a:prstGeom>
          <a:noFill/>
          <a:ln>
            <a:noFill/>
          </a:ln>
        </p:spPr>
      </p:pic>
      <p:sp>
        <p:nvSpPr>
          <p:cNvPr id="432" name="Google Shape;432;p43"/>
          <p:cNvSpPr txBox="1"/>
          <p:nvPr/>
        </p:nvSpPr>
        <p:spPr>
          <a:xfrm rot="10800000" flipH="1">
            <a:off x="3175" y="6105525"/>
            <a:ext cx="2332037" cy="60325"/>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433" name="Google Shape;433;p43"/>
          <p:cNvSpPr txBox="1"/>
          <p:nvPr/>
        </p:nvSpPr>
        <p:spPr>
          <a:xfrm rot="10800000" flipH="1">
            <a:off x="1489075" y="6119812"/>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437"/>
        <p:cNvGrpSpPr/>
        <p:nvPr/>
      </p:nvGrpSpPr>
      <p:grpSpPr>
        <a:xfrm>
          <a:off x="0" y="0"/>
          <a:ext cx="0" cy="0"/>
          <a:chOff x="0" y="0"/>
          <a:chExt cx="0" cy="0"/>
        </a:xfrm>
      </p:grpSpPr>
      <p:sp>
        <p:nvSpPr>
          <p:cNvPr id="438" name="Google Shape;438;p44"/>
          <p:cNvSpPr txBox="1">
            <a:spLocks noGrp="1"/>
          </p:cNvSpPr>
          <p:nvPr>
            <p:ph type="body" idx="1"/>
          </p:nvPr>
        </p:nvSpPr>
        <p:spPr>
          <a:xfrm>
            <a:off x="250825" y="188912"/>
            <a:ext cx="8686800" cy="6335712"/>
          </a:xfrm>
          <a:prstGeom prst="rect">
            <a:avLst/>
          </a:prstGeom>
          <a:noFill/>
          <a:ln>
            <a:noFill/>
          </a:ln>
        </p:spPr>
        <p:txBody>
          <a:bodyPr spcFirstLastPara="1" wrap="square" lIns="91425" tIns="45700" rIns="91425" bIns="45700" anchor="t" anchorCtr="0">
            <a:noAutofit/>
          </a:bodyPr>
          <a:lstStyle/>
          <a:p>
            <a:pPr marL="342900" marR="0" lvl="0" indent="-342900" algn="ctr" rtl="0">
              <a:lnSpc>
                <a:spcPct val="80000"/>
              </a:lnSpc>
              <a:spcBef>
                <a:spcPts val="0"/>
              </a:spcBef>
              <a:spcAft>
                <a:spcPts val="0"/>
              </a:spcAft>
              <a:buClr>
                <a:schemeClr val="dk1"/>
              </a:buClr>
              <a:buSzPts val="1900"/>
              <a:buFont typeface="Arial"/>
              <a:buNone/>
            </a:pPr>
            <a:endParaRPr sz="1900" b="0" i="0" u="none">
              <a:solidFill>
                <a:schemeClr val="dk1"/>
              </a:solidFill>
              <a:latin typeface="Calibri"/>
              <a:ea typeface="Calibri"/>
              <a:cs typeface="Calibri"/>
              <a:sym typeface="Calibri"/>
            </a:endParaRPr>
          </a:p>
          <a:p>
            <a:pPr marL="342900" marR="0" lvl="0" indent="-342900" algn="ctr" rtl="0">
              <a:lnSpc>
                <a:spcPct val="80000"/>
              </a:lnSpc>
              <a:spcBef>
                <a:spcPts val="820"/>
              </a:spcBef>
              <a:spcAft>
                <a:spcPts val="0"/>
              </a:spcAft>
              <a:buClr>
                <a:schemeClr val="dk1"/>
              </a:buClr>
              <a:buSzPts val="4100"/>
              <a:buFont typeface="Arial"/>
              <a:buNone/>
            </a:pPr>
            <a:r>
              <a:rPr lang="en-US" sz="4100" b="1" i="0" u="none">
                <a:solidFill>
                  <a:schemeClr val="dk1"/>
                </a:solidFill>
                <a:latin typeface="Calibri"/>
                <a:ea typeface="Calibri"/>
                <a:cs typeface="Calibri"/>
                <a:sym typeface="Calibri"/>
              </a:rPr>
              <a:t>PRINCIPIO DEL</a:t>
            </a:r>
            <a:endParaRPr/>
          </a:p>
          <a:p>
            <a:pPr marL="342900" marR="0" lvl="0" indent="-342900" algn="ctr" rtl="0">
              <a:lnSpc>
                <a:spcPct val="80000"/>
              </a:lnSpc>
              <a:spcBef>
                <a:spcPts val="820"/>
              </a:spcBef>
              <a:spcAft>
                <a:spcPts val="0"/>
              </a:spcAft>
              <a:buClr>
                <a:schemeClr val="dk1"/>
              </a:buClr>
              <a:buSzPts val="4100"/>
              <a:buFont typeface="Arial"/>
              <a:buNone/>
            </a:pPr>
            <a:r>
              <a:rPr lang="en-US" sz="4100" b="1" i="0" u="none">
                <a:solidFill>
                  <a:schemeClr val="dk1"/>
                </a:solidFill>
                <a:latin typeface="Calibri"/>
                <a:ea typeface="Calibri"/>
                <a:cs typeface="Calibri"/>
                <a:sym typeface="Calibri"/>
              </a:rPr>
              <a:t>INFORMALISMO A FAVOR DEL ADMINISTRADO:</a:t>
            </a:r>
            <a:endParaRPr/>
          </a:p>
          <a:p>
            <a:pPr marL="342900" marR="0" lvl="0" indent="-342900" algn="ctr" rtl="0">
              <a:lnSpc>
                <a:spcPct val="80000"/>
              </a:lnSpc>
              <a:spcBef>
                <a:spcPts val="660"/>
              </a:spcBef>
              <a:spcAft>
                <a:spcPts val="0"/>
              </a:spcAft>
              <a:buClr>
                <a:schemeClr val="dk1"/>
              </a:buClr>
              <a:buSzPts val="3300"/>
              <a:buFont typeface="Arial"/>
              <a:buNone/>
            </a:pPr>
            <a:endParaRPr sz="3300" b="1" i="0" u="none">
              <a:solidFill>
                <a:schemeClr val="dk1"/>
              </a:solidFill>
              <a:latin typeface="Calibri"/>
              <a:ea typeface="Calibri"/>
              <a:cs typeface="Calibri"/>
              <a:sym typeface="Calibri"/>
            </a:endParaRPr>
          </a:p>
          <a:p>
            <a:pPr marL="342900" marR="0" lvl="0" indent="-342900" algn="ctr" rtl="0">
              <a:lnSpc>
                <a:spcPct val="80000"/>
              </a:lnSpc>
              <a:spcBef>
                <a:spcPts val="660"/>
              </a:spcBef>
              <a:spcAft>
                <a:spcPts val="0"/>
              </a:spcAft>
              <a:buClr>
                <a:schemeClr val="dk1"/>
              </a:buClr>
              <a:buSzPts val="3300"/>
              <a:buFont typeface="Arial"/>
              <a:buNone/>
            </a:pPr>
            <a:r>
              <a:rPr lang="en-US" sz="3300" b="1" i="0" u="none">
                <a:solidFill>
                  <a:schemeClr val="dk1"/>
                </a:solidFill>
                <a:latin typeface="Calibri"/>
                <a:ea typeface="Calibri"/>
                <a:cs typeface="Calibri"/>
                <a:sym typeface="Calibri"/>
              </a:rPr>
              <a:t>Dispensa de exigencia formal innecesaria o subsanable por la Administración.</a:t>
            </a:r>
            <a:endParaRPr/>
          </a:p>
          <a:p>
            <a:pPr marL="342900" marR="0" lvl="0" indent="-342900" algn="ctr" rtl="0">
              <a:lnSpc>
                <a:spcPct val="80000"/>
              </a:lnSpc>
              <a:spcBef>
                <a:spcPts val="660"/>
              </a:spcBef>
              <a:spcAft>
                <a:spcPts val="0"/>
              </a:spcAft>
              <a:buClr>
                <a:schemeClr val="dk1"/>
              </a:buClr>
              <a:buSzPts val="3300"/>
              <a:buFont typeface="Arial"/>
              <a:buNone/>
            </a:pPr>
            <a:r>
              <a:rPr lang="en-US" sz="3300" b="1" i="0" u="none">
                <a:solidFill>
                  <a:schemeClr val="dk1"/>
                </a:solidFill>
                <a:latin typeface="Calibri"/>
                <a:ea typeface="Calibri"/>
                <a:cs typeface="Calibri"/>
                <a:sym typeface="Calibri"/>
              </a:rPr>
              <a:t>“INFORMALISMO PARA EL ADMINISTRADO, FORMALISMO PARA LA ADMINISTRACIÓN”</a:t>
            </a:r>
            <a:endParaRPr/>
          </a:p>
          <a:p>
            <a:pPr marL="342900" marR="0" lvl="0" indent="-342900" algn="ctr" rtl="0">
              <a:lnSpc>
                <a:spcPct val="80000"/>
              </a:lnSpc>
              <a:spcBef>
                <a:spcPts val="660"/>
              </a:spcBef>
              <a:spcAft>
                <a:spcPts val="0"/>
              </a:spcAft>
              <a:buClr>
                <a:srgbClr val="404040"/>
              </a:buClr>
              <a:buSzPts val="3300"/>
              <a:buFont typeface="Arial"/>
              <a:buNone/>
            </a:pPr>
            <a:r>
              <a:rPr lang="en-US" sz="3300" b="1" i="0" u="none">
                <a:solidFill>
                  <a:srgbClr val="404040"/>
                </a:solidFill>
                <a:latin typeface="Calibri"/>
                <a:ea typeface="Calibri"/>
                <a:cs typeface="Calibri"/>
                <a:sym typeface="Calibri"/>
              </a:rPr>
              <a:t>Casos de no aplicabilidad: </a:t>
            </a:r>
            <a:endParaRPr/>
          </a:p>
          <a:p>
            <a:pPr marL="342900" marR="0" lvl="0" indent="-342900" algn="ctr" rtl="0">
              <a:lnSpc>
                <a:spcPct val="80000"/>
              </a:lnSpc>
              <a:spcBef>
                <a:spcPts val="660"/>
              </a:spcBef>
              <a:spcAft>
                <a:spcPts val="0"/>
              </a:spcAft>
              <a:buClr>
                <a:srgbClr val="990099"/>
              </a:buClr>
              <a:buSzPts val="3300"/>
              <a:buFont typeface="Arial"/>
              <a:buChar char="•"/>
            </a:pPr>
            <a:r>
              <a:rPr lang="en-US" sz="3300" b="1" i="0" u="none">
                <a:solidFill>
                  <a:srgbClr val="990099"/>
                </a:solidFill>
                <a:latin typeface="Calibri"/>
                <a:ea typeface="Calibri"/>
                <a:cs typeface="Calibri"/>
                <a:sym typeface="Calibri"/>
              </a:rPr>
              <a:t>Daño a terceros. </a:t>
            </a:r>
            <a:endParaRPr/>
          </a:p>
          <a:p>
            <a:pPr marL="342900" marR="0" lvl="0" indent="-342900" algn="ctr" rtl="0">
              <a:lnSpc>
                <a:spcPct val="80000"/>
              </a:lnSpc>
              <a:spcBef>
                <a:spcPts val="660"/>
              </a:spcBef>
              <a:spcAft>
                <a:spcPts val="0"/>
              </a:spcAft>
              <a:buClr>
                <a:srgbClr val="990099"/>
              </a:buClr>
              <a:buSzPts val="3300"/>
              <a:buFont typeface="Arial"/>
              <a:buChar char="•"/>
            </a:pPr>
            <a:r>
              <a:rPr lang="en-US" sz="3300" b="1" i="0" u="none">
                <a:solidFill>
                  <a:srgbClr val="990099"/>
                </a:solidFill>
                <a:latin typeface="Calibri"/>
                <a:ea typeface="Calibri"/>
                <a:cs typeface="Calibri"/>
                <a:sym typeface="Calibri"/>
              </a:rPr>
              <a:t>Daño a intereses públicos.</a:t>
            </a:r>
            <a:endParaRPr/>
          </a:p>
          <a:p>
            <a:pPr marL="342900" marR="0" lvl="0" indent="-342900" algn="ctr" rtl="0">
              <a:lnSpc>
                <a:spcPct val="80000"/>
              </a:lnSpc>
              <a:spcBef>
                <a:spcPts val="660"/>
              </a:spcBef>
              <a:spcAft>
                <a:spcPts val="0"/>
              </a:spcAft>
              <a:buClr>
                <a:schemeClr val="dk1"/>
              </a:buClr>
              <a:buSzPts val="3300"/>
              <a:buFont typeface="Arial"/>
              <a:buNone/>
            </a:pPr>
            <a:endParaRPr sz="3300" b="0" i="1" u="none">
              <a:solidFill>
                <a:schemeClr val="dk1"/>
              </a:solidFill>
              <a:latin typeface="Calibri"/>
              <a:ea typeface="Calibri"/>
              <a:cs typeface="Calibri"/>
              <a:sym typeface="Calibri"/>
            </a:endParaRPr>
          </a:p>
          <a:p>
            <a:pPr marL="342900" marR="0" lvl="0" indent="-342900" algn="ctr" rtl="0">
              <a:lnSpc>
                <a:spcPct val="80000"/>
              </a:lnSpc>
              <a:spcBef>
                <a:spcPts val="380"/>
              </a:spcBef>
              <a:spcAft>
                <a:spcPts val="0"/>
              </a:spcAft>
              <a:buClr>
                <a:schemeClr val="dk1"/>
              </a:buClr>
              <a:buSzPts val="1900"/>
              <a:buFont typeface="Arial"/>
              <a:buNone/>
            </a:pPr>
            <a:endParaRPr sz="1900" b="0" i="0" u="none">
              <a:solidFill>
                <a:schemeClr val="dk1"/>
              </a:solidFill>
              <a:latin typeface="Calibri"/>
              <a:ea typeface="Calibri"/>
              <a:cs typeface="Calibri"/>
              <a:sym typeface="Calibri"/>
            </a:endParaRPr>
          </a:p>
          <a:p>
            <a:pPr marL="342900" marR="0" lvl="0" indent="-222250" algn="l" rtl="0">
              <a:spcBef>
                <a:spcPts val="380"/>
              </a:spcBef>
              <a:spcAft>
                <a:spcPts val="0"/>
              </a:spcAft>
              <a:buClr>
                <a:schemeClr val="dk1"/>
              </a:buClr>
              <a:buSzPts val="1900"/>
              <a:buFont typeface="Arial"/>
              <a:buNone/>
            </a:pPr>
            <a:endParaRPr sz="1900" b="0" i="0" u="none">
              <a:solidFill>
                <a:schemeClr val="dk1"/>
              </a:solidFill>
              <a:latin typeface="Calibri"/>
              <a:ea typeface="Calibri"/>
              <a:cs typeface="Calibri"/>
              <a:sym typeface="Calibri"/>
            </a:endParaRPr>
          </a:p>
        </p:txBody>
      </p:sp>
      <p:sp>
        <p:nvSpPr>
          <p:cNvPr id="439" name="Google Shape;439;p44"/>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Verdana"/>
              <a:buNone/>
            </a:pPr>
            <a:fld id="{00000000-1234-1234-1234-123412341234}" type="slidenum">
              <a:rPr lang="en-US" sz="12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1200"/>
                <a:buFont typeface="Verdana"/>
                <a:buNone/>
              </a:pPr>
              <a:t>32</a:t>
            </a:fld>
            <a:endParaRPr/>
          </a:p>
        </p:txBody>
      </p:sp>
      <p:sp>
        <p:nvSpPr>
          <p:cNvPr id="440" name="Google Shape;440;p44"/>
          <p:cNvSpPr txBox="1"/>
          <p:nvPr/>
        </p:nvSpPr>
        <p:spPr>
          <a:xfrm>
            <a:off x="1587" y="6165850"/>
            <a:ext cx="9144000" cy="692150"/>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441" name="Google Shape;441;p44" descr="IPAB horizontal.png"/>
          <p:cNvPicPr preferRelativeResize="0"/>
          <p:nvPr/>
        </p:nvPicPr>
        <p:blipFill rotWithShape="1">
          <a:blip r:embed="rId3">
            <a:alphaModFix/>
          </a:blip>
          <a:srcRect/>
          <a:stretch/>
        </p:blipFill>
        <p:spPr>
          <a:xfrm>
            <a:off x="5902325" y="6165850"/>
            <a:ext cx="2978150" cy="620712"/>
          </a:xfrm>
          <a:prstGeom prst="rect">
            <a:avLst/>
          </a:prstGeom>
          <a:noFill/>
          <a:ln>
            <a:noFill/>
          </a:ln>
        </p:spPr>
      </p:pic>
      <p:sp>
        <p:nvSpPr>
          <p:cNvPr id="442" name="Google Shape;442;p44"/>
          <p:cNvSpPr txBox="1"/>
          <p:nvPr/>
        </p:nvSpPr>
        <p:spPr>
          <a:xfrm rot="10800000" flipH="1">
            <a:off x="3175" y="6105525"/>
            <a:ext cx="2332037" cy="60325"/>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443" name="Google Shape;443;p44"/>
          <p:cNvSpPr txBox="1"/>
          <p:nvPr/>
        </p:nvSpPr>
        <p:spPr>
          <a:xfrm rot="10800000" flipH="1">
            <a:off x="1489075" y="6119812"/>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444" name="Google Shape;444;p44"/>
          <p:cNvSpPr txBox="1"/>
          <p:nvPr/>
        </p:nvSpPr>
        <p:spPr>
          <a:xfrm rot="10800000" flipH="1">
            <a:off x="4211637" y="6105525"/>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448"/>
        <p:cNvGrpSpPr/>
        <p:nvPr/>
      </p:nvGrpSpPr>
      <p:grpSpPr>
        <a:xfrm>
          <a:off x="0" y="0"/>
          <a:ext cx="0" cy="0"/>
          <a:chOff x="0" y="0"/>
          <a:chExt cx="0" cy="0"/>
        </a:xfrm>
      </p:grpSpPr>
      <p:sp>
        <p:nvSpPr>
          <p:cNvPr id="449" name="Google Shape;449;p45"/>
          <p:cNvSpPr txBox="1">
            <a:spLocks noGrp="1"/>
          </p:cNvSpPr>
          <p:nvPr>
            <p:ph type="body" idx="1"/>
          </p:nvPr>
        </p:nvSpPr>
        <p:spPr>
          <a:xfrm>
            <a:off x="457200" y="908050"/>
            <a:ext cx="8229600" cy="5222875"/>
          </a:xfrm>
          <a:prstGeom prst="rect">
            <a:avLst/>
          </a:prstGeom>
          <a:noFill/>
          <a:ln>
            <a:noFill/>
          </a:ln>
        </p:spPr>
        <p:txBody>
          <a:bodyPr spcFirstLastPara="1" wrap="square" lIns="91425" tIns="45700" rIns="91425" bIns="45700" anchor="t" anchorCtr="0">
            <a:noAutofit/>
          </a:bodyPr>
          <a:lstStyle/>
          <a:p>
            <a:pPr marL="342900" marR="0" lvl="0" indent="-342900" algn="ctr" rtl="0">
              <a:lnSpc>
                <a:spcPct val="100000"/>
              </a:lnSpc>
              <a:spcBef>
                <a:spcPts val="0"/>
              </a:spcBef>
              <a:spcAft>
                <a:spcPts val="0"/>
              </a:spcAft>
              <a:buClr>
                <a:schemeClr val="dk1"/>
              </a:buClr>
              <a:buSzPts val="3600"/>
              <a:buFont typeface="Arial"/>
              <a:buNone/>
            </a:pPr>
            <a:r>
              <a:rPr lang="en-US" sz="3600" b="1" i="0" u="none">
                <a:solidFill>
                  <a:schemeClr val="dk1"/>
                </a:solidFill>
                <a:latin typeface="Calibri"/>
                <a:ea typeface="Calibri"/>
                <a:cs typeface="Calibri"/>
                <a:sym typeface="Calibri"/>
              </a:rPr>
              <a:t>La SCJM </a:t>
            </a:r>
            <a:endParaRPr/>
          </a:p>
          <a:p>
            <a:pPr marL="342900" marR="0" lvl="0" indent="-342900" algn="ctr" rtl="0">
              <a:lnSpc>
                <a:spcPct val="100000"/>
              </a:lnSpc>
              <a:spcBef>
                <a:spcPts val="720"/>
              </a:spcBef>
              <a:spcAft>
                <a:spcPts val="0"/>
              </a:spcAft>
              <a:buClr>
                <a:schemeClr val="dk1"/>
              </a:buClr>
              <a:buSzPts val="3600"/>
              <a:buFont typeface="Arial"/>
              <a:buNone/>
            </a:pPr>
            <a:r>
              <a:rPr lang="en-US" sz="3600" b="1" i="0" u="none">
                <a:solidFill>
                  <a:schemeClr val="dk1"/>
                </a:solidFill>
                <a:latin typeface="Calibri"/>
                <a:ea typeface="Calibri"/>
                <a:cs typeface="Calibri"/>
                <a:sym typeface="Calibri"/>
              </a:rPr>
              <a:t>lo define como:</a:t>
            </a:r>
            <a:endParaRPr/>
          </a:p>
          <a:p>
            <a:pPr marL="342900" marR="0" lvl="0" indent="-342900" algn="ctr" rtl="0">
              <a:lnSpc>
                <a:spcPct val="100000"/>
              </a:lnSpc>
              <a:spcBef>
                <a:spcPts val="720"/>
              </a:spcBef>
              <a:spcAft>
                <a:spcPts val="0"/>
              </a:spcAft>
              <a:buClr>
                <a:schemeClr val="dk1"/>
              </a:buClr>
              <a:buSzPts val="3600"/>
              <a:buFont typeface="Arial"/>
              <a:buNone/>
            </a:pPr>
            <a:endParaRPr sz="3600" b="1" i="0" u="none">
              <a:solidFill>
                <a:schemeClr val="dk1"/>
              </a:solidFill>
              <a:latin typeface="Calibri"/>
              <a:ea typeface="Calibri"/>
              <a:cs typeface="Calibri"/>
              <a:sym typeface="Calibri"/>
            </a:endParaRPr>
          </a:p>
          <a:p>
            <a:pPr marL="342900" marR="0" lvl="0" indent="-342900" algn="ctr" rtl="0">
              <a:lnSpc>
                <a:spcPct val="100000"/>
              </a:lnSpc>
              <a:spcBef>
                <a:spcPts val="720"/>
              </a:spcBef>
              <a:spcAft>
                <a:spcPts val="0"/>
              </a:spcAft>
              <a:buClr>
                <a:schemeClr val="dk1"/>
              </a:buClr>
              <a:buSzPts val="3600"/>
              <a:buFont typeface="Arial"/>
              <a:buNone/>
            </a:pPr>
            <a:r>
              <a:rPr lang="en-US" sz="3600" b="1" i="1" u="none">
                <a:solidFill>
                  <a:schemeClr val="dk1"/>
                </a:solidFill>
                <a:latin typeface="Calibri"/>
                <a:ea typeface="Calibri"/>
                <a:cs typeface="Calibri"/>
                <a:sym typeface="Calibri"/>
              </a:rPr>
              <a:t>“Excusación de la inobservancia por los interesados de exigencias formales no esenciales y que pueden ser cumplidas posteriormente”</a:t>
            </a:r>
            <a:endParaRPr/>
          </a:p>
          <a:p>
            <a:pPr marL="342900" marR="0" lvl="0" indent="-114300" algn="l" rtl="0">
              <a:spcBef>
                <a:spcPts val="720"/>
              </a:spcBef>
              <a:spcAft>
                <a:spcPts val="0"/>
              </a:spcAft>
              <a:buClr>
                <a:schemeClr val="dk1"/>
              </a:buClr>
              <a:buSzPts val="3600"/>
              <a:buFont typeface="Arial"/>
              <a:buNone/>
            </a:pPr>
            <a:endParaRPr sz="3600" b="1" i="1" u="none">
              <a:solidFill>
                <a:schemeClr val="dk1"/>
              </a:solidFill>
              <a:latin typeface="Calibri"/>
              <a:ea typeface="Calibri"/>
              <a:cs typeface="Calibri"/>
              <a:sym typeface="Calibri"/>
            </a:endParaRPr>
          </a:p>
        </p:txBody>
      </p:sp>
      <p:sp>
        <p:nvSpPr>
          <p:cNvPr id="450" name="Google Shape;450;p45"/>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Verdana"/>
              <a:buNone/>
            </a:pPr>
            <a:fld id="{00000000-1234-1234-1234-123412341234}" type="slidenum">
              <a:rPr lang="en-US" sz="12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1200"/>
                <a:buFont typeface="Verdana"/>
                <a:buNone/>
              </a:pPr>
              <a:t>33</a:t>
            </a:fld>
            <a:endParaRPr/>
          </a:p>
        </p:txBody>
      </p:sp>
      <p:sp>
        <p:nvSpPr>
          <p:cNvPr id="451" name="Google Shape;451;p45"/>
          <p:cNvSpPr txBox="1"/>
          <p:nvPr/>
        </p:nvSpPr>
        <p:spPr>
          <a:xfrm>
            <a:off x="1587" y="6165850"/>
            <a:ext cx="9144000" cy="692150"/>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452" name="Google Shape;452;p45" descr="IPAB horizontal.png"/>
          <p:cNvPicPr preferRelativeResize="0"/>
          <p:nvPr/>
        </p:nvPicPr>
        <p:blipFill rotWithShape="1">
          <a:blip r:embed="rId3">
            <a:alphaModFix/>
          </a:blip>
          <a:srcRect/>
          <a:stretch/>
        </p:blipFill>
        <p:spPr>
          <a:xfrm>
            <a:off x="5902325" y="6165850"/>
            <a:ext cx="2978150" cy="620712"/>
          </a:xfrm>
          <a:prstGeom prst="rect">
            <a:avLst/>
          </a:prstGeom>
          <a:noFill/>
          <a:ln>
            <a:noFill/>
          </a:ln>
        </p:spPr>
      </p:pic>
      <p:sp>
        <p:nvSpPr>
          <p:cNvPr id="453" name="Google Shape;453;p45"/>
          <p:cNvSpPr txBox="1"/>
          <p:nvPr/>
        </p:nvSpPr>
        <p:spPr>
          <a:xfrm rot="10800000" flipH="1">
            <a:off x="3175" y="6105525"/>
            <a:ext cx="2332037" cy="60325"/>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454" name="Google Shape;454;p45"/>
          <p:cNvSpPr txBox="1"/>
          <p:nvPr/>
        </p:nvSpPr>
        <p:spPr>
          <a:xfrm rot="10800000" flipH="1">
            <a:off x="1489075" y="6119812"/>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455" name="Google Shape;455;p45"/>
          <p:cNvSpPr txBox="1"/>
          <p:nvPr/>
        </p:nvSpPr>
        <p:spPr>
          <a:xfrm rot="10800000" flipH="1">
            <a:off x="4211637" y="6105525"/>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459"/>
        <p:cNvGrpSpPr/>
        <p:nvPr/>
      </p:nvGrpSpPr>
      <p:grpSpPr>
        <a:xfrm>
          <a:off x="0" y="0"/>
          <a:ext cx="0" cy="0"/>
          <a:chOff x="0" y="0"/>
          <a:chExt cx="0" cy="0"/>
        </a:xfrm>
      </p:grpSpPr>
      <p:sp>
        <p:nvSpPr>
          <p:cNvPr id="460" name="Google Shape;460;p46"/>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3600"/>
              <a:buFont typeface="Calibri"/>
              <a:buNone/>
            </a:pPr>
            <a:r>
              <a:rPr lang="en-US" sz="3600" b="1" i="0" u="none" strike="noStrike" cap="none">
                <a:solidFill>
                  <a:schemeClr val="dk1"/>
                </a:solidFill>
                <a:latin typeface="Calibri"/>
                <a:ea typeface="Calibri"/>
                <a:cs typeface="Calibri"/>
                <a:sym typeface="Calibri"/>
              </a:rPr>
              <a:t>INFORMALISMO </a:t>
            </a:r>
            <a:br>
              <a:rPr lang="en-US" sz="3600" b="1" i="0" u="none" strike="noStrike" cap="none">
                <a:solidFill>
                  <a:schemeClr val="dk1"/>
                </a:solidFill>
                <a:latin typeface="Calibri"/>
                <a:ea typeface="Calibri"/>
                <a:cs typeface="Calibri"/>
                <a:sym typeface="Calibri"/>
              </a:rPr>
            </a:br>
            <a:r>
              <a:rPr lang="en-US" sz="3600" b="1" i="0" u="none" strike="noStrike" cap="none">
                <a:solidFill>
                  <a:schemeClr val="dk1"/>
                </a:solidFill>
                <a:latin typeface="Calibri"/>
                <a:ea typeface="Calibri"/>
                <a:cs typeface="Calibri"/>
                <a:sym typeface="Calibri"/>
              </a:rPr>
              <a:t>A FAVOR DEL ADMINISTRADO</a:t>
            </a:r>
            <a:endParaRPr/>
          </a:p>
        </p:txBody>
      </p:sp>
      <p:sp>
        <p:nvSpPr>
          <p:cNvPr id="461" name="Google Shape;461;p46"/>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p>
            <a:pPr marL="342900" marR="0" lvl="0" indent="-342900" algn="l" rtl="0">
              <a:lnSpc>
                <a:spcPct val="80000"/>
              </a:lnSpc>
              <a:spcBef>
                <a:spcPts val="0"/>
              </a:spcBef>
              <a:spcAft>
                <a:spcPts val="0"/>
              </a:spcAft>
              <a:buClr>
                <a:schemeClr val="dk1"/>
              </a:buClr>
              <a:buSzPts val="2800"/>
              <a:buFont typeface="Arial"/>
              <a:buNone/>
            </a:pPr>
            <a:endParaRPr sz="2800" b="0" i="0" u="none">
              <a:solidFill>
                <a:schemeClr val="dk1"/>
              </a:solidFill>
              <a:latin typeface="Calibri"/>
              <a:ea typeface="Calibri"/>
              <a:cs typeface="Calibri"/>
              <a:sym typeface="Calibri"/>
            </a:endParaRPr>
          </a:p>
          <a:p>
            <a:pPr marL="342900" marR="0" lvl="0" indent="-342900" algn="ctr" rtl="0">
              <a:lnSpc>
                <a:spcPct val="80000"/>
              </a:lnSpc>
              <a:spcBef>
                <a:spcPts val="560"/>
              </a:spcBef>
              <a:spcAft>
                <a:spcPts val="0"/>
              </a:spcAft>
              <a:buClr>
                <a:schemeClr val="dk1"/>
              </a:buClr>
              <a:buSzPts val="2800"/>
              <a:buFont typeface="Arial"/>
              <a:buNone/>
            </a:pPr>
            <a:r>
              <a:rPr lang="en-US" sz="2800" b="1" i="0" u="none">
                <a:solidFill>
                  <a:schemeClr val="dk1"/>
                </a:solidFill>
                <a:latin typeface="Calibri"/>
                <a:ea typeface="Calibri"/>
                <a:cs typeface="Calibri"/>
                <a:sym typeface="Calibri"/>
              </a:rPr>
              <a:t>- NO ES INEXISTENCIA TOTAL</a:t>
            </a:r>
            <a:endParaRPr/>
          </a:p>
          <a:p>
            <a:pPr marL="342900" marR="0" lvl="0" indent="-342900" algn="ctr" rtl="0">
              <a:lnSpc>
                <a:spcPct val="80000"/>
              </a:lnSpc>
              <a:spcBef>
                <a:spcPts val="560"/>
              </a:spcBef>
              <a:spcAft>
                <a:spcPts val="0"/>
              </a:spcAft>
              <a:buClr>
                <a:schemeClr val="dk1"/>
              </a:buClr>
              <a:buSzPts val="2800"/>
              <a:buFont typeface="Arial"/>
              <a:buNone/>
            </a:pPr>
            <a:r>
              <a:rPr lang="en-US" sz="2800" b="1" i="0" u="none">
                <a:solidFill>
                  <a:schemeClr val="dk1"/>
                </a:solidFill>
                <a:latin typeface="Calibri"/>
                <a:ea typeface="Calibri"/>
                <a:cs typeface="Calibri"/>
                <a:sym typeface="Calibri"/>
              </a:rPr>
              <a:t>DE FORMAS</a:t>
            </a:r>
            <a:endParaRPr/>
          </a:p>
          <a:p>
            <a:pPr marL="342900" marR="0" lvl="0" indent="-342900" algn="ctr" rtl="0">
              <a:lnSpc>
                <a:spcPct val="80000"/>
              </a:lnSpc>
              <a:spcBef>
                <a:spcPts val="560"/>
              </a:spcBef>
              <a:spcAft>
                <a:spcPts val="0"/>
              </a:spcAft>
              <a:buClr>
                <a:schemeClr val="dk1"/>
              </a:buClr>
              <a:buSzPts val="2800"/>
              <a:buFont typeface="Arial"/>
              <a:buNone/>
            </a:pPr>
            <a:endParaRPr sz="2800" b="1" i="0" u="none">
              <a:solidFill>
                <a:schemeClr val="dk1"/>
              </a:solidFill>
              <a:latin typeface="Calibri"/>
              <a:ea typeface="Calibri"/>
              <a:cs typeface="Calibri"/>
              <a:sym typeface="Calibri"/>
            </a:endParaRPr>
          </a:p>
          <a:p>
            <a:pPr marL="342900" marR="0" lvl="0" indent="-342900" algn="ctr" rtl="0">
              <a:lnSpc>
                <a:spcPct val="80000"/>
              </a:lnSpc>
              <a:spcBef>
                <a:spcPts val="560"/>
              </a:spcBef>
              <a:spcAft>
                <a:spcPts val="0"/>
              </a:spcAft>
              <a:buClr>
                <a:schemeClr val="dk1"/>
              </a:buClr>
              <a:buSzPts val="2800"/>
              <a:buFont typeface="Arial"/>
              <a:buNone/>
            </a:pPr>
            <a:r>
              <a:rPr lang="en-US" sz="2800" b="1" i="0" u="none">
                <a:solidFill>
                  <a:schemeClr val="dk1"/>
                </a:solidFill>
                <a:latin typeface="Calibri"/>
                <a:ea typeface="Calibri"/>
                <a:cs typeface="Calibri"/>
                <a:sym typeface="Calibri"/>
              </a:rPr>
              <a:t>- NO ES INEXIGIBILIDAD</a:t>
            </a:r>
            <a:endParaRPr/>
          </a:p>
          <a:p>
            <a:pPr marL="342900" marR="0" lvl="0" indent="-342900" algn="ctr" rtl="0">
              <a:lnSpc>
                <a:spcPct val="80000"/>
              </a:lnSpc>
              <a:spcBef>
                <a:spcPts val="560"/>
              </a:spcBef>
              <a:spcAft>
                <a:spcPts val="0"/>
              </a:spcAft>
              <a:buClr>
                <a:schemeClr val="dk1"/>
              </a:buClr>
              <a:buSzPts val="2800"/>
              <a:buFont typeface="Arial"/>
              <a:buNone/>
            </a:pPr>
            <a:r>
              <a:rPr lang="en-US" sz="2800" b="1" i="0" u="none">
                <a:solidFill>
                  <a:schemeClr val="dk1"/>
                </a:solidFill>
                <a:latin typeface="Calibri"/>
                <a:ea typeface="Calibri"/>
                <a:cs typeface="Calibri"/>
                <a:sym typeface="Calibri"/>
              </a:rPr>
              <a:t>DE FORMAS</a:t>
            </a:r>
            <a:endParaRPr/>
          </a:p>
          <a:p>
            <a:pPr marL="342900" marR="0" lvl="0" indent="-342900" algn="ctr" rtl="0">
              <a:lnSpc>
                <a:spcPct val="80000"/>
              </a:lnSpc>
              <a:spcBef>
                <a:spcPts val="560"/>
              </a:spcBef>
              <a:spcAft>
                <a:spcPts val="0"/>
              </a:spcAft>
              <a:buClr>
                <a:schemeClr val="dk1"/>
              </a:buClr>
              <a:buSzPts val="2800"/>
              <a:buFont typeface="Arial"/>
              <a:buNone/>
            </a:pPr>
            <a:endParaRPr sz="2800" b="1" i="0" u="none">
              <a:solidFill>
                <a:schemeClr val="dk1"/>
              </a:solidFill>
              <a:latin typeface="Calibri"/>
              <a:ea typeface="Calibri"/>
              <a:cs typeface="Calibri"/>
              <a:sym typeface="Calibri"/>
            </a:endParaRPr>
          </a:p>
          <a:p>
            <a:pPr marL="342900" marR="0" lvl="0" indent="-342900" algn="ctr" rtl="0">
              <a:lnSpc>
                <a:spcPct val="80000"/>
              </a:lnSpc>
              <a:spcBef>
                <a:spcPts val="560"/>
              </a:spcBef>
              <a:spcAft>
                <a:spcPts val="0"/>
              </a:spcAft>
              <a:buClr>
                <a:schemeClr val="dk1"/>
              </a:buClr>
              <a:buSzPts val="2800"/>
              <a:buFont typeface="Arial"/>
              <a:buNone/>
            </a:pPr>
            <a:r>
              <a:rPr lang="en-US" sz="2800" b="1" i="0" u="none">
                <a:solidFill>
                  <a:schemeClr val="dk1"/>
                </a:solidFill>
                <a:latin typeface="Calibri"/>
                <a:ea typeface="Calibri"/>
                <a:cs typeface="Calibri"/>
                <a:sym typeface="Calibri"/>
              </a:rPr>
              <a:t>- ES RELATIVIZACIÓN, SI NO SON ESENCIALES, Y SIN AFECTAR A TERCEROS NI AL INTERÉS PÚBLICO  </a:t>
            </a:r>
            <a:endParaRPr/>
          </a:p>
        </p:txBody>
      </p:sp>
      <p:sp>
        <p:nvSpPr>
          <p:cNvPr id="462" name="Google Shape;462;p46"/>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Verdana"/>
              <a:buNone/>
            </a:pPr>
            <a:fld id="{00000000-1234-1234-1234-123412341234}" type="slidenum">
              <a:rPr lang="en-US" sz="12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1200"/>
                <a:buFont typeface="Verdana"/>
                <a:buNone/>
              </a:pPr>
              <a:t>34</a:t>
            </a:fld>
            <a:endParaRPr/>
          </a:p>
        </p:txBody>
      </p:sp>
      <p:sp>
        <p:nvSpPr>
          <p:cNvPr id="463" name="Google Shape;463;p46"/>
          <p:cNvSpPr txBox="1"/>
          <p:nvPr/>
        </p:nvSpPr>
        <p:spPr>
          <a:xfrm>
            <a:off x="1587" y="6165850"/>
            <a:ext cx="9144000" cy="692150"/>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464" name="Google Shape;464;p46" descr="IPAB horizontal.png"/>
          <p:cNvPicPr preferRelativeResize="0"/>
          <p:nvPr/>
        </p:nvPicPr>
        <p:blipFill rotWithShape="1">
          <a:blip r:embed="rId3">
            <a:alphaModFix/>
          </a:blip>
          <a:srcRect/>
          <a:stretch/>
        </p:blipFill>
        <p:spPr>
          <a:xfrm>
            <a:off x="5902325" y="6165850"/>
            <a:ext cx="2978150" cy="620712"/>
          </a:xfrm>
          <a:prstGeom prst="rect">
            <a:avLst/>
          </a:prstGeom>
          <a:noFill/>
          <a:ln>
            <a:noFill/>
          </a:ln>
        </p:spPr>
      </p:pic>
      <p:sp>
        <p:nvSpPr>
          <p:cNvPr id="465" name="Google Shape;465;p46"/>
          <p:cNvSpPr txBox="1"/>
          <p:nvPr/>
        </p:nvSpPr>
        <p:spPr>
          <a:xfrm rot="10800000" flipH="1">
            <a:off x="3175" y="6105525"/>
            <a:ext cx="2332037" cy="60325"/>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466" name="Google Shape;466;p46"/>
          <p:cNvSpPr txBox="1"/>
          <p:nvPr/>
        </p:nvSpPr>
        <p:spPr>
          <a:xfrm rot="10800000" flipH="1">
            <a:off x="1489075" y="6119812"/>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467" name="Google Shape;467;p46"/>
          <p:cNvSpPr txBox="1"/>
          <p:nvPr/>
        </p:nvSpPr>
        <p:spPr>
          <a:xfrm rot="10800000" flipH="1">
            <a:off x="4211637" y="6105525"/>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471"/>
        <p:cNvGrpSpPr/>
        <p:nvPr/>
      </p:nvGrpSpPr>
      <p:grpSpPr>
        <a:xfrm>
          <a:off x="0" y="0"/>
          <a:ext cx="0" cy="0"/>
          <a:chOff x="0" y="0"/>
          <a:chExt cx="0" cy="0"/>
        </a:xfrm>
      </p:grpSpPr>
      <p:sp>
        <p:nvSpPr>
          <p:cNvPr id="472" name="Google Shape;472;p47"/>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3600"/>
              <a:buFont typeface="Calibri"/>
              <a:buNone/>
            </a:pPr>
            <a:r>
              <a:rPr lang="en-US" sz="3600" b="1" i="0" u="none" strike="noStrike" cap="none">
                <a:solidFill>
                  <a:schemeClr val="dk1"/>
                </a:solidFill>
                <a:latin typeface="Calibri"/>
                <a:ea typeface="Calibri"/>
                <a:cs typeface="Calibri"/>
                <a:sym typeface="Calibri"/>
              </a:rPr>
              <a:t>INFORMALISMO </a:t>
            </a:r>
            <a:br>
              <a:rPr lang="en-US" sz="3600" b="1" i="0" u="none" strike="noStrike" cap="none">
                <a:solidFill>
                  <a:schemeClr val="dk1"/>
                </a:solidFill>
                <a:latin typeface="Calibri"/>
                <a:ea typeface="Calibri"/>
                <a:cs typeface="Calibri"/>
                <a:sym typeface="Calibri"/>
              </a:rPr>
            </a:br>
            <a:r>
              <a:rPr lang="en-US" sz="3600" b="1" i="0" u="none" strike="noStrike" cap="none">
                <a:solidFill>
                  <a:schemeClr val="dk1"/>
                </a:solidFill>
                <a:latin typeface="Calibri"/>
                <a:ea typeface="Calibri"/>
                <a:cs typeface="Calibri"/>
                <a:sym typeface="Calibri"/>
              </a:rPr>
              <a:t>A FAVOR DEL ADMINISTRADO</a:t>
            </a:r>
            <a:endParaRPr/>
          </a:p>
        </p:txBody>
      </p:sp>
      <p:sp>
        <p:nvSpPr>
          <p:cNvPr id="473" name="Google Shape;473;p47"/>
          <p:cNvSpPr txBox="1">
            <a:spLocks noGrp="1"/>
          </p:cNvSpPr>
          <p:nvPr>
            <p:ph type="body" idx="1"/>
          </p:nvPr>
        </p:nvSpPr>
        <p:spPr>
          <a:xfrm>
            <a:off x="457200" y="908050"/>
            <a:ext cx="8229600" cy="5218112"/>
          </a:xfrm>
          <a:prstGeom prst="rect">
            <a:avLst/>
          </a:prstGeom>
          <a:noFill/>
          <a:ln>
            <a:noFill/>
          </a:ln>
        </p:spPr>
        <p:txBody>
          <a:bodyPr spcFirstLastPara="1" wrap="square" lIns="91425" tIns="45700" rIns="91425" bIns="45700" anchor="t" anchorCtr="0">
            <a:noAutofit/>
          </a:bodyPr>
          <a:lstStyle/>
          <a:p>
            <a:pPr marL="342900" marR="0" lvl="0" indent="-342900" algn="l" rtl="0">
              <a:lnSpc>
                <a:spcPct val="80000"/>
              </a:lnSpc>
              <a:spcBef>
                <a:spcPts val="0"/>
              </a:spcBef>
              <a:spcAft>
                <a:spcPts val="0"/>
              </a:spcAft>
              <a:buClr>
                <a:schemeClr val="dk1"/>
              </a:buClr>
              <a:buSzPts val="3000"/>
              <a:buFont typeface="Arial"/>
              <a:buNone/>
            </a:pPr>
            <a:endParaRPr sz="3000" b="0" i="0" u="none">
              <a:solidFill>
                <a:schemeClr val="dk1"/>
              </a:solidFill>
              <a:latin typeface="Calibri"/>
              <a:ea typeface="Calibri"/>
              <a:cs typeface="Calibri"/>
              <a:sym typeface="Calibri"/>
            </a:endParaRPr>
          </a:p>
          <a:p>
            <a:pPr marL="342900" marR="0" lvl="0" indent="-342900" algn="l" rtl="0">
              <a:lnSpc>
                <a:spcPct val="80000"/>
              </a:lnSpc>
              <a:spcBef>
                <a:spcPts val="600"/>
              </a:spcBef>
              <a:spcAft>
                <a:spcPts val="0"/>
              </a:spcAft>
              <a:buClr>
                <a:schemeClr val="dk1"/>
              </a:buClr>
              <a:buSzPts val="3000"/>
              <a:buFont typeface="Arial"/>
              <a:buNone/>
            </a:pPr>
            <a:endParaRPr sz="3000" b="0" i="0" u="none">
              <a:solidFill>
                <a:schemeClr val="dk1"/>
              </a:solidFill>
              <a:latin typeface="Calibri"/>
              <a:ea typeface="Calibri"/>
              <a:cs typeface="Calibri"/>
              <a:sym typeface="Calibri"/>
            </a:endParaRPr>
          </a:p>
          <a:p>
            <a:pPr marL="342900" marR="0" lvl="0" indent="-342900" algn="ctr" rtl="0">
              <a:lnSpc>
                <a:spcPct val="80000"/>
              </a:lnSpc>
              <a:spcBef>
                <a:spcPts val="740"/>
              </a:spcBef>
              <a:spcAft>
                <a:spcPts val="0"/>
              </a:spcAft>
              <a:buClr>
                <a:schemeClr val="dk1"/>
              </a:buClr>
              <a:buSzPts val="3700"/>
              <a:buFont typeface="Arial"/>
              <a:buNone/>
            </a:pPr>
            <a:r>
              <a:rPr lang="en-US" sz="3700" b="1" i="0" u="none">
                <a:solidFill>
                  <a:schemeClr val="dk1"/>
                </a:solidFill>
                <a:latin typeface="Calibri"/>
                <a:ea typeface="Calibri"/>
                <a:cs typeface="Calibri"/>
                <a:sym typeface="Calibri"/>
              </a:rPr>
              <a:t>-Morigeración a favor del administrado de las formas que no sean substanciales.</a:t>
            </a:r>
            <a:endParaRPr/>
          </a:p>
          <a:p>
            <a:pPr marL="342900" marR="0" lvl="0" indent="-342900" algn="ctr" rtl="0">
              <a:lnSpc>
                <a:spcPct val="80000"/>
              </a:lnSpc>
              <a:spcBef>
                <a:spcPts val="740"/>
              </a:spcBef>
              <a:spcAft>
                <a:spcPts val="0"/>
              </a:spcAft>
              <a:buClr>
                <a:schemeClr val="dk1"/>
              </a:buClr>
              <a:buSzPts val="3700"/>
              <a:buFont typeface="Arial"/>
              <a:buNone/>
            </a:pPr>
            <a:r>
              <a:rPr lang="en-US" sz="3700" b="1" i="0" u="none">
                <a:solidFill>
                  <a:schemeClr val="dk1"/>
                </a:solidFill>
                <a:latin typeface="Calibri"/>
                <a:ea typeface="Calibri"/>
                <a:cs typeface="Calibri"/>
                <a:sym typeface="Calibri"/>
              </a:rPr>
              <a:t>-Evitar formas estrictas que obstaculicen o impidan la participación del interesado</a:t>
            </a:r>
            <a:endParaRPr/>
          </a:p>
          <a:p>
            <a:pPr marL="342900" marR="0" lvl="0" indent="-342900" algn="ctr" rtl="0">
              <a:lnSpc>
                <a:spcPct val="80000"/>
              </a:lnSpc>
              <a:spcBef>
                <a:spcPts val="740"/>
              </a:spcBef>
              <a:spcAft>
                <a:spcPts val="0"/>
              </a:spcAft>
              <a:buClr>
                <a:schemeClr val="dk1"/>
              </a:buClr>
              <a:buSzPts val="3700"/>
              <a:buFont typeface="Arial"/>
              <a:buNone/>
            </a:pPr>
            <a:r>
              <a:rPr lang="en-US" sz="3700" b="1" i="0" u="none">
                <a:solidFill>
                  <a:schemeClr val="dk1"/>
                </a:solidFill>
                <a:latin typeface="Calibri"/>
                <a:ea typeface="Calibri"/>
                <a:cs typeface="Calibri"/>
                <a:sym typeface="Calibri"/>
              </a:rPr>
              <a:t>-Se relaciona con la legalidad objetiva, la verdad material, y la celeridad-eficacia</a:t>
            </a:r>
            <a:endParaRPr/>
          </a:p>
          <a:p>
            <a:pPr marL="342900" marR="0" lvl="0" indent="-342900" algn="ctr" rtl="0">
              <a:lnSpc>
                <a:spcPct val="80000"/>
              </a:lnSpc>
              <a:spcBef>
                <a:spcPts val="740"/>
              </a:spcBef>
              <a:spcAft>
                <a:spcPts val="0"/>
              </a:spcAft>
              <a:buClr>
                <a:schemeClr val="dk1"/>
              </a:buClr>
              <a:buSzPts val="3700"/>
              <a:buFont typeface="Arial"/>
              <a:buNone/>
            </a:pPr>
            <a:endParaRPr sz="3700" b="1" i="0" u="none">
              <a:solidFill>
                <a:schemeClr val="dk1"/>
              </a:solidFill>
              <a:latin typeface="Calibri"/>
              <a:ea typeface="Calibri"/>
              <a:cs typeface="Calibri"/>
              <a:sym typeface="Calibri"/>
            </a:endParaRPr>
          </a:p>
          <a:p>
            <a:pPr marL="342900" marR="0" lvl="0" indent="-107950" algn="l" rtl="0">
              <a:spcBef>
                <a:spcPts val="740"/>
              </a:spcBef>
              <a:spcAft>
                <a:spcPts val="0"/>
              </a:spcAft>
              <a:buClr>
                <a:schemeClr val="dk1"/>
              </a:buClr>
              <a:buSzPts val="3700"/>
              <a:buFont typeface="Arial"/>
              <a:buNone/>
            </a:pPr>
            <a:endParaRPr sz="3700" b="1" i="0" u="none">
              <a:solidFill>
                <a:schemeClr val="dk1"/>
              </a:solidFill>
              <a:latin typeface="Calibri"/>
              <a:ea typeface="Calibri"/>
              <a:cs typeface="Calibri"/>
              <a:sym typeface="Calibri"/>
            </a:endParaRPr>
          </a:p>
        </p:txBody>
      </p:sp>
      <p:sp>
        <p:nvSpPr>
          <p:cNvPr id="474" name="Google Shape;474;p47"/>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Verdana"/>
              <a:buNone/>
            </a:pPr>
            <a:fld id="{00000000-1234-1234-1234-123412341234}" type="slidenum">
              <a:rPr lang="en-US" sz="12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1200"/>
                <a:buFont typeface="Verdana"/>
                <a:buNone/>
              </a:pPr>
              <a:t>35</a:t>
            </a:fld>
            <a:endParaRPr/>
          </a:p>
        </p:txBody>
      </p:sp>
      <p:sp>
        <p:nvSpPr>
          <p:cNvPr id="475" name="Google Shape;475;p47"/>
          <p:cNvSpPr txBox="1"/>
          <p:nvPr/>
        </p:nvSpPr>
        <p:spPr>
          <a:xfrm>
            <a:off x="1587" y="6165850"/>
            <a:ext cx="9144000" cy="692150"/>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476" name="Google Shape;476;p47" descr="IPAB horizontal.png"/>
          <p:cNvPicPr preferRelativeResize="0"/>
          <p:nvPr/>
        </p:nvPicPr>
        <p:blipFill rotWithShape="1">
          <a:blip r:embed="rId3">
            <a:alphaModFix/>
          </a:blip>
          <a:srcRect/>
          <a:stretch/>
        </p:blipFill>
        <p:spPr>
          <a:xfrm>
            <a:off x="5902325" y="6165850"/>
            <a:ext cx="2978150" cy="620712"/>
          </a:xfrm>
          <a:prstGeom prst="rect">
            <a:avLst/>
          </a:prstGeom>
          <a:noFill/>
          <a:ln>
            <a:noFill/>
          </a:ln>
        </p:spPr>
      </p:pic>
      <p:sp>
        <p:nvSpPr>
          <p:cNvPr id="477" name="Google Shape;477;p47"/>
          <p:cNvSpPr txBox="1"/>
          <p:nvPr/>
        </p:nvSpPr>
        <p:spPr>
          <a:xfrm rot="10800000" flipH="1">
            <a:off x="3175" y="6105525"/>
            <a:ext cx="2332037" cy="60325"/>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478" name="Google Shape;478;p47"/>
          <p:cNvSpPr txBox="1"/>
          <p:nvPr/>
        </p:nvSpPr>
        <p:spPr>
          <a:xfrm rot="10800000" flipH="1">
            <a:off x="1489075" y="6119812"/>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479" name="Google Shape;479;p47"/>
          <p:cNvSpPr txBox="1"/>
          <p:nvPr/>
        </p:nvSpPr>
        <p:spPr>
          <a:xfrm rot="10800000" flipH="1">
            <a:off x="4211637" y="6105525"/>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483"/>
        <p:cNvGrpSpPr/>
        <p:nvPr/>
      </p:nvGrpSpPr>
      <p:grpSpPr>
        <a:xfrm>
          <a:off x="0" y="0"/>
          <a:ext cx="0" cy="0"/>
          <a:chOff x="0" y="0"/>
          <a:chExt cx="0" cy="0"/>
        </a:xfrm>
      </p:grpSpPr>
      <p:sp>
        <p:nvSpPr>
          <p:cNvPr id="484" name="Google Shape;484;p48"/>
          <p:cNvSpPr txBox="1">
            <a:spLocks noGrp="1"/>
          </p:cNvSpPr>
          <p:nvPr>
            <p:ph type="body" idx="1"/>
          </p:nvPr>
        </p:nvSpPr>
        <p:spPr>
          <a:xfrm>
            <a:off x="468312" y="549275"/>
            <a:ext cx="8229600" cy="6740525"/>
          </a:xfrm>
          <a:prstGeom prst="rect">
            <a:avLst/>
          </a:prstGeom>
          <a:noFill/>
          <a:ln>
            <a:noFill/>
          </a:ln>
        </p:spPr>
        <p:txBody>
          <a:bodyPr spcFirstLastPara="1" wrap="square" lIns="91425" tIns="45700" rIns="91425" bIns="45700" anchor="t" anchorCtr="0">
            <a:noAutofit/>
          </a:bodyPr>
          <a:lstStyle/>
          <a:p>
            <a:pPr marL="342900" marR="0" lvl="0" indent="-342900" algn="ctr" rtl="0">
              <a:lnSpc>
                <a:spcPct val="100000"/>
              </a:lnSpc>
              <a:spcBef>
                <a:spcPts val="0"/>
              </a:spcBef>
              <a:spcAft>
                <a:spcPts val="0"/>
              </a:spcAft>
              <a:buClr>
                <a:schemeClr val="dk1"/>
              </a:buClr>
              <a:buSzPts val="4400"/>
              <a:buFont typeface="Arial"/>
              <a:buNone/>
            </a:pPr>
            <a:r>
              <a:rPr lang="en-US" sz="4400" b="1" i="0" u="none">
                <a:solidFill>
                  <a:schemeClr val="dk1"/>
                </a:solidFill>
                <a:latin typeface="Calibri"/>
                <a:ea typeface="Calibri"/>
                <a:cs typeface="Calibri"/>
                <a:sym typeface="Calibri"/>
              </a:rPr>
              <a:t>PRINCIPIO DE BUENA ADMINISTRACIÓN:</a:t>
            </a:r>
            <a:endParaRPr/>
          </a:p>
          <a:p>
            <a:pPr marL="342900" marR="0" lvl="0" indent="-342900" algn="ctr" rtl="0">
              <a:lnSpc>
                <a:spcPct val="100000"/>
              </a:lnSpc>
              <a:spcBef>
                <a:spcPts val="280"/>
              </a:spcBef>
              <a:spcAft>
                <a:spcPts val="0"/>
              </a:spcAft>
              <a:buClr>
                <a:schemeClr val="dk1"/>
              </a:buClr>
              <a:buSzPts val="1400"/>
              <a:buFont typeface="Arial"/>
              <a:buNone/>
            </a:pPr>
            <a:endParaRPr sz="1400" b="1" i="0" u="none">
              <a:solidFill>
                <a:schemeClr val="dk1"/>
              </a:solidFill>
              <a:latin typeface="Calibri"/>
              <a:ea typeface="Calibri"/>
              <a:cs typeface="Calibri"/>
              <a:sym typeface="Calibri"/>
            </a:endParaRPr>
          </a:p>
          <a:p>
            <a:pPr marL="342900" marR="0" lvl="0" indent="-342900" algn="ctr" rtl="0">
              <a:lnSpc>
                <a:spcPct val="100000"/>
              </a:lnSpc>
              <a:spcBef>
                <a:spcPts val="640"/>
              </a:spcBef>
              <a:spcAft>
                <a:spcPts val="0"/>
              </a:spcAft>
              <a:buClr>
                <a:schemeClr val="dk1"/>
              </a:buClr>
              <a:buSzPts val="3200"/>
              <a:buFont typeface="Arial"/>
              <a:buNone/>
            </a:pPr>
            <a:r>
              <a:rPr lang="en-US" sz="3200" b="1" i="0" u="none">
                <a:solidFill>
                  <a:schemeClr val="dk1"/>
                </a:solidFill>
                <a:latin typeface="Calibri"/>
                <a:ea typeface="Calibri"/>
                <a:cs typeface="Calibri"/>
                <a:sym typeface="Calibri"/>
              </a:rPr>
              <a:t>Equidad, justicia, objetividad, imparcialidad.</a:t>
            </a:r>
            <a:endParaRPr/>
          </a:p>
          <a:p>
            <a:pPr marL="342900" marR="0" lvl="0" indent="-342900" algn="ctr" rtl="0">
              <a:lnSpc>
                <a:spcPct val="100000"/>
              </a:lnSpc>
              <a:spcBef>
                <a:spcPts val="640"/>
              </a:spcBef>
              <a:spcAft>
                <a:spcPts val="0"/>
              </a:spcAft>
              <a:buClr>
                <a:schemeClr val="dk1"/>
              </a:buClr>
              <a:buSzPts val="3200"/>
              <a:buFont typeface="Arial"/>
              <a:buNone/>
            </a:pPr>
            <a:r>
              <a:rPr lang="en-US" sz="3200" b="1" i="0" u="none">
                <a:solidFill>
                  <a:schemeClr val="dk1"/>
                </a:solidFill>
                <a:latin typeface="Calibri"/>
                <a:ea typeface="Calibri"/>
                <a:cs typeface="Calibri"/>
                <a:sym typeface="Calibri"/>
              </a:rPr>
              <a:t>Dignidad de la persona y  </a:t>
            </a:r>
            <a:endParaRPr/>
          </a:p>
          <a:p>
            <a:pPr marL="342900" marR="0" lvl="0" indent="-342900" algn="ctr" rtl="0">
              <a:lnSpc>
                <a:spcPct val="100000"/>
              </a:lnSpc>
              <a:spcBef>
                <a:spcPts val="640"/>
              </a:spcBef>
              <a:spcAft>
                <a:spcPts val="0"/>
              </a:spcAft>
              <a:buClr>
                <a:schemeClr val="dk1"/>
              </a:buClr>
              <a:buSzPts val="3200"/>
              <a:buFont typeface="Arial"/>
              <a:buNone/>
            </a:pPr>
            <a:r>
              <a:rPr lang="en-US" sz="3200" b="1" i="0" u="none">
                <a:solidFill>
                  <a:schemeClr val="dk1"/>
                </a:solidFill>
                <a:latin typeface="Calibri"/>
                <a:ea typeface="Calibri"/>
                <a:cs typeface="Calibri"/>
                <a:sym typeface="Calibri"/>
              </a:rPr>
              <a:t>Bien común.</a:t>
            </a:r>
            <a:endParaRPr/>
          </a:p>
          <a:p>
            <a:pPr marL="342900" marR="0" lvl="0" indent="-342900" algn="ctr" rtl="0">
              <a:lnSpc>
                <a:spcPct val="100000"/>
              </a:lnSpc>
              <a:spcBef>
                <a:spcPts val="640"/>
              </a:spcBef>
              <a:spcAft>
                <a:spcPts val="0"/>
              </a:spcAft>
              <a:buClr>
                <a:schemeClr val="dk1"/>
              </a:buClr>
              <a:buSzPts val="3200"/>
              <a:buFont typeface="Arial"/>
              <a:buNone/>
            </a:pPr>
            <a:r>
              <a:rPr lang="en-US" sz="3200" b="1" i="0" u="none">
                <a:solidFill>
                  <a:schemeClr val="dk1"/>
                </a:solidFill>
                <a:latin typeface="Calibri"/>
                <a:ea typeface="Calibri"/>
                <a:cs typeface="Calibri"/>
                <a:sym typeface="Calibri"/>
              </a:rPr>
              <a:t>Lealtad, colaboración, buena fe, veracidad. </a:t>
            </a:r>
            <a:endParaRPr/>
          </a:p>
          <a:p>
            <a:pPr marL="342900" marR="0" lvl="0" indent="-342900" algn="ctr" rtl="0">
              <a:lnSpc>
                <a:spcPct val="100000"/>
              </a:lnSpc>
              <a:spcBef>
                <a:spcPts val="640"/>
              </a:spcBef>
              <a:spcAft>
                <a:spcPts val="0"/>
              </a:spcAft>
              <a:buClr>
                <a:schemeClr val="dk1"/>
              </a:buClr>
              <a:buSzPts val="3200"/>
              <a:buFont typeface="Arial"/>
              <a:buNone/>
            </a:pPr>
            <a:r>
              <a:rPr lang="en-US" sz="3200" b="1" i="0" u="none">
                <a:solidFill>
                  <a:schemeClr val="dk1"/>
                </a:solidFill>
                <a:latin typeface="Calibri"/>
                <a:ea typeface="Calibri"/>
                <a:cs typeface="Calibri"/>
                <a:sym typeface="Calibri"/>
              </a:rPr>
              <a:t>Responsabilidad, respecto, decoro.</a:t>
            </a:r>
            <a:endParaRPr/>
          </a:p>
          <a:p>
            <a:pPr marL="342900" marR="0" lvl="0" indent="-342900" algn="ctr" rtl="0">
              <a:lnSpc>
                <a:spcPct val="100000"/>
              </a:lnSpc>
              <a:spcBef>
                <a:spcPts val="640"/>
              </a:spcBef>
              <a:spcAft>
                <a:spcPts val="0"/>
              </a:spcAft>
              <a:buClr>
                <a:schemeClr val="dk1"/>
              </a:buClr>
              <a:buSzPts val="3200"/>
              <a:buFont typeface="Arial"/>
              <a:buNone/>
            </a:pPr>
            <a:r>
              <a:rPr lang="en-US" sz="3200" b="1" i="0" u="none">
                <a:solidFill>
                  <a:schemeClr val="dk1"/>
                </a:solidFill>
                <a:latin typeface="Calibri"/>
                <a:ea typeface="Calibri"/>
                <a:cs typeface="Calibri"/>
                <a:sym typeface="Calibri"/>
              </a:rPr>
              <a:t>Derechos humanos.</a:t>
            </a:r>
            <a:endParaRPr/>
          </a:p>
          <a:p>
            <a:pPr marL="342900" marR="0" lvl="0" indent="-139700" algn="l" rtl="0">
              <a:spcBef>
                <a:spcPts val="640"/>
              </a:spcBef>
              <a:spcAft>
                <a:spcPts val="0"/>
              </a:spcAft>
              <a:buClr>
                <a:schemeClr val="dk1"/>
              </a:buClr>
              <a:buSzPts val="3200"/>
              <a:buFont typeface="Arial"/>
              <a:buNone/>
            </a:pPr>
            <a:endParaRPr sz="3200" b="1" i="0" u="none">
              <a:solidFill>
                <a:schemeClr val="dk1"/>
              </a:solidFill>
              <a:latin typeface="Calibri"/>
              <a:ea typeface="Calibri"/>
              <a:cs typeface="Calibri"/>
              <a:sym typeface="Calibri"/>
            </a:endParaRPr>
          </a:p>
        </p:txBody>
      </p:sp>
      <p:sp>
        <p:nvSpPr>
          <p:cNvPr id="485" name="Google Shape;485;p48"/>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Verdana"/>
              <a:buNone/>
            </a:pPr>
            <a:fld id="{00000000-1234-1234-1234-123412341234}" type="slidenum">
              <a:rPr lang="en-US" sz="12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1200"/>
                <a:buFont typeface="Verdana"/>
                <a:buNone/>
              </a:pPr>
              <a:t>36</a:t>
            </a:fld>
            <a:endParaRPr/>
          </a:p>
        </p:txBody>
      </p:sp>
      <p:sp>
        <p:nvSpPr>
          <p:cNvPr id="486" name="Google Shape;486;p48"/>
          <p:cNvSpPr txBox="1"/>
          <p:nvPr/>
        </p:nvSpPr>
        <p:spPr>
          <a:xfrm>
            <a:off x="1587" y="6165850"/>
            <a:ext cx="9144000" cy="692150"/>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487" name="Google Shape;487;p48" descr="IPAB horizontal.png"/>
          <p:cNvPicPr preferRelativeResize="0"/>
          <p:nvPr/>
        </p:nvPicPr>
        <p:blipFill rotWithShape="1">
          <a:blip r:embed="rId3">
            <a:alphaModFix/>
          </a:blip>
          <a:srcRect/>
          <a:stretch/>
        </p:blipFill>
        <p:spPr>
          <a:xfrm>
            <a:off x="5902325" y="6165850"/>
            <a:ext cx="2978150" cy="620712"/>
          </a:xfrm>
          <a:prstGeom prst="rect">
            <a:avLst/>
          </a:prstGeom>
          <a:noFill/>
          <a:ln>
            <a:noFill/>
          </a:ln>
        </p:spPr>
      </p:pic>
      <p:sp>
        <p:nvSpPr>
          <p:cNvPr id="488" name="Google Shape;488;p48"/>
          <p:cNvSpPr txBox="1"/>
          <p:nvPr/>
        </p:nvSpPr>
        <p:spPr>
          <a:xfrm rot="10800000" flipH="1">
            <a:off x="3175" y="6105525"/>
            <a:ext cx="2332037" cy="60325"/>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489" name="Google Shape;489;p48"/>
          <p:cNvSpPr txBox="1"/>
          <p:nvPr/>
        </p:nvSpPr>
        <p:spPr>
          <a:xfrm rot="10800000" flipH="1">
            <a:off x="1489075" y="6119812"/>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490" name="Google Shape;490;p48"/>
          <p:cNvSpPr txBox="1"/>
          <p:nvPr/>
        </p:nvSpPr>
        <p:spPr>
          <a:xfrm rot="10800000" flipH="1">
            <a:off x="4211637" y="6105525"/>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494"/>
        <p:cNvGrpSpPr/>
        <p:nvPr/>
      </p:nvGrpSpPr>
      <p:grpSpPr>
        <a:xfrm>
          <a:off x="0" y="0"/>
          <a:ext cx="0" cy="0"/>
          <a:chOff x="0" y="0"/>
          <a:chExt cx="0" cy="0"/>
        </a:xfrm>
      </p:grpSpPr>
      <p:sp>
        <p:nvSpPr>
          <p:cNvPr id="495" name="Google Shape;495;p49"/>
          <p:cNvSpPr txBox="1">
            <a:spLocks noGrp="1"/>
          </p:cNvSpPr>
          <p:nvPr>
            <p:ph type="title"/>
          </p:nvPr>
        </p:nvSpPr>
        <p:spPr>
          <a:xfrm>
            <a:off x="457200" y="-603250"/>
            <a:ext cx="8229600" cy="1655762"/>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00"/>
              </a:buClr>
              <a:buSzPts val="3600"/>
              <a:buFont typeface="Calibri"/>
              <a:buNone/>
            </a:pPr>
            <a:r>
              <a:rPr lang="en-US" sz="3600" b="1" i="0" u="none" strike="noStrike" cap="none">
                <a:solidFill>
                  <a:srgbClr val="FFFF00"/>
                </a:solidFill>
                <a:latin typeface="Calibri"/>
                <a:ea typeface="Calibri"/>
                <a:cs typeface="Calibri"/>
                <a:sym typeface="Calibri"/>
              </a:rPr>
              <a:t/>
            </a:r>
            <a:br>
              <a:rPr lang="en-US" sz="3600" b="1" i="0" u="none" strike="noStrike" cap="none">
                <a:solidFill>
                  <a:srgbClr val="FFFF00"/>
                </a:solidFill>
                <a:latin typeface="Calibri"/>
                <a:ea typeface="Calibri"/>
                <a:cs typeface="Calibri"/>
                <a:sym typeface="Calibri"/>
              </a:rPr>
            </a:br>
            <a:r>
              <a:rPr lang="en-US" sz="3600" b="1" i="0" u="none" strike="noStrike" cap="none">
                <a:solidFill>
                  <a:srgbClr val="FFFF00"/>
                </a:solidFill>
                <a:latin typeface="Calibri"/>
                <a:ea typeface="Calibri"/>
                <a:cs typeface="Calibri"/>
                <a:sym typeface="Calibri"/>
              </a:rPr>
              <a:t/>
            </a:r>
            <a:br>
              <a:rPr lang="en-US" sz="3600" b="1" i="0" u="none" strike="noStrike" cap="none">
                <a:solidFill>
                  <a:srgbClr val="FFFF00"/>
                </a:solidFill>
                <a:latin typeface="Calibri"/>
                <a:ea typeface="Calibri"/>
                <a:cs typeface="Calibri"/>
                <a:sym typeface="Calibri"/>
              </a:rPr>
            </a:br>
            <a:r>
              <a:rPr lang="en-US" sz="3600" b="1" i="0" u="none" strike="noStrike" cap="none">
                <a:solidFill>
                  <a:schemeClr val="dk1"/>
                </a:solidFill>
                <a:latin typeface="Calibri"/>
                <a:ea typeface="Calibri"/>
                <a:cs typeface="Calibri"/>
                <a:sym typeface="Calibri"/>
              </a:rPr>
              <a:t>PPIOS. ESPECIALES aplicables a PERSONAS EN CONDICIONES  DE VULNERABILIDAD:</a:t>
            </a:r>
            <a:endParaRPr/>
          </a:p>
        </p:txBody>
      </p:sp>
      <p:sp>
        <p:nvSpPr>
          <p:cNvPr id="496" name="Google Shape;496;p49"/>
          <p:cNvSpPr txBox="1">
            <a:spLocks noGrp="1"/>
          </p:cNvSpPr>
          <p:nvPr>
            <p:ph type="body" idx="1"/>
          </p:nvPr>
        </p:nvSpPr>
        <p:spPr>
          <a:xfrm>
            <a:off x="468312" y="1916112"/>
            <a:ext cx="8229600" cy="4530725"/>
          </a:xfrm>
          <a:prstGeom prst="rect">
            <a:avLst/>
          </a:prstGeom>
          <a:noFill/>
          <a:ln>
            <a:noFill/>
          </a:ln>
        </p:spPr>
        <p:txBody>
          <a:bodyPr spcFirstLastPara="1" wrap="square" lIns="91425" tIns="45700" rIns="91425" bIns="45700" anchor="t" anchorCtr="0">
            <a:noAutofit/>
          </a:bodyPr>
          <a:lstStyle/>
          <a:p>
            <a:pPr marL="342900" marR="0" lvl="0" indent="-342900" algn="ctr" rtl="0">
              <a:lnSpc>
                <a:spcPct val="100000"/>
              </a:lnSpc>
              <a:spcBef>
                <a:spcPts val="0"/>
              </a:spcBef>
              <a:spcAft>
                <a:spcPts val="0"/>
              </a:spcAft>
              <a:buClr>
                <a:schemeClr val="dk1"/>
              </a:buClr>
              <a:buSzPts val="3600"/>
              <a:buFont typeface="Arial"/>
              <a:buNone/>
            </a:pPr>
            <a:endParaRPr sz="3600" b="1" i="0" u="none">
              <a:solidFill>
                <a:schemeClr val="dk1"/>
              </a:solidFill>
              <a:latin typeface="Calibri"/>
              <a:ea typeface="Calibri"/>
              <a:cs typeface="Calibri"/>
              <a:sym typeface="Calibri"/>
            </a:endParaRPr>
          </a:p>
          <a:p>
            <a:pPr marL="342900" marR="0" lvl="0" indent="-114300" algn="l" rtl="0">
              <a:spcBef>
                <a:spcPts val="720"/>
              </a:spcBef>
              <a:spcAft>
                <a:spcPts val="0"/>
              </a:spcAft>
              <a:buClr>
                <a:schemeClr val="dk1"/>
              </a:buClr>
              <a:buSzPts val="3600"/>
              <a:buFont typeface="Arial"/>
              <a:buNone/>
            </a:pPr>
            <a:endParaRPr sz="3600" b="1" i="0" u="none">
              <a:solidFill>
                <a:schemeClr val="dk1"/>
              </a:solidFill>
              <a:latin typeface="Calibri"/>
              <a:ea typeface="Calibri"/>
              <a:cs typeface="Calibri"/>
              <a:sym typeface="Calibri"/>
            </a:endParaRPr>
          </a:p>
        </p:txBody>
      </p:sp>
      <p:sp>
        <p:nvSpPr>
          <p:cNvPr id="497" name="Google Shape;497;p49"/>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Verdana"/>
              <a:buNone/>
            </a:pPr>
            <a:fld id="{00000000-1234-1234-1234-123412341234}" type="slidenum">
              <a:rPr lang="en-US" sz="12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1200"/>
                <a:buFont typeface="Verdana"/>
                <a:buNone/>
              </a:pPr>
              <a:t>37</a:t>
            </a:fld>
            <a:endParaRPr/>
          </a:p>
        </p:txBody>
      </p:sp>
      <p:sp>
        <p:nvSpPr>
          <p:cNvPr id="498" name="Google Shape;498;p49"/>
          <p:cNvSpPr txBox="1"/>
          <p:nvPr/>
        </p:nvSpPr>
        <p:spPr>
          <a:xfrm>
            <a:off x="684212" y="1268412"/>
            <a:ext cx="7775575" cy="4524375"/>
          </a:xfrm>
          <a:prstGeom prst="rect">
            <a:avLst/>
          </a:prstGeom>
          <a:noFill/>
          <a:ln>
            <a:noFill/>
          </a:ln>
        </p:spPr>
        <p:txBody>
          <a:bodyPr spcFirstLastPara="1" wrap="square" lIns="91425" tIns="45700" rIns="91425" bIns="45700" anchor="t" anchorCtr="0">
            <a:noAutofit/>
          </a:bodyPr>
          <a:lstStyle/>
          <a:p>
            <a:pPr marL="0" marR="0" lvl="0" indent="-152400" algn="ctr" rtl="0">
              <a:lnSpc>
                <a:spcPct val="100000"/>
              </a:lnSpc>
              <a:spcBef>
                <a:spcPts val="0"/>
              </a:spcBef>
              <a:spcAft>
                <a:spcPts val="0"/>
              </a:spcAft>
              <a:buClr>
                <a:srgbClr val="604A7B"/>
              </a:buClr>
              <a:buSzPts val="2400"/>
              <a:buFont typeface="Verdana"/>
              <a:buChar char="-"/>
            </a:pPr>
            <a:r>
              <a:rPr lang="en-US" sz="2400" b="1" i="0" u="none">
                <a:solidFill>
                  <a:srgbClr val="604A7B"/>
                </a:solidFill>
                <a:latin typeface="Verdana"/>
                <a:ea typeface="Verdana"/>
                <a:cs typeface="Verdana"/>
                <a:sym typeface="Verdana"/>
              </a:rPr>
              <a:t> </a:t>
            </a:r>
            <a:r>
              <a:rPr lang="en-US" sz="2400" b="1" i="0" u="none">
                <a:solidFill>
                  <a:srgbClr val="604A7B"/>
                </a:solidFill>
                <a:latin typeface="Arial"/>
                <a:ea typeface="Arial"/>
                <a:cs typeface="Arial"/>
                <a:sym typeface="Arial"/>
              </a:rPr>
              <a:t>Pleno goce tutela administrativa efectiva.</a:t>
            </a:r>
            <a:endParaRPr/>
          </a:p>
          <a:p>
            <a:pPr marL="0" marR="0" lvl="0" indent="0" algn="ctr" rtl="0">
              <a:lnSpc>
                <a:spcPct val="100000"/>
              </a:lnSpc>
              <a:spcBef>
                <a:spcPts val="0"/>
              </a:spcBef>
              <a:spcAft>
                <a:spcPts val="0"/>
              </a:spcAft>
              <a:buClr>
                <a:schemeClr val="dk1"/>
              </a:buClr>
              <a:buSzPts val="2400"/>
              <a:buFont typeface="Verdana"/>
              <a:buNone/>
            </a:pPr>
            <a:endParaRPr sz="2400" b="1" i="0" u="none">
              <a:solidFill>
                <a:srgbClr val="604A7B"/>
              </a:solidFill>
              <a:latin typeface="Arial"/>
              <a:ea typeface="Arial"/>
              <a:cs typeface="Arial"/>
              <a:sym typeface="Arial"/>
            </a:endParaRPr>
          </a:p>
          <a:p>
            <a:pPr marL="0" marR="0" lvl="0" indent="-152400" algn="ctr" rtl="0">
              <a:lnSpc>
                <a:spcPct val="100000"/>
              </a:lnSpc>
              <a:spcBef>
                <a:spcPts val="0"/>
              </a:spcBef>
              <a:spcAft>
                <a:spcPts val="0"/>
              </a:spcAft>
              <a:buClr>
                <a:srgbClr val="604A7B"/>
              </a:buClr>
              <a:buSzPts val="2400"/>
              <a:buFont typeface="Arial"/>
              <a:buChar char="-"/>
            </a:pPr>
            <a:r>
              <a:rPr lang="en-US" sz="2400" b="1" i="0" u="none">
                <a:solidFill>
                  <a:srgbClr val="604A7B"/>
                </a:solidFill>
                <a:latin typeface="Arial"/>
                <a:ea typeface="Arial"/>
                <a:cs typeface="Arial"/>
                <a:sym typeface="Arial"/>
              </a:rPr>
              <a:t> Edad; minorías; victimización; migraciones; pobreza; privación de la libertad; condición sexual, física o mental; circunstancias sociales, económicas, étnicas o culturales.</a:t>
            </a:r>
            <a:endParaRPr/>
          </a:p>
          <a:p>
            <a:pPr marL="0" marR="0" lvl="0" indent="0" algn="ctr" rtl="0">
              <a:lnSpc>
                <a:spcPct val="100000"/>
              </a:lnSpc>
              <a:spcBef>
                <a:spcPts val="0"/>
              </a:spcBef>
              <a:spcAft>
                <a:spcPts val="0"/>
              </a:spcAft>
              <a:buClr>
                <a:schemeClr val="dk1"/>
              </a:buClr>
              <a:buSzPts val="2400"/>
              <a:buFont typeface="Verdana"/>
              <a:buNone/>
            </a:pPr>
            <a:endParaRPr sz="2400" b="1" i="0" u="none">
              <a:solidFill>
                <a:srgbClr val="604A7B"/>
              </a:solidFill>
              <a:latin typeface="Arial"/>
              <a:ea typeface="Arial"/>
              <a:cs typeface="Arial"/>
              <a:sym typeface="Arial"/>
            </a:endParaRPr>
          </a:p>
          <a:p>
            <a:pPr marL="0" marR="0" lvl="0" indent="-152400" algn="ctr" rtl="0">
              <a:lnSpc>
                <a:spcPct val="100000"/>
              </a:lnSpc>
              <a:spcBef>
                <a:spcPts val="0"/>
              </a:spcBef>
              <a:spcAft>
                <a:spcPts val="0"/>
              </a:spcAft>
              <a:buClr>
                <a:srgbClr val="604A7B"/>
              </a:buClr>
              <a:buSzPts val="2400"/>
              <a:buFont typeface="Arial"/>
              <a:buChar char="-"/>
            </a:pPr>
            <a:r>
              <a:rPr lang="en-US" sz="2400" b="1" i="0" u="none">
                <a:solidFill>
                  <a:srgbClr val="604A7B"/>
                </a:solidFill>
                <a:latin typeface="Arial"/>
                <a:ea typeface="Arial"/>
                <a:cs typeface="Arial"/>
                <a:sym typeface="Arial"/>
              </a:rPr>
              <a:t> Adecuación a necesidades y particularidades  - Asistencia y asesoramiento interdisciplinario y jurídico gratuito.</a:t>
            </a:r>
            <a:endParaRPr/>
          </a:p>
          <a:p>
            <a:pPr marL="0" marR="0" lvl="0" indent="0" algn="ctr" rtl="0">
              <a:lnSpc>
                <a:spcPct val="100000"/>
              </a:lnSpc>
              <a:spcBef>
                <a:spcPts val="0"/>
              </a:spcBef>
              <a:spcAft>
                <a:spcPts val="0"/>
              </a:spcAft>
              <a:buClr>
                <a:schemeClr val="dk1"/>
              </a:buClr>
              <a:buSzPts val="2400"/>
              <a:buFont typeface="Verdana"/>
              <a:buNone/>
            </a:pPr>
            <a:endParaRPr sz="2400" b="1" i="0" u="none">
              <a:solidFill>
                <a:srgbClr val="604A7B"/>
              </a:solidFill>
              <a:latin typeface="Arial"/>
              <a:ea typeface="Arial"/>
              <a:cs typeface="Arial"/>
              <a:sym typeface="Arial"/>
            </a:endParaRPr>
          </a:p>
          <a:p>
            <a:pPr marL="0" marR="0" lvl="0" indent="-152400" algn="ctr" rtl="0">
              <a:lnSpc>
                <a:spcPct val="100000"/>
              </a:lnSpc>
              <a:spcBef>
                <a:spcPts val="0"/>
              </a:spcBef>
              <a:spcAft>
                <a:spcPts val="0"/>
              </a:spcAft>
              <a:buClr>
                <a:srgbClr val="604A7B"/>
              </a:buClr>
              <a:buSzPts val="2400"/>
              <a:buFont typeface="Arial"/>
              <a:buChar char="-"/>
            </a:pPr>
            <a:r>
              <a:rPr lang="en-US" sz="2400" b="1" i="0" u="none">
                <a:solidFill>
                  <a:srgbClr val="604A7B"/>
                </a:solidFill>
                <a:latin typeface="Arial"/>
                <a:ea typeface="Arial"/>
                <a:cs typeface="Arial"/>
                <a:sym typeface="Arial"/>
              </a:rPr>
              <a:t> Suministrar información. –Atención prioritaria.</a:t>
            </a:r>
            <a:r>
              <a:rPr lang="en-US" sz="1800" b="1" i="0" u="none">
                <a:solidFill>
                  <a:srgbClr val="604A7B"/>
                </a:solidFill>
                <a:latin typeface="Arial"/>
                <a:ea typeface="Arial"/>
                <a:cs typeface="Arial"/>
                <a:sym typeface="Arial"/>
              </a:rPr>
              <a:t> </a:t>
            </a:r>
            <a:endParaRPr/>
          </a:p>
        </p:txBody>
      </p:sp>
      <p:sp>
        <p:nvSpPr>
          <p:cNvPr id="499" name="Google Shape;499;p49"/>
          <p:cNvSpPr txBox="1"/>
          <p:nvPr/>
        </p:nvSpPr>
        <p:spPr>
          <a:xfrm>
            <a:off x="1587" y="6165850"/>
            <a:ext cx="9144000" cy="692150"/>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500" name="Google Shape;500;p49" descr="IPAB horizontal.png"/>
          <p:cNvPicPr preferRelativeResize="0"/>
          <p:nvPr/>
        </p:nvPicPr>
        <p:blipFill rotWithShape="1">
          <a:blip r:embed="rId3">
            <a:alphaModFix/>
          </a:blip>
          <a:srcRect/>
          <a:stretch/>
        </p:blipFill>
        <p:spPr>
          <a:xfrm>
            <a:off x="5902325" y="6165850"/>
            <a:ext cx="2978150" cy="620712"/>
          </a:xfrm>
          <a:prstGeom prst="rect">
            <a:avLst/>
          </a:prstGeom>
          <a:noFill/>
          <a:ln>
            <a:noFill/>
          </a:ln>
        </p:spPr>
      </p:pic>
      <p:sp>
        <p:nvSpPr>
          <p:cNvPr id="501" name="Google Shape;501;p49"/>
          <p:cNvSpPr txBox="1"/>
          <p:nvPr/>
        </p:nvSpPr>
        <p:spPr>
          <a:xfrm rot="10800000" flipH="1">
            <a:off x="3175" y="6105525"/>
            <a:ext cx="2332037" cy="60325"/>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502" name="Google Shape;502;p49"/>
          <p:cNvSpPr txBox="1"/>
          <p:nvPr/>
        </p:nvSpPr>
        <p:spPr>
          <a:xfrm rot="10800000" flipH="1">
            <a:off x="1489075" y="6119812"/>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503" name="Google Shape;503;p49"/>
          <p:cNvSpPr txBox="1"/>
          <p:nvPr/>
        </p:nvSpPr>
        <p:spPr>
          <a:xfrm rot="10800000" flipH="1">
            <a:off x="4211637" y="6105525"/>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507"/>
        <p:cNvGrpSpPr/>
        <p:nvPr/>
      </p:nvGrpSpPr>
      <p:grpSpPr>
        <a:xfrm>
          <a:off x="0" y="0"/>
          <a:ext cx="0" cy="0"/>
          <a:chOff x="0" y="0"/>
          <a:chExt cx="0" cy="0"/>
        </a:xfrm>
      </p:grpSpPr>
      <p:sp>
        <p:nvSpPr>
          <p:cNvPr id="508" name="Google Shape;508;p50"/>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Verdana"/>
              <a:buNone/>
            </a:pPr>
            <a:fld id="{00000000-1234-1234-1234-123412341234}" type="slidenum">
              <a:rPr lang="en-US" sz="12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1200"/>
                <a:buFont typeface="Verdana"/>
                <a:buNone/>
              </a:pPr>
              <a:t>38</a:t>
            </a:fld>
            <a:endParaRPr/>
          </a:p>
        </p:txBody>
      </p:sp>
      <p:sp>
        <p:nvSpPr>
          <p:cNvPr id="509" name="Google Shape;509;p50"/>
          <p:cNvSpPr txBox="1">
            <a:spLocks noGrp="1"/>
          </p:cNvSpPr>
          <p:nvPr>
            <p:ph type="title"/>
          </p:nvPr>
        </p:nvSpPr>
        <p:spPr>
          <a:xfrm>
            <a:off x="457200" y="277812"/>
            <a:ext cx="8229600" cy="2071687"/>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4400"/>
              <a:buFont typeface="Calibri"/>
              <a:buNone/>
            </a:pPr>
            <a:r>
              <a:rPr lang="en-US" sz="4400" b="1" i="0" u="none" strike="noStrike" cap="none">
                <a:solidFill>
                  <a:schemeClr val="dk1"/>
                </a:solidFill>
                <a:latin typeface="Calibri"/>
                <a:ea typeface="Calibri"/>
                <a:cs typeface="Calibri"/>
                <a:sym typeface="Calibri"/>
              </a:rPr>
              <a:t>TUTELA ADMINISTRATIVA</a:t>
            </a:r>
            <a:br>
              <a:rPr lang="en-US" sz="4400" b="1" i="0" u="none" strike="noStrike" cap="none">
                <a:solidFill>
                  <a:schemeClr val="dk1"/>
                </a:solidFill>
                <a:latin typeface="Calibri"/>
                <a:ea typeface="Calibri"/>
                <a:cs typeface="Calibri"/>
                <a:sym typeface="Calibri"/>
              </a:rPr>
            </a:br>
            <a:r>
              <a:rPr lang="en-US" sz="4400" b="1" i="0" u="none" strike="noStrike" cap="none">
                <a:solidFill>
                  <a:schemeClr val="dk1"/>
                </a:solidFill>
                <a:latin typeface="Calibri"/>
                <a:ea typeface="Calibri"/>
                <a:cs typeface="Calibri"/>
                <a:sym typeface="Calibri"/>
              </a:rPr>
              <a:t>EFECTIVA</a:t>
            </a:r>
            <a:endParaRPr/>
          </a:p>
        </p:txBody>
      </p:sp>
      <p:sp>
        <p:nvSpPr>
          <p:cNvPr id="510" name="Google Shape;510;p50"/>
          <p:cNvSpPr txBox="1">
            <a:spLocks noGrp="1"/>
          </p:cNvSpPr>
          <p:nvPr>
            <p:ph type="body" idx="1"/>
          </p:nvPr>
        </p:nvSpPr>
        <p:spPr>
          <a:xfrm>
            <a:off x="457200" y="1844675"/>
            <a:ext cx="8229600" cy="4286250"/>
          </a:xfrm>
          <a:prstGeom prst="rect">
            <a:avLst/>
          </a:prstGeom>
          <a:noFill/>
          <a:ln>
            <a:noFill/>
          </a:ln>
        </p:spPr>
        <p:txBody>
          <a:bodyPr spcFirstLastPara="1" wrap="square" lIns="91425" tIns="45700" rIns="91425" bIns="45700" anchor="t" anchorCtr="0">
            <a:noAutofit/>
          </a:bodyPr>
          <a:lstStyle/>
          <a:p>
            <a:pPr marL="342900" marR="0" lvl="0" indent="-342900" algn="ctr" rtl="0">
              <a:lnSpc>
                <a:spcPct val="100000"/>
              </a:lnSpc>
              <a:spcBef>
                <a:spcPts val="0"/>
              </a:spcBef>
              <a:spcAft>
                <a:spcPts val="0"/>
              </a:spcAft>
              <a:buClr>
                <a:schemeClr val="dk1"/>
              </a:buClr>
              <a:buSzPts val="3600"/>
              <a:buFont typeface="Arial"/>
              <a:buNone/>
            </a:pPr>
            <a:r>
              <a:rPr lang="en-US" sz="3600" b="0" i="0" u="none">
                <a:solidFill>
                  <a:schemeClr val="dk1"/>
                </a:solidFill>
                <a:latin typeface="Calibri"/>
                <a:ea typeface="Calibri"/>
                <a:cs typeface="Calibri"/>
                <a:sym typeface="Calibri"/>
              </a:rPr>
              <a:t>TUTELA JUDICIAL EFECTIVA</a:t>
            </a:r>
            <a:endParaRPr/>
          </a:p>
          <a:p>
            <a:pPr marL="342900" marR="0" lvl="0" indent="-342900" algn="just" rtl="0">
              <a:lnSpc>
                <a:spcPct val="100000"/>
              </a:lnSpc>
              <a:spcBef>
                <a:spcPts val="640"/>
              </a:spcBef>
              <a:spcAft>
                <a:spcPts val="0"/>
              </a:spcAft>
              <a:buClr>
                <a:srgbClr val="FFFF00"/>
              </a:buClr>
              <a:buSzPts val="3200"/>
              <a:buFont typeface="Arial"/>
              <a:buNone/>
            </a:pPr>
            <a:r>
              <a:rPr lang="en-US" sz="3200" b="0" i="0" u="none">
                <a:solidFill>
                  <a:srgbClr val="FFFF00"/>
                </a:solidFill>
                <a:latin typeface="Calibri"/>
                <a:ea typeface="Calibri"/>
                <a:cs typeface="Calibri"/>
                <a:sym typeface="Calibri"/>
              </a:rPr>
              <a:t>	</a:t>
            </a:r>
            <a:r>
              <a:rPr lang="en-US" sz="3200" b="0" i="0" u="none">
                <a:solidFill>
                  <a:srgbClr val="404040"/>
                </a:solidFill>
                <a:latin typeface="Calibri"/>
                <a:ea typeface="Calibri"/>
                <a:cs typeface="Calibri"/>
                <a:sym typeface="Calibri"/>
              </a:rPr>
              <a:t>CSJN: “Astorga Bracht”</a:t>
            </a:r>
            <a:r>
              <a:rPr lang="en-US" sz="2000" b="0" i="0" u="none">
                <a:solidFill>
                  <a:srgbClr val="404040"/>
                </a:solidFill>
                <a:latin typeface="Calibri"/>
                <a:ea typeface="Calibri"/>
                <a:cs typeface="Calibri"/>
                <a:sym typeface="Calibri"/>
              </a:rPr>
              <a:t>14/10/2004 </a:t>
            </a:r>
            <a:r>
              <a:rPr lang="en-US" sz="1400" b="0" i="0" u="none">
                <a:solidFill>
                  <a:srgbClr val="404040"/>
                </a:solidFill>
                <a:latin typeface="Calibri"/>
                <a:ea typeface="Calibri"/>
                <a:cs typeface="Calibri"/>
                <a:sym typeface="Calibri"/>
              </a:rPr>
              <a:t>En lo referido a la </a:t>
            </a:r>
            <a:r>
              <a:rPr lang="en-US" sz="1400" b="1" i="0" u="none">
                <a:solidFill>
                  <a:srgbClr val="404040"/>
                </a:solidFill>
                <a:latin typeface="Calibri"/>
                <a:ea typeface="Calibri"/>
                <a:cs typeface="Calibri"/>
                <a:sym typeface="Calibri"/>
              </a:rPr>
              <a:t>publicidad y vista </a:t>
            </a:r>
            <a:r>
              <a:rPr lang="en-US" sz="1400" b="0" i="0" u="none">
                <a:solidFill>
                  <a:srgbClr val="404040"/>
                </a:solidFill>
                <a:latin typeface="Calibri"/>
                <a:ea typeface="Calibri"/>
                <a:cs typeface="Calibri"/>
                <a:sym typeface="Calibri"/>
              </a:rPr>
              <a:t>de los expedientes, -Canosa en su comentario al caso "Astorga Bracht-, implica la exigencia de que los </a:t>
            </a:r>
            <a:r>
              <a:rPr lang="en-US" sz="1400" b="1" i="0" u="none">
                <a:solidFill>
                  <a:srgbClr val="404040"/>
                </a:solidFill>
                <a:latin typeface="Calibri"/>
                <a:ea typeface="Calibri"/>
                <a:cs typeface="Calibri"/>
                <a:sym typeface="Calibri"/>
              </a:rPr>
              <a:t>procedimientos administrativos sean públicos;</a:t>
            </a:r>
            <a:r>
              <a:rPr lang="en-US" sz="1400" b="0" i="0" u="none">
                <a:solidFill>
                  <a:srgbClr val="404040"/>
                </a:solidFill>
                <a:latin typeface="Calibri"/>
                <a:ea typeface="Calibri"/>
                <a:cs typeface="Calibri"/>
                <a:sym typeface="Calibri"/>
              </a:rPr>
              <a:t> teniendo, consecuentemente, carácter restrictivo el secreto del expediente, el que sólo se justifica en casos excepcionales y mediando una resolución fundada de autoridad competente, con intervención previa del servicio jurídico correspondiente. Mario Rejtman Farah en sentido concordante, destaca que la publicidad en el marco del procedimiento administrativo supone el </a:t>
            </a:r>
            <a:r>
              <a:rPr lang="en-US" sz="1400" b="1" i="0" u="none">
                <a:solidFill>
                  <a:srgbClr val="404040"/>
                </a:solidFill>
                <a:latin typeface="Calibri"/>
                <a:ea typeface="Calibri"/>
                <a:cs typeface="Calibri"/>
                <a:sym typeface="Calibri"/>
              </a:rPr>
              <a:t>leal conocimiento e información</a:t>
            </a:r>
            <a:r>
              <a:rPr lang="en-US" sz="1400" b="0" i="0" u="none">
                <a:solidFill>
                  <a:srgbClr val="404040"/>
                </a:solidFill>
                <a:latin typeface="Calibri"/>
                <a:ea typeface="Calibri"/>
                <a:cs typeface="Calibri"/>
                <a:sym typeface="Calibri"/>
              </a:rPr>
              <a:t>, lo cual vincula con el </a:t>
            </a:r>
            <a:r>
              <a:rPr lang="en-US" sz="1400" b="1" i="0" u="none">
                <a:solidFill>
                  <a:srgbClr val="404040"/>
                </a:solidFill>
                <a:latin typeface="Calibri"/>
                <a:ea typeface="Calibri"/>
                <a:cs typeface="Calibri"/>
                <a:sym typeface="Calibri"/>
              </a:rPr>
              <a:t>principio de transparencia</a:t>
            </a:r>
            <a:r>
              <a:rPr lang="en-US" sz="1400" b="0" i="0" u="none">
                <a:solidFill>
                  <a:srgbClr val="404040"/>
                </a:solidFill>
                <a:latin typeface="Calibri"/>
                <a:ea typeface="Calibri"/>
                <a:cs typeface="Calibri"/>
                <a:sym typeface="Calibri"/>
              </a:rPr>
              <a:t>, ya que </a:t>
            </a:r>
            <a:r>
              <a:rPr lang="en-US" sz="1200" b="1" i="0" u="none">
                <a:solidFill>
                  <a:srgbClr val="404040"/>
                </a:solidFill>
                <a:latin typeface="Calibri"/>
                <a:ea typeface="Calibri"/>
                <a:cs typeface="Calibri"/>
                <a:sym typeface="Calibri"/>
              </a:rPr>
              <a:t>SIN PUBLICIDAD NO HAY TRANSPARENCIA</a:t>
            </a:r>
            <a:r>
              <a:rPr lang="en-US" sz="1400" b="0" i="0" u="none">
                <a:solidFill>
                  <a:srgbClr val="404040"/>
                </a:solidFill>
                <a:latin typeface="Calibri"/>
                <a:ea typeface="Calibri"/>
                <a:cs typeface="Calibri"/>
                <a:sym typeface="Calibri"/>
              </a:rPr>
              <a:t>; sosteniendo que no es sino una manifestación del principio de </a:t>
            </a:r>
            <a:r>
              <a:rPr lang="en-US" sz="1400" b="1" i="0" u="none">
                <a:solidFill>
                  <a:srgbClr val="404040"/>
                </a:solidFill>
                <a:latin typeface="Calibri"/>
                <a:ea typeface="Calibri"/>
                <a:cs typeface="Calibri"/>
                <a:sym typeface="Calibri"/>
              </a:rPr>
              <a:t>publicidad de los actos de gobierno</a:t>
            </a:r>
            <a:r>
              <a:rPr lang="en-US" sz="1400" b="0" i="0" u="none">
                <a:solidFill>
                  <a:srgbClr val="404040"/>
                </a:solidFill>
                <a:latin typeface="Calibri"/>
                <a:ea typeface="Calibri"/>
                <a:cs typeface="Calibri"/>
                <a:sym typeface="Calibri"/>
              </a:rPr>
              <a:t>, propio del sistema republicano  (Ob. cit Urrutigoity)</a:t>
            </a:r>
            <a:endParaRPr/>
          </a:p>
          <a:p>
            <a:pPr marL="342900" marR="0" lvl="0" indent="-342900" algn="just" rtl="0">
              <a:lnSpc>
                <a:spcPct val="100000"/>
              </a:lnSpc>
              <a:spcBef>
                <a:spcPts val="400"/>
              </a:spcBef>
              <a:spcAft>
                <a:spcPts val="0"/>
              </a:spcAft>
              <a:buClr>
                <a:srgbClr val="404040"/>
              </a:buClr>
              <a:buSzPts val="2000"/>
              <a:buFont typeface="Arial"/>
              <a:buNone/>
            </a:pPr>
            <a:r>
              <a:rPr lang="en-US" sz="2000" b="0" i="0" u="none">
                <a:solidFill>
                  <a:srgbClr val="404040"/>
                </a:solidFill>
                <a:latin typeface="Calibri"/>
                <a:ea typeface="Calibri"/>
                <a:cs typeface="Calibri"/>
                <a:sym typeface="Calibri"/>
              </a:rPr>
              <a:t>	</a:t>
            </a:r>
            <a:endParaRPr/>
          </a:p>
          <a:p>
            <a:pPr marL="342900" marR="0" lvl="0" indent="-215900" algn="l" rtl="0">
              <a:spcBef>
                <a:spcPts val="400"/>
              </a:spcBef>
              <a:spcAft>
                <a:spcPts val="0"/>
              </a:spcAft>
              <a:buClr>
                <a:schemeClr val="dk1"/>
              </a:buClr>
              <a:buSzPts val="2000"/>
              <a:buFont typeface="Arial"/>
              <a:buNone/>
            </a:pPr>
            <a:endParaRPr sz="2000" b="0" i="0" u="none">
              <a:solidFill>
                <a:srgbClr val="404040"/>
              </a:solidFill>
              <a:latin typeface="Calibri"/>
              <a:ea typeface="Calibri"/>
              <a:cs typeface="Calibri"/>
              <a:sym typeface="Calibri"/>
            </a:endParaRPr>
          </a:p>
        </p:txBody>
      </p:sp>
      <p:sp>
        <p:nvSpPr>
          <p:cNvPr id="511" name="Google Shape;511;p50"/>
          <p:cNvSpPr txBox="1"/>
          <p:nvPr/>
        </p:nvSpPr>
        <p:spPr>
          <a:xfrm>
            <a:off x="1587" y="6165850"/>
            <a:ext cx="9144000" cy="692150"/>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512" name="Google Shape;512;p50" descr="IPAB horizontal.png"/>
          <p:cNvPicPr preferRelativeResize="0"/>
          <p:nvPr/>
        </p:nvPicPr>
        <p:blipFill rotWithShape="1">
          <a:blip r:embed="rId3">
            <a:alphaModFix/>
          </a:blip>
          <a:srcRect/>
          <a:stretch/>
        </p:blipFill>
        <p:spPr>
          <a:xfrm>
            <a:off x="5902325" y="6165850"/>
            <a:ext cx="2978150" cy="620712"/>
          </a:xfrm>
          <a:prstGeom prst="rect">
            <a:avLst/>
          </a:prstGeom>
          <a:noFill/>
          <a:ln>
            <a:noFill/>
          </a:ln>
        </p:spPr>
      </p:pic>
      <p:sp>
        <p:nvSpPr>
          <p:cNvPr id="513" name="Google Shape;513;p50"/>
          <p:cNvSpPr txBox="1"/>
          <p:nvPr/>
        </p:nvSpPr>
        <p:spPr>
          <a:xfrm rot="10800000" flipH="1">
            <a:off x="3175" y="6105525"/>
            <a:ext cx="2332037" cy="60325"/>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514" name="Google Shape;514;p50"/>
          <p:cNvSpPr txBox="1"/>
          <p:nvPr/>
        </p:nvSpPr>
        <p:spPr>
          <a:xfrm rot="10800000" flipH="1">
            <a:off x="1489075" y="6119812"/>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515" name="Google Shape;515;p50"/>
          <p:cNvSpPr txBox="1"/>
          <p:nvPr/>
        </p:nvSpPr>
        <p:spPr>
          <a:xfrm rot="10800000" flipH="1">
            <a:off x="4211637" y="6105525"/>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519"/>
        <p:cNvGrpSpPr/>
        <p:nvPr/>
      </p:nvGrpSpPr>
      <p:grpSpPr>
        <a:xfrm>
          <a:off x="0" y="0"/>
          <a:ext cx="0" cy="0"/>
          <a:chOff x="0" y="0"/>
          <a:chExt cx="0" cy="0"/>
        </a:xfrm>
      </p:grpSpPr>
      <p:sp>
        <p:nvSpPr>
          <p:cNvPr id="520" name="Google Shape;520;p51"/>
          <p:cNvSpPr txBox="1">
            <a:spLocks noGrp="1"/>
          </p:cNvSpPr>
          <p:nvPr>
            <p:ph type="body" idx="1"/>
          </p:nvPr>
        </p:nvSpPr>
        <p:spPr>
          <a:xfrm>
            <a:off x="-180975" y="0"/>
            <a:ext cx="9324975" cy="6858000"/>
          </a:xfrm>
          <a:prstGeom prst="rect">
            <a:avLst/>
          </a:prstGeom>
          <a:noFill/>
          <a:ln>
            <a:noFill/>
          </a:ln>
        </p:spPr>
        <p:txBody>
          <a:bodyPr spcFirstLastPara="1" wrap="square" lIns="91425" tIns="45700" rIns="91425" bIns="45700" anchor="t" anchorCtr="0">
            <a:noAutofit/>
          </a:bodyPr>
          <a:lstStyle/>
          <a:p>
            <a:pPr marL="342900" marR="0" lvl="0" indent="-342900" algn="just" rtl="0">
              <a:lnSpc>
                <a:spcPct val="100000"/>
              </a:lnSpc>
              <a:spcBef>
                <a:spcPts val="0"/>
              </a:spcBef>
              <a:spcAft>
                <a:spcPts val="0"/>
              </a:spcAft>
              <a:buClr>
                <a:schemeClr val="dk1"/>
              </a:buClr>
              <a:buSzPts val="1400"/>
              <a:buFont typeface="Arial"/>
              <a:buNone/>
            </a:pPr>
            <a:endParaRPr sz="1400" b="1" i="0" u="none">
              <a:solidFill>
                <a:schemeClr val="dk1"/>
              </a:solidFill>
              <a:latin typeface="Calibri"/>
              <a:ea typeface="Calibri"/>
              <a:cs typeface="Calibri"/>
              <a:sym typeface="Calibri"/>
            </a:endParaRPr>
          </a:p>
          <a:p>
            <a:pPr marL="342900" marR="0" lvl="0" indent="-342900" algn="just" rtl="0">
              <a:lnSpc>
                <a:spcPct val="100000"/>
              </a:lnSpc>
              <a:spcBef>
                <a:spcPts val="280"/>
              </a:spcBef>
              <a:spcAft>
                <a:spcPts val="0"/>
              </a:spcAft>
              <a:buClr>
                <a:srgbClr val="404040"/>
              </a:buClr>
              <a:buSzPts val="1400"/>
              <a:buFont typeface="Arial"/>
              <a:buNone/>
            </a:pPr>
            <a:r>
              <a:rPr lang="en-US" sz="1400" b="1" i="0" u="none">
                <a:solidFill>
                  <a:srgbClr val="404040"/>
                </a:solidFill>
                <a:latin typeface="Calibri"/>
                <a:ea typeface="Calibri"/>
                <a:cs typeface="Calibri"/>
                <a:sym typeface="Calibri"/>
              </a:rPr>
              <a:t>	</a:t>
            </a:r>
            <a:endParaRPr/>
          </a:p>
          <a:p>
            <a:pPr marL="342900" marR="0" lvl="0" indent="-342900" algn="just" rtl="0">
              <a:lnSpc>
                <a:spcPct val="100000"/>
              </a:lnSpc>
              <a:spcBef>
                <a:spcPts val="320"/>
              </a:spcBef>
              <a:spcAft>
                <a:spcPts val="0"/>
              </a:spcAft>
              <a:buClr>
                <a:srgbClr val="404040"/>
              </a:buClr>
              <a:buSzPts val="1400"/>
              <a:buFont typeface="Arial"/>
              <a:buNone/>
            </a:pPr>
            <a:r>
              <a:rPr lang="en-US" sz="1400" b="1" i="0" u="none">
                <a:solidFill>
                  <a:srgbClr val="404040"/>
                </a:solidFill>
                <a:latin typeface="Calibri"/>
                <a:ea typeface="Calibri"/>
                <a:cs typeface="Calibri"/>
                <a:sym typeface="Calibri"/>
              </a:rPr>
              <a:t>	EL CASO "ASTORGA BRACHT“ </a:t>
            </a:r>
            <a:r>
              <a:rPr lang="en-US" sz="1600" b="0" i="0" u="none">
                <a:solidFill>
                  <a:srgbClr val="404040"/>
                </a:solidFill>
                <a:latin typeface="Calibri"/>
                <a:ea typeface="Calibri"/>
                <a:cs typeface="Calibri"/>
                <a:sym typeface="Calibri"/>
              </a:rPr>
              <a:t>En un amparo promovido para obtener la declaración de inconstitucionalidad del art. 3 Ver Texto resolución Comfer 16/1999, la Corte confirma, rechazando el recurso extraordinario articulado por el Comfer, la sentencia de la sala 2ª de la C. Nac. Cont. Adm. Fed., confirmatoria, a su vez, de la de primera instancia.Ambas sentencias de grado habían hecho lugar al amparo. </a:t>
            </a:r>
            <a:endParaRPr/>
          </a:p>
          <a:p>
            <a:pPr marL="342900" marR="0" lvl="0" indent="-241300" algn="just" rtl="0">
              <a:lnSpc>
                <a:spcPct val="100000"/>
              </a:lnSpc>
              <a:spcBef>
                <a:spcPts val="320"/>
              </a:spcBef>
              <a:spcAft>
                <a:spcPts val="0"/>
              </a:spcAft>
              <a:buClr>
                <a:schemeClr val="dk1"/>
              </a:buClr>
              <a:buSzPts val="1600"/>
              <a:buFont typeface="Arial"/>
              <a:buNone/>
            </a:pPr>
            <a:endParaRPr sz="1600" b="1" i="0" u="none">
              <a:solidFill>
                <a:srgbClr val="404040"/>
              </a:solidFill>
              <a:latin typeface="Calibri"/>
              <a:ea typeface="Calibri"/>
              <a:cs typeface="Calibri"/>
              <a:sym typeface="Calibri"/>
            </a:endParaRPr>
          </a:p>
          <a:p>
            <a:pPr marL="342900" marR="0" lvl="0" indent="-342900" algn="just" rtl="0">
              <a:lnSpc>
                <a:spcPct val="100000"/>
              </a:lnSpc>
              <a:spcBef>
                <a:spcPts val="320"/>
              </a:spcBef>
              <a:spcAft>
                <a:spcPts val="0"/>
              </a:spcAft>
              <a:buClr>
                <a:srgbClr val="404040"/>
              </a:buClr>
              <a:buSzPts val="1600"/>
              <a:buFont typeface="Arial"/>
              <a:buNone/>
            </a:pPr>
            <a:r>
              <a:rPr lang="en-US" sz="1600" b="1" i="0" u="none">
                <a:solidFill>
                  <a:srgbClr val="404040"/>
                </a:solidFill>
                <a:latin typeface="Calibri"/>
                <a:ea typeface="Calibri"/>
                <a:cs typeface="Calibri"/>
                <a:sym typeface="Calibri"/>
              </a:rPr>
              <a:t>	</a:t>
            </a:r>
            <a:endParaRPr/>
          </a:p>
          <a:p>
            <a:pPr marL="342900" marR="0" lvl="0" indent="-342900" algn="just" rtl="0">
              <a:lnSpc>
                <a:spcPct val="100000"/>
              </a:lnSpc>
              <a:spcBef>
                <a:spcPts val="320"/>
              </a:spcBef>
              <a:spcAft>
                <a:spcPts val="0"/>
              </a:spcAft>
              <a:buClr>
                <a:srgbClr val="404040"/>
              </a:buClr>
              <a:buSzPts val="1600"/>
              <a:buFont typeface="Arial"/>
              <a:buNone/>
            </a:pPr>
            <a:r>
              <a:rPr lang="en-US" sz="1600" b="1" i="0" u="none">
                <a:solidFill>
                  <a:srgbClr val="404040"/>
                </a:solidFill>
                <a:latin typeface="Calibri"/>
                <a:ea typeface="Calibri"/>
                <a:cs typeface="Calibri"/>
                <a:sym typeface="Calibri"/>
              </a:rPr>
              <a:t>	Mediante la resolución impugnada el interventor del Comfer había aprobado el pliego de bases y condiciones generales y particulares que regirían los llamados a concurso público para la adjudicación de estaciones de radiodifusión sonora por modulación de frecuencia</a:t>
            </a:r>
            <a:r>
              <a:rPr lang="en-US" sz="1600" b="0" i="0" u="none">
                <a:solidFill>
                  <a:srgbClr val="404040"/>
                </a:solidFill>
                <a:latin typeface="Calibri"/>
                <a:ea typeface="Calibri"/>
                <a:cs typeface="Calibri"/>
                <a:sym typeface="Calibri"/>
              </a:rPr>
              <a:t>. El cuestionamiento constitucional, del inc. a del referido art.  Fue porque, en él, se exigía a los interesados en participar en el concurso el </a:t>
            </a:r>
            <a:r>
              <a:rPr lang="en-US" sz="1600" b="1" i="0" u="none">
                <a:solidFill>
                  <a:srgbClr val="404040"/>
                </a:solidFill>
                <a:latin typeface="Calibri"/>
                <a:ea typeface="Calibri"/>
                <a:cs typeface="Calibri"/>
                <a:sym typeface="Calibri"/>
              </a:rPr>
              <a:t>desistimiento de cualquier recurso administrativo o judicial que hubieren interpuesto contra las disposiciones legales o reglamentarias que regulaban el servicio de radiodifusión</a:t>
            </a:r>
            <a:r>
              <a:rPr lang="en-US" sz="1600" b="0" i="0" u="none">
                <a:solidFill>
                  <a:srgbClr val="404040"/>
                </a:solidFill>
                <a:latin typeface="Calibri"/>
                <a:ea typeface="Calibri"/>
                <a:cs typeface="Calibri"/>
                <a:sym typeface="Calibri"/>
              </a:rPr>
              <a:t>; o contra cualquier acto administrativo emitido por el Comfer o la Comisión Nacional de Comunicaciones. En los consids. 6 y 7 la Corte declara que dicha exigencia es </a:t>
            </a:r>
            <a:r>
              <a:rPr lang="en-US" sz="1600" b="0" i="0" u="sng">
                <a:solidFill>
                  <a:srgbClr val="404040"/>
                </a:solidFill>
                <a:latin typeface="Calibri"/>
                <a:ea typeface="Calibri"/>
                <a:cs typeface="Calibri"/>
                <a:sym typeface="Calibri"/>
              </a:rPr>
              <a:t>violatoria</a:t>
            </a:r>
            <a:r>
              <a:rPr lang="en-US" sz="1600" b="0" i="0" u="none">
                <a:solidFill>
                  <a:srgbClr val="404040"/>
                </a:solidFill>
                <a:latin typeface="Calibri"/>
                <a:ea typeface="Calibri"/>
                <a:cs typeface="Calibri"/>
                <a:sym typeface="Calibri"/>
              </a:rPr>
              <a:t> del art. 18 Ver Texto CN. y de los tratados de derechos humanos que cuentan con jerarquía constitucional, en cuanto los mismos resguardan el derecho a la tutela administrativa y judicial efectivas (cita los arts. XVIII Ver Texto y XXIV Ver Texto de la Declaración Americana de los Derechos y Deberes del Hombre (LA 1994-B-1607); 8 y 10 Declaración Universal de Derechos Humanos (LA 1994-B-1611); 8 Ver Texto y 25 Ver Texto Convención Americana sobre Derechos Humanos (LA 1994-B-1639); 2 Ver Texto inc. 3, aps. a y b; y 14 Ver Texto inc. 1 Pacto Internacional de Derechos Civiles y Políticos,). </a:t>
            </a:r>
            <a:r>
              <a:rPr lang="en-US" sz="1600" b="1" i="0" u="none">
                <a:solidFill>
                  <a:srgbClr val="404040"/>
                </a:solidFill>
                <a:latin typeface="Calibri"/>
                <a:ea typeface="Calibri"/>
                <a:cs typeface="Calibri"/>
                <a:sym typeface="Calibri"/>
              </a:rPr>
              <a:t>Restringir de esta forma la posibilidad de impugnar administrativamente actos de las autoridades públicas, para la Corte, resulta incompatible con la garantía de tutela efectiva </a:t>
            </a:r>
            <a:r>
              <a:rPr lang="en-US" sz="1600" b="0" i="0" u="none">
                <a:solidFill>
                  <a:srgbClr val="404040"/>
                </a:solidFill>
                <a:latin typeface="Calibri"/>
                <a:ea typeface="Calibri"/>
                <a:cs typeface="Calibri"/>
                <a:sym typeface="Calibri"/>
              </a:rPr>
              <a:t>(Ob cit- </a:t>
            </a:r>
            <a:r>
              <a:rPr lang="en-US" sz="1600" b="1" i="0" u="none">
                <a:solidFill>
                  <a:srgbClr val="404040"/>
                </a:solidFill>
                <a:latin typeface="Calibri"/>
                <a:ea typeface="Calibri"/>
                <a:cs typeface="Calibri"/>
                <a:sym typeface="Calibri"/>
              </a:rPr>
              <a:t>Urrutigoity).-</a:t>
            </a:r>
            <a:endParaRPr/>
          </a:p>
        </p:txBody>
      </p:sp>
      <p:sp>
        <p:nvSpPr>
          <p:cNvPr id="521" name="Google Shape;521;p51"/>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Verdana"/>
              <a:buNone/>
            </a:pPr>
            <a:fld id="{00000000-1234-1234-1234-123412341234}" type="slidenum">
              <a:rPr lang="en-US" sz="12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1200"/>
                <a:buFont typeface="Verdana"/>
                <a:buNone/>
              </a:pPr>
              <a:t>39</a:t>
            </a:fld>
            <a:endParaRPr/>
          </a:p>
        </p:txBody>
      </p:sp>
      <p:sp>
        <p:nvSpPr>
          <p:cNvPr id="522" name="Google Shape;522;p51"/>
          <p:cNvSpPr txBox="1"/>
          <p:nvPr/>
        </p:nvSpPr>
        <p:spPr>
          <a:xfrm>
            <a:off x="1587" y="6165850"/>
            <a:ext cx="9144000" cy="692150"/>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523" name="Google Shape;523;p51" descr="IPAB horizontal.png"/>
          <p:cNvPicPr preferRelativeResize="0"/>
          <p:nvPr/>
        </p:nvPicPr>
        <p:blipFill rotWithShape="1">
          <a:blip r:embed="rId3">
            <a:alphaModFix/>
          </a:blip>
          <a:srcRect/>
          <a:stretch/>
        </p:blipFill>
        <p:spPr>
          <a:xfrm>
            <a:off x="5902325" y="6165850"/>
            <a:ext cx="2978150" cy="620712"/>
          </a:xfrm>
          <a:prstGeom prst="rect">
            <a:avLst/>
          </a:prstGeom>
          <a:noFill/>
          <a:ln>
            <a:noFill/>
          </a:ln>
        </p:spPr>
      </p:pic>
      <p:sp>
        <p:nvSpPr>
          <p:cNvPr id="524" name="Google Shape;524;p51"/>
          <p:cNvSpPr txBox="1"/>
          <p:nvPr/>
        </p:nvSpPr>
        <p:spPr>
          <a:xfrm rot="10800000" flipH="1">
            <a:off x="3175" y="6105525"/>
            <a:ext cx="2332037" cy="60325"/>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525" name="Google Shape;525;p51"/>
          <p:cNvSpPr txBox="1"/>
          <p:nvPr/>
        </p:nvSpPr>
        <p:spPr>
          <a:xfrm rot="10800000" flipH="1">
            <a:off x="1489075" y="6119812"/>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526" name="Google Shape;526;p51"/>
          <p:cNvSpPr txBox="1"/>
          <p:nvPr/>
        </p:nvSpPr>
        <p:spPr>
          <a:xfrm rot="10800000" flipH="1">
            <a:off x="4211637" y="6105525"/>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16"/>
          <p:cNvSpPr txBox="1">
            <a:spLocks noGrp="1"/>
          </p:cNvSpPr>
          <p:nvPr>
            <p:ph type="title"/>
          </p:nvPr>
        </p:nvSpPr>
        <p:spPr>
          <a:xfrm>
            <a:off x="457200" y="274637"/>
            <a:ext cx="8229600" cy="596265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4400"/>
              <a:buFont typeface="Calibri"/>
              <a:buNone/>
            </a:pPr>
            <a:r>
              <a:rPr lang="en-US" sz="4400" b="1" i="0" u="none" strike="noStrike" cap="none">
                <a:solidFill>
                  <a:schemeClr val="dk1"/>
                </a:solidFill>
                <a:latin typeface="Calibri"/>
                <a:ea typeface="Calibri"/>
                <a:cs typeface="Calibri"/>
                <a:sym typeface="Calibri"/>
              </a:rPr>
              <a:t>FUNCIONES DEL PODER</a:t>
            </a:r>
            <a:r>
              <a:rPr lang="en-US" sz="4400" b="0" i="0" u="none" strike="noStrike" cap="none">
                <a:solidFill>
                  <a:schemeClr val="dk1"/>
                </a:solidFill>
                <a:latin typeface="Calibri"/>
                <a:ea typeface="Calibri"/>
                <a:cs typeface="Calibri"/>
                <a:sym typeface="Calibri"/>
              </a:rPr>
              <a:t/>
            </a:r>
            <a:br>
              <a:rPr lang="en-US" sz="4400" b="0" i="0" u="none" strike="noStrike" cap="none">
                <a:solidFill>
                  <a:schemeClr val="dk1"/>
                </a:solidFill>
                <a:latin typeface="Calibri"/>
                <a:ea typeface="Calibri"/>
                <a:cs typeface="Calibri"/>
                <a:sym typeface="Calibri"/>
              </a:rPr>
            </a:br>
            <a:r>
              <a:rPr lang="en-US" sz="4400" b="0" i="0" u="none" strike="noStrike" cap="none">
                <a:solidFill>
                  <a:schemeClr val="dk1"/>
                </a:solidFill>
                <a:latin typeface="Calibri"/>
                <a:ea typeface="Calibri"/>
                <a:cs typeface="Calibri"/>
                <a:sym typeface="Calibri"/>
              </a:rPr>
              <a:t/>
            </a:r>
            <a:br>
              <a:rPr lang="en-US" sz="4400" b="0" i="0" u="none" strike="noStrike" cap="none">
                <a:solidFill>
                  <a:schemeClr val="dk1"/>
                </a:solidFill>
                <a:latin typeface="Calibri"/>
                <a:ea typeface="Calibri"/>
                <a:cs typeface="Calibri"/>
                <a:sym typeface="Calibri"/>
              </a:rPr>
            </a:br>
            <a:r>
              <a:rPr lang="en-US" sz="4400" b="0" i="0" u="none" strike="noStrike" cap="none">
                <a:solidFill>
                  <a:schemeClr val="dk1"/>
                </a:solidFill>
                <a:latin typeface="Calibri"/>
                <a:ea typeface="Calibri"/>
                <a:cs typeface="Calibri"/>
                <a:sym typeface="Calibri"/>
              </a:rPr>
              <a:t>Legislativa</a:t>
            </a:r>
            <a:br>
              <a:rPr lang="en-US" sz="4400" b="0" i="0" u="none" strike="noStrike" cap="none">
                <a:solidFill>
                  <a:schemeClr val="dk1"/>
                </a:solidFill>
                <a:latin typeface="Calibri"/>
                <a:ea typeface="Calibri"/>
                <a:cs typeface="Calibri"/>
                <a:sym typeface="Calibri"/>
              </a:rPr>
            </a:br>
            <a:r>
              <a:rPr lang="en-US" sz="4400" b="0" i="0" u="none" strike="noStrike" cap="none">
                <a:solidFill>
                  <a:schemeClr val="dk1"/>
                </a:solidFill>
                <a:latin typeface="Calibri"/>
                <a:ea typeface="Calibri"/>
                <a:cs typeface="Calibri"/>
                <a:sym typeface="Calibri"/>
              </a:rPr>
              <a:t>Jurisdiccional</a:t>
            </a:r>
            <a:br>
              <a:rPr lang="en-US" sz="4400" b="0" i="0" u="none" strike="noStrike" cap="none">
                <a:solidFill>
                  <a:schemeClr val="dk1"/>
                </a:solidFill>
                <a:latin typeface="Calibri"/>
                <a:ea typeface="Calibri"/>
                <a:cs typeface="Calibri"/>
                <a:sym typeface="Calibri"/>
              </a:rPr>
            </a:br>
            <a:r>
              <a:rPr lang="en-US" sz="4400" b="0" i="0" u="none" strike="noStrike" cap="none">
                <a:solidFill>
                  <a:schemeClr val="dk1"/>
                </a:solidFill>
                <a:latin typeface="Calibri"/>
                <a:ea typeface="Calibri"/>
                <a:cs typeface="Calibri"/>
                <a:sym typeface="Calibri"/>
              </a:rPr>
              <a:t>Administrativa</a:t>
            </a:r>
            <a:br>
              <a:rPr lang="en-US" sz="4400" b="0" i="0" u="none" strike="noStrike" cap="none">
                <a:solidFill>
                  <a:schemeClr val="dk1"/>
                </a:solidFill>
                <a:latin typeface="Calibri"/>
                <a:ea typeface="Calibri"/>
                <a:cs typeface="Calibri"/>
                <a:sym typeface="Calibri"/>
              </a:rPr>
            </a:br>
            <a:endParaRPr/>
          </a:p>
        </p:txBody>
      </p:sp>
      <p:sp>
        <p:nvSpPr>
          <p:cNvPr id="115" name="Google Shape;115;p16"/>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Verdana"/>
              <a:buNone/>
            </a:pPr>
            <a:fld id="{00000000-1234-1234-1234-123412341234}" type="slidenum">
              <a:rPr lang="en-US" sz="12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1200"/>
                <a:buFont typeface="Verdana"/>
                <a:buNone/>
              </a:pPr>
              <a:t>4</a:t>
            </a:fld>
            <a:endParaRPr/>
          </a:p>
        </p:txBody>
      </p:sp>
      <p:sp>
        <p:nvSpPr>
          <p:cNvPr id="116" name="Google Shape;116;p16"/>
          <p:cNvSpPr txBox="1"/>
          <p:nvPr/>
        </p:nvSpPr>
        <p:spPr>
          <a:xfrm>
            <a:off x="1587" y="6165850"/>
            <a:ext cx="9144000" cy="692150"/>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117" name="Google Shape;117;p16" descr="IPAB horizontal.png"/>
          <p:cNvPicPr preferRelativeResize="0"/>
          <p:nvPr/>
        </p:nvPicPr>
        <p:blipFill rotWithShape="1">
          <a:blip r:embed="rId3">
            <a:alphaModFix/>
          </a:blip>
          <a:srcRect/>
          <a:stretch/>
        </p:blipFill>
        <p:spPr>
          <a:xfrm>
            <a:off x="5902325" y="6165850"/>
            <a:ext cx="2978150" cy="620712"/>
          </a:xfrm>
          <a:prstGeom prst="rect">
            <a:avLst/>
          </a:prstGeom>
          <a:noFill/>
          <a:ln>
            <a:noFill/>
          </a:ln>
        </p:spPr>
      </p:pic>
      <p:sp>
        <p:nvSpPr>
          <p:cNvPr id="118" name="Google Shape;118;p16"/>
          <p:cNvSpPr txBox="1"/>
          <p:nvPr/>
        </p:nvSpPr>
        <p:spPr>
          <a:xfrm rot="10800000" flipH="1">
            <a:off x="3175" y="6105525"/>
            <a:ext cx="2332037" cy="60325"/>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119" name="Google Shape;119;p16"/>
          <p:cNvSpPr txBox="1"/>
          <p:nvPr/>
        </p:nvSpPr>
        <p:spPr>
          <a:xfrm rot="10800000" flipH="1">
            <a:off x="1489075" y="6119812"/>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120" name="Google Shape;120;p16"/>
          <p:cNvSpPr txBox="1"/>
          <p:nvPr/>
        </p:nvSpPr>
        <p:spPr>
          <a:xfrm rot="10800000" flipH="1">
            <a:off x="4211637" y="6105525"/>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530"/>
        <p:cNvGrpSpPr/>
        <p:nvPr/>
      </p:nvGrpSpPr>
      <p:grpSpPr>
        <a:xfrm>
          <a:off x="0" y="0"/>
          <a:ext cx="0" cy="0"/>
          <a:chOff x="0" y="0"/>
          <a:chExt cx="0" cy="0"/>
        </a:xfrm>
      </p:grpSpPr>
      <p:sp>
        <p:nvSpPr>
          <p:cNvPr id="531" name="Google Shape;531;p52"/>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Verdana"/>
              <a:buNone/>
            </a:pPr>
            <a:fld id="{00000000-1234-1234-1234-123412341234}" type="slidenum">
              <a:rPr lang="en-US" sz="12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1200"/>
                <a:buFont typeface="Verdana"/>
                <a:buNone/>
              </a:pPr>
              <a:t>40</a:t>
            </a:fld>
            <a:endParaRPr/>
          </a:p>
        </p:txBody>
      </p:sp>
      <p:sp>
        <p:nvSpPr>
          <p:cNvPr id="532" name="Google Shape;532;p52"/>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4000"/>
              <a:buFont typeface="Calibri"/>
              <a:buNone/>
            </a:pPr>
            <a:r>
              <a:rPr lang="en-US" sz="4000" b="1" i="0" u="none" strike="noStrike" cap="none">
                <a:solidFill>
                  <a:schemeClr val="dk1"/>
                </a:solidFill>
                <a:latin typeface="Calibri"/>
                <a:ea typeface="Calibri"/>
                <a:cs typeface="Calibri"/>
                <a:sym typeface="Calibri"/>
              </a:rPr>
              <a:t/>
            </a:r>
            <a:br>
              <a:rPr lang="en-US" sz="4000" b="1" i="0" u="none" strike="noStrike" cap="none">
                <a:solidFill>
                  <a:schemeClr val="dk1"/>
                </a:solidFill>
                <a:latin typeface="Calibri"/>
                <a:ea typeface="Calibri"/>
                <a:cs typeface="Calibri"/>
                <a:sym typeface="Calibri"/>
              </a:rPr>
            </a:br>
            <a:r>
              <a:rPr lang="en-US" sz="4000" b="1" i="0" u="none" strike="noStrike" cap="none">
                <a:solidFill>
                  <a:schemeClr val="dk1"/>
                </a:solidFill>
                <a:latin typeface="Calibri"/>
                <a:ea typeface="Calibri"/>
                <a:cs typeface="Calibri"/>
                <a:sym typeface="Calibri"/>
              </a:rPr>
              <a:t>TUTELA ADMINISTRATIVA</a:t>
            </a:r>
            <a:br>
              <a:rPr lang="en-US" sz="4000" b="1" i="0" u="none" strike="noStrike" cap="none">
                <a:solidFill>
                  <a:schemeClr val="dk1"/>
                </a:solidFill>
                <a:latin typeface="Calibri"/>
                <a:ea typeface="Calibri"/>
                <a:cs typeface="Calibri"/>
                <a:sym typeface="Calibri"/>
              </a:rPr>
            </a:br>
            <a:r>
              <a:rPr lang="en-US" sz="4000" b="1" i="0" u="none" strike="noStrike" cap="none">
                <a:solidFill>
                  <a:schemeClr val="dk1"/>
                </a:solidFill>
                <a:latin typeface="Calibri"/>
                <a:ea typeface="Calibri"/>
                <a:cs typeface="Calibri"/>
                <a:sym typeface="Calibri"/>
              </a:rPr>
              <a:t>EFECTIVA</a:t>
            </a:r>
            <a:endParaRPr/>
          </a:p>
        </p:txBody>
      </p:sp>
      <p:sp>
        <p:nvSpPr>
          <p:cNvPr id="533" name="Google Shape;533;p52"/>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p>
            <a:pPr marL="342900" marR="0" lvl="0" indent="-139700" algn="ctr" rtl="0">
              <a:lnSpc>
                <a:spcPct val="100000"/>
              </a:lnSpc>
              <a:spcBef>
                <a:spcPts val="0"/>
              </a:spcBef>
              <a:spcAft>
                <a:spcPts val="0"/>
              </a:spcAft>
              <a:buClr>
                <a:schemeClr val="dk1"/>
              </a:buClr>
              <a:buSzPts val="3200"/>
              <a:buFont typeface="Arial"/>
              <a:buNone/>
            </a:pPr>
            <a:endParaRPr sz="3200" b="0" i="0" u="none">
              <a:solidFill>
                <a:srgbClr val="FFFF00"/>
              </a:solidFill>
              <a:latin typeface="Calibri"/>
              <a:ea typeface="Calibri"/>
              <a:cs typeface="Calibri"/>
              <a:sym typeface="Calibri"/>
            </a:endParaRPr>
          </a:p>
          <a:p>
            <a:pPr marL="342900" marR="0" lvl="0" indent="-342900" algn="ctr" rtl="0">
              <a:lnSpc>
                <a:spcPct val="100000"/>
              </a:lnSpc>
              <a:spcBef>
                <a:spcPts val="800"/>
              </a:spcBef>
              <a:spcAft>
                <a:spcPts val="0"/>
              </a:spcAft>
              <a:buClr>
                <a:schemeClr val="dk1"/>
              </a:buClr>
              <a:buSzPts val="4000"/>
              <a:buFont typeface="Arial"/>
              <a:buNone/>
            </a:pPr>
            <a:r>
              <a:rPr lang="en-US" sz="4000" b="1" i="0" u="none">
                <a:solidFill>
                  <a:schemeClr val="dk1"/>
                </a:solidFill>
                <a:latin typeface="Calibri"/>
                <a:ea typeface="Calibri"/>
                <a:cs typeface="Calibri"/>
                <a:sym typeface="Calibri"/>
              </a:rPr>
              <a:t>POSIBILIDAD DE OCURRIR</a:t>
            </a:r>
            <a:endParaRPr/>
          </a:p>
          <a:p>
            <a:pPr marL="342900" marR="0" lvl="0" indent="-342900" algn="ctr" rtl="0">
              <a:lnSpc>
                <a:spcPct val="100000"/>
              </a:lnSpc>
              <a:spcBef>
                <a:spcPts val="800"/>
              </a:spcBef>
              <a:spcAft>
                <a:spcPts val="0"/>
              </a:spcAft>
              <a:buClr>
                <a:schemeClr val="dk1"/>
              </a:buClr>
              <a:buSzPts val="4000"/>
              <a:buFont typeface="Arial"/>
              <a:buNone/>
            </a:pPr>
            <a:r>
              <a:rPr lang="en-US" sz="4000" b="1" i="0" u="none">
                <a:solidFill>
                  <a:schemeClr val="dk1"/>
                </a:solidFill>
                <a:latin typeface="Calibri"/>
                <a:ea typeface="Calibri"/>
                <a:cs typeface="Calibri"/>
                <a:sym typeface="Calibri"/>
              </a:rPr>
              <a:t>ANTE LA </a:t>
            </a:r>
            <a:r>
              <a:rPr lang="en-US" sz="4000" b="1" i="0" u="sng">
                <a:solidFill>
                  <a:schemeClr val="dk1"/>
                </a:solidFill>
                <a:latin typeface="Calibri"/>
                <a:ea typeface="Calibri"/>
                <a:cs typeface="Calibri"/>
                <a:sym typeface="Calibri"/>
              </a:rPr>
              <a:t>AUTORIDAD ADMINISTRATIVA EN DEFENSA</a:t>
            </a:r>
            <a:r>
              <a:rPr lang="en-US" sz="4000" b="1" i="0" u="none">
                <a:solidFill>
                  <a:schemeClr val="dk1"/>
                </a:solidFill>
                <a:latin typeface="Calibri"/>
                <a:ea typeface="Calibri"/>
                <a:cs typeface="Calibri"/>
                <a:sym typeface="Calibri"/>
              </a:rPr>
              <a:t> DE SUS DERECHOS</a:t>
            </a:r>
            <a:endParaRPr/>
          </a:p>
          <a:p>
            <a:pPr marL="342900" marR="0" lvl="0" indent="-88900" algn="l" rtl="0">
              <a:spcBef>
                <a:spcPts val="800"/>
              </a:spcBef>
              <a:spcAft>
                <a:spcPts val="0"/>
              </a:spcAft>
              <a:buClr>
                <a:schemeClr val="dk1"/>
              </a:buClr>
              <a:buSzPts val="4000"/>
              <a:buFont typeface="Arial"/>
              <a:buNone/>
            </a:pPr>
            <a:endParaRPr sz="4000" b="1" i="0" u="none">
              <a:solidFill>
                <a:schemeClr val="dk1"/>
              </a:solidFill>
              <a:latin typeface="Calibri"/>
              <a:ea typeface="Calibri"/>
              <a:cs typeface="Calibri"/>
              <a:sym typeface="Calibri"/>
            </a:endParaRPr>
          </a:p>
        </p:txBody>
      </p:sp>
      <p:sp>
        <p:nvSpPr>
          <p:cNvPr id="534" name="Google Shape;534;p52"/>
          <p:cNvSpPr txBox="1"/>
          <p:nvPr/>
        </p:nvSpPr>
        <p:spPr>
          <a:xfrm>
            <a:off x="1587" y="6165850"/>
            <a:ext cx="9144000" cy="692150"/>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535" name="Google Shape;535;p52" descr="IPAB horizontal.png"/>
          <p:cNvPicPr preferRelativeResize="0"/>
          <p:nvPr/>
        </p:nvPicPr>
        <p:blipFill rotWithShape="1">
          <a:blip r:embed="rId3">
            <a:alphaModFix/>
          </a:blip>
          <a:srcRect/>
          <a:stretch/>
        </p:blipFill>
        <p:spPr>
          <a:xfrm>
            <a:off x="5902325" y="6165850"/>
            <a:ext cx="2978150" cy="620712"/>
          </a:xfrm>
          <a:prstGeom prst="rect">
            <a:avLst/>
          </a:prstGeom>
          <a:noFill/>
          <a:ln>
            <a:noFill/>
          </a:ln>
        </p:spPr>
      </p:pic>
      <p:sp>
        <p:nvSpPr>
          <p:cNvPr id="536" name="Google Shape;536;p52"/>
          <p:cNvSpPr txBox="1"/>
          <p:nvPr/>
        </p:nvSpPr>
        <p:spPr>
          <a:xfrm rot="10800000" flipH="1">
            <a:off x="3175" y="6105525"/>
            <a:ext cx="2332037" cy="60325"/>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537" name="Google Shape;537;p52"/>
          <p:cNvSpPr txBox="1"/>
          <p:nvPr/>
        </p:nvSpPr>
        <p:spPr>
          <a:xfrm rot="10800000" flipH="1">
            <a:off x="1489075" y="6119812"/>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538" name="Google Shape;538;p52"/>
          <p:cNvSpPr txBox="1"/>
          <p:nvPr/>
        </p:nvSpPr>
        <p:spPr>
          <a:xfrm rot="10800000" flipH="1">
            <a:off x="4211637" y="6105525"/>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542"/>
        <p:cNvGrpSpPr/>
        <p:nvPr/>
      </p:nvGrpSpPr>
      <p:grpSpPr>
        <a:xfrm>
          <a:off x="0" y="0"/>
          <a:ext cx="0" cy="0"/>
          <a:chOff x="0" y="0"/>
          <a:chExt cx="0" cy="0"/>
        </a:xfrm>
      </p:grpSpPr>
      <p:sp>
        <p:nvSpPr>
          <p:cNvPr id="543" name="Google Shape;543;p53"/>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Verdana"/>
              <a:buNone/>
            </a:pPr>
            <a:fld id="{00000000-1234-1234-1234-123412341234}" type="slidenum">
              <a:rPr lang="en-US" sz="12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1200"/>
                <a:buFont typeface="Verdana"/>
                <a:buNone/>
              </a:pPr>
              <a:t>41</a:t>
            </a:fld>
            <a:endParaRPr/>
          </a:p>
        </p:txBody>
      </p:sp>
      <p:sp>
        <p:nvSpPr>
          <p:cNvPr id="544" name="Google Shape;544;p53"/>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4000"/>
              <a:buFont typeface="Calibri"/>
              <a:buNone/>
            </a:pPr>
            <a:r>
              <a:rPr lang="en-US" sz="4000" b="1" i="0" u="none" strike="noStrike" cap="none">
                <a:solidFill>
                  <a:schemeClr val="dk1"/>
                </a:solidFill>
                <a:latin typeface="Calibri"/>
                <a:ea typeface="Calibri"/>
                <a:cs typeface="Calibri"/>
                <a:sym typeface="Calibri"/>
              </a:rPr>
              <a:t/>
            </a:r>
            <a:br>
              <a:rPr lang="en-US" sz="4000" b="1" i="0" u="none" strike="noStrike" cap="none">
                <a:solidFill>
                  <a:schemeClr val="dk1"/>
                </a:solidFill>
                <a:latin typeface="Calibri"/>
                <a:ea typeface="Calibri"/>
                <a:cs typeface="Calibri"/>
                <a:sym typeface="Calibri"/>
              </a:rPr>
            </a:br>
            <a:r>
              <a:rPr lang="en-US" sz="4000" b="1" i="0" u="none" strike="noStrike" cap="none">
                <a:solidFill>
                  <a:schemeClr val="dk1"/>
                </a:solidFill>
                <a:latin typeface="Calibri"/>
                <a:ea typeface="Calibri"/>
                <a:cs typeface="Calibri"/>
                <a:sym typeface="Calibri"/>
              </a:rPr>
              <a:t>TUTELA ADMINISTRATIVA EFECTIVA</a:t>
            </a:r>
            <a:endParaRPr/>
          </a:p>
        </p:txBody>
      </p:sp>
      <p:sp>
        <p:nvSpPr>
          <p:cNvPr id="545" name="Google Shape;545;p53"/>
          <p:cNvSpPr txBox="1">
            <a:spLocks noGrp="1"/>
          </p:cNvSpPr>
          <p:nvPr>
            <p:ph type="body" idx="1"/>
          </p:nvPr>
        </p:nvSpPr>
        <p:spPr>
          <a:xfrm>
            <a:off x="428625" y="1712912"/>
            <a:ext cx="8229600" cy="4530725"/>
          </a:xfrm>
          <a:prstGeom prst="rect">
            <a:avLst/>
          </a:prstGeom>
          <a:noFill/>
          <a:ln>
            <a:noFill/>
          </a:ln>
        </p:spPr>
        <p:txBody>
          <a:bodyPr spcFirstLastPara="1" wrap="square" lIns="91425" tIns="45700" rIns="91425" bIns="45700" anchor="t" anchorCtr="0">
            <a:noAutofit/>
          </a:bodyPr>
          <a:lstStyle/>
          <a:p>
            <a:pPr marL="342900" marR="0" lvl="0" indent="-342900" algn="ctr" rtl="0">
              <a:lnSpc>
                <a:spcPct val="100000"/>
              </a:lnSpc>
              <a:spcBef>
                <a:spcPts val="0"/>
              </a:spcBef>
              <a:spcAft>
                <a:spcPts val="0"/>
              </a:spcAft>
              <a:buClr>
                <a:schemeClr val="dk1"/>
              </a:buClr>
              <a:buSzPts val="3200"/>
              <a:buFont typeface="Arial"/>
              <a:buNone/>
            </a:pPr>
            <a:endParaRPr sz="3200" b="0" i="0" u="none">
              <a:solidFill>
                <a:srgbClr val="FFFF00"/>
              </a:solidFill>
              <a:latin typeface="Calibri"/>
              <a:ea typeface="Calibri"/>
              <a:cs typeface="Calibri"/>
              <a:sym typeface="Calibri"/>
            </a:endParaRPr>
          </a:p>
          <a:p>
            <a:pPr marL="342900" marR="0" lvl="0" indent="-342900" algn="ctr" rtl="0">
              <a:lnSpc>
                <a:spcPct val="100000"/>
              </a:lnSpc>
              <a:spcBef>
                <a:spcPts val="800"/>
              </a:spcBef>
              <a:spcAft>
                <a:spcPts val="0"/>
              </a:spcAft>
              <a:buClr>
                <a:schemeClr val="dk1"/>
              </a:buClr>
              <a:buSzPts val="4000"/>
              <a:buFont typeface="Arial"/>
              <a:buNone/>
            </a:pPr>
            <a:r>
              <a:rPr lang="en-US" sz="4000" b="1" i="0" u="none">
                <a:solidFill>
                  <a:schemeClr val="dk1"/>
                </a:solidFill>
                <a:latin typeface="Calibri"/>
                <a:ea typeface="Calibri"/>
                <a:cs typeface="Calibri"/>
                <a:sym typeface="Calibri"/>
              </a:rPr>
              <a:t>SIN QUE SE PRIVE A NADIE DE LA </a:t>
            </a:r>
            <a:r>
              <a:rPr lang="en-US" sz="4000" b="1" i="0" u="sng">
                <a:solidFill>
                  <a:schemeClr val="dk1"/>
                </a:solidFill>
                <a:latin typeface="Calibri"/>
                <a:ea typeface="Calibri"/>
                <a:cs typeface="Calibri"/>
                <a:sym typeface="Calibri"/>
              </a:rPr>
              <a:t>ADECUADA Y OPORTUNA TUTELA</a:t>
            </a:r>
            <a:r>
              <a:rPr lang="en-US" sz="4000" b="1" i="0" u="none">
                <a:solidFill>
                  <a:schemeClr val="dk1"/>
                </a:solidFill>
                <a:latin typeface="Calibri"/>
                <a:ea typeface="Calibri"/>
                <a:cs typeface="Calibri"/>
                <a:sym typeface="Calibri"/>
              </a:rPr>
              <a:t> DE LOS DERECHOS</a:t>
            </a:r>
            <a:endParaRPr/>
          </a:p>
          <a:p>
            <a:pPr marL="342900" marR="0" lvl="0" indent="-139700" algn="ctr" rtl="0">
              <a:lnSpc>
                <a:spcPct val="100000"/>
              </a:lnSpc>
              <a:spcBef>
                <a:spcPts val="640"/>
              </a:spcBef>
              <a:spcAft>
                <a:spcPts val="0"/>
              </a:spcAft>
              <a:buClr>
                <a:schemeClr val="dk1"/>
              </a:buClr>
              <a:buSzPts val="3200"/>
              <a:buFont typeface="Arial"/>
              <a:buNone/>
            </a:pPr>
            <a:endParaRPr sz="3200" b="0" i="0" u="none">
              <a:solidFill>
                <a:srgbClr val="FFFF00"/>
              </a:solidFill>
              <a:latin typeface="Calibri"/>
              <a:ea typeface="Calibri"/>
              <a:cs typeface="Calibri"/>
              <a:sym typeface="Calibri"/>
            </a:endParaRPr>
          </a:p>
          <a:p>
            <a:pPr marL="342900" marR="0" lvl="0" indent="-139700" algn="ctr" rtl="0">
              <a:lnSpc>
                <a:spcPct val="100000"/>
              </a:lnSpc>
              <a:spcBef>
                <a:spcPts val="640"/>
              </a:spcBef>
              <a:spcAft>
                <a:spcPts val="0"/>
              </a:spcAft>
              <a:buClr>
                <a:schemeClr val="dk1"/>
              </a:buClr>
              <a:buSzPts val="3200"/>
              <a:buFont typeface="Arial"/>
              <a:buNone/>
            </a:pPr>
            <a:endParaRPr sz="3200" b="0" i="0" u="none">
              <a:solidFill>
                <a:srgbClr val="FFFF00"/>
              </a:solidFill>
              <a:latin typeface="Calibri"/>
              <a:ea typeface="Calibri"/>
              <a:cs typeface="Calibri"/>
              <a:sym typeface="Calibri"/>
            </a:endParaRPr>
          </a:p>
          <a:p>
            <a:pPr marL="342900" marR="0" lvl="0" indent="-139700" algn="l" rtl="0">
              <a:lnSpc>
                <a:spcPct val="100000"/>
              </a:lnSpc>
              <a:spcBef>
                <a:spcPts val="640"/>
              </a:spcBef>
              <a:spcAft>
                <a:spcPts val="0"/>
              </a:spcAft>
              <a:buClr>
                <a:schemeClr val="dk1"/>
              </a:buClr>
              <a:buSzPts val="3200"/>
              <a:buFont typeface="Arial"/>
              <a:buNone/>
            </a:pPr>
            <a:endParaRPr sz="3200" b="0" i="0" u="none">
              <a:solidFill>
                <a:schemeClr val="dk1"/>
              </a:solidFill>
              <a:latin typeface="Calibri"/>
              <a:ea typeface="Calibri"/>
              <a:cs typeface="Calibri"/>
              <a:sym typeface="Calibri"/>
            </a:endParaRPr>
          </a:p>
          <a:p>
            <a:pPr marL="342900" marR="0" lvl="0" indent="-139700" algn="l" rtl="0">
              <a:spcBef>
                <a:spcPts val="640"/>
              </a:spcBef>
              <a:spcAft>
                <a:spcPts val="0"/>
              </a:spcAft>
              <a:buClr>
                <a:schemeClr val="dk1"/>
              </a:buClr>
              <a:buSzPts val="3200"/>
              <a:buFont typeface="Arial"/>
              <a:buNone/>
            </a:pPr>
            <a:endParaRPr sz="3200" b="0" i="0" u="none">
              <a:solidFill>
                <a:schemeClr val="dk1"/>
              </a:solidFill>
              <a:latin typeface="Calibri"/>
              <a:ea typeface="Calibri"/>
              <a:cs typeface="Calibri"/>
              <a:sym typeface="Calibri"/>
            </a:endParaRPr>
          </a:p>
        </p:txBody>
      </p:sp>
      <p:sp>
        <p:nvSpPr>
          <p:cNvPr id="546" name="Google Shape;546;p53"/>
          <p:cNvSpPr txBox="1"/>
          <p:nvPr/>
        </p:nvSpPr>
        <p:spPr>
          <a:xfrm>
            <a:off x="1587" y="6165850"/>
            <a:ext cx="9144000" cy="692150"/>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547" name="Google Shape;547;p53" descr="IPAB horizontal.png"/>
          <p:cNvPicPr preferRelativeResize="0"/>
          <p:nvPr/>
        </p:nvPicPr>
        <p:blipFill rotWithShape="1">
          <a:blip r:embed="rId3">
            <a:alphaModFix/>
          </a:blip>
          <a:srcRect/>
          <a:stretch/>
        </p:blipFill>
        <p:spPr>
          <a:xfrm>
            <a:off x="5902325" y="6165850"/>
            <a:ext cx="2978150" cy="620712"/>
          </a:xfrm>
          <a:prstGeom prst="rect">
            <a:avLst/>
          </a:prstGeom>
          <a:noFill/>
          <a:ln>
            <a:noFill/>
          </a:ln>
        </p:spPr>
      </p:pic>
      <p:sp>
        <p:nvSpPr>
          <p:cNvPr id="548" name="Google Shape;548;p53"/>
          <p:cNvSpPr txBox="1"/>
          <p:nvPr/>
        </p:nvSpPr>
        <p:spPr>
          <a:xfrm rot="10800000" flipH="1">
            <a:off x="3175" y="6105525"/>
            <a:ext cx="2332037" cy="60325"/>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549" name="Google Shape;549;p53"/>
          <p:cNvSpPr txBox="1"/>
          <p:nvPr/>
        </p:nvSpPr>
        <p:spPr>
          <a:xfrm rot="10800000" flipH="1">
            <a:off x="1489075" y="6119812"/>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550" name="Google Shape;550;p53"/>
          <p:cNvSpPr txBox="1"/>
          <p:nvPr/>
        </p:nvSpPr>
        <p:spPr>
          <a:xfrm rot="10800000" flipH="1">
            <a:off x="4211637" y="6105525"/>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554"/>
        <p:cNvGrpSpPr/>
        <p:nvPr/>
      </p:nvGrpSpPr>
      <p:grpSpPr>
        <a:xfrm>
          <a:off x="0" y="0"/>
          <a:ext cx="0" cy="0"/>
          <a:chOff x="0" y="0"/>
          <a:chExt cx="0" cy="0"/>
        </a:xfrm>
      </p:grpSpPr>
      <p:sp>
        <p:nvSpPr>
          <p:cNvPr id="555" name="Google Shape;555;p54"/>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Verdana"/>
              <a:buNone/>
            </a:pPr>
            <a:fld id="{00000000-1234-1234-1234-123412341234}" type="slidenum">
              <a:rPr lang="en-US" sz="12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1200"/>
                <a:buFont typeface="Verdana"/>
                <a:buNone/>
              </a:pPr>
              <a:t>42</a:t>
            </a:fld>
            <a:endParaRPr/>
          </a:p>
        </p:txBody>
      </p:sp>
      <p:sp>
        <p:nvSpPr>
          <p:cNvPr id="556" name="Google Shape;556;p54"/>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4000"/>
              <a:buFont typeface="Calibri"/>
              <a:buNone/>
            </a:pPr>
            <a:r>
              <a:rPr lang="en-US" sz="4000" b="1" i="0" u="none" strike="noStrike" cap="none">
                <a:solidFill>
                  <a:schemeClr val="dk1"/>
                </a:solidFill>
                <a:latin typeface="Calibri"/>
                <a:ea typeface="Calibri"/>
                <a:cs typeface="Calibri"/>
                <a:sym typeface="Calibri"/>
              </a:rPr>
              <a:t/>
            </a:r>
            <a:br>
              <a:rPr lang="en-US" sz="4000" b="1" i="0" u="none" strike="noStrike" cap="none">
                <a:solidFill>
                  <a:schemeClr val="dk1"/>
                </a:solidFill>
                <a:latin typeface="Calibri"/>
                <a:ea typeface="Calibri"/>
                <a:cs typeface="Calibri"/>
                <a:sym typeface="Calibri"/>
              </a:rPr>
            </a:br>
            <a:r>
              <a:rPr lang="en-US" sz="4000" b="1" i="0" u="none" strike="noStrike" cap="none">
                <a:solidFill>
                  <a:schemeClr val="dk1"/>
                </a:solidFill>
                <a:latin typeface="Calibri"/>
                <a:ea typeface="Calibri"/>
                <a:cs typeface="Calibri"/>
                <a:sym typeface="Calibri"/>
              </a:rPr>
              <a:t>TUTELA ADMINISTRATIVA</a:t>
            </a:r>
            <a:br>
              <a:rPr lang="en-US" sz="4000" b="1" i="0" u="none" strike="noStrike" cap="none">
                <a:solidFill>
                  <a:schemeClr val="dk1"/>
                </a:solidFill>
                <a:latin typeface="Calibri"/>
                <a:ea typeface="Calibri"/>
                <a:cs typeface="Calibri"/>
                <a:sym typeface="Calibri"/>
              </a:rPr>
            </a:br>
            <a:r>
              <a:rPr lang="en-US" sz="4000" b="1" i="0" u="none" strike="noStrike" cap="none">
                <a:solidFill>
                  <a:schemeClr val="dk1"/>
                </a:solidFill>
                <a:latin typeface="Calibri"/>
                <a:ea typeface="Calibri"/>
                <a:cs typeface="Calibri"/>
                <a:sym typeface="Calibri"/>
              </a:rPr>
              <a:t>EFECTIVA</a:t>
            </a:r>
            <a:endParaRPr/>
          </a:p>
        </p:txBody>
      </p:sp>
      <p:sp>
        <p:nvSpPr>
          <p:cNvPr id="557" name="Google Shape;557;p54"/>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p>
            <a:pPr marL="342900" marR="0" lvl="0" indent="-342900" algn="ctr" rtl="0">
              <a:lnSpc>
                <a:spcPct val="100000"/>
              </a:lnSpc>
              <a:spcBef>
                <a:spcPts val="0"/>
              </a:spcBef>
              <a:spcAft>
                <a:spcPts val="0"/>
              </a:spcAft>
              <a:buClr>
                <a:schemeClr val="dk1"/>
              </a:buClr>
              <a:buSzPts val="3200"/>
              <a:buFont typeface="Arial"/>
              <a:buNone/>
            </a:pPr>
            <a:endParaRPr sz="3200" b="0" i="0" u="none">
              <a:solidFill>
                <a:srgbClr val="FFFF00"/>
              </a:solidFill>
              <a:latin typeface="Calibri"/>
              <a:ea typeface="Calibri"/>
              <a:cs typeface="Calibri"/>
              <a:sym typeface="Calibri"/>
            </a:endParaRPr>
          </a:p>
          <a:p>
            <a:pPr marL="342900" marR="0" lvl="0" indent="-342900" algn="ctr" rtl="0">
              <a:lnSpc>
                <a:spcPct val="100000"/>
              </a:lnSpc>
              <a:spcBef>
                <a:spcPts val="800"/>
              </a:spcBef>
              <a:spcAft>
                <a:spcPts val="0"/>
              </a:spcAft>
              <a:buClr>
                <a:schemeClr val="dk1"/>
              </a:buClr>
              <a:buSzPts val="4000"/>
              <a:buFont typeface="Arial"/>
              <a:buNone/>
            </a:pPr>
            <a:r>
              <a:rPr lang="en-US" sz="4000" b="1" i="0" u="none">
                <a:solidFill>
                  <a:schemeClr val="dk1"/>
                </a:solidFill>
                <a:latin typeface="Calibri"/>
                <a:ea typeface="Calibri"/>
                <a:cs typeface="Calibri"/>
                <a:sym typeface="Calibri"/>
              </a:rPr>
              <a:t>POR MEDIO DE UN </a:t>
            </a:r>
            <a:r>
              <a:rPr lang="en-US" sz="4000" b="1" i="0" u="sng">
                <a:solidFill>
                  <a:schemeClr val="dk1"/>
                </a:solidFill>
                <a:latin typeface="Calibri"/>
                <a:ea typeface="Calibri"/>
                <a:cs typeface="Calibri"/>
                <a:sym typeface="Calibri"/>
              </a:rPr>
              <a:t>PROCEDIMIENTO CONDUCIDO EN LEGAL FORMA</a:t>
            </a:r>
            <a:endParaRPr/>
          </a:p>
          <a:p>
            <a:pPr marL="342900" marR="0" lvl="0" indent="-88900" algn="l" rtl="0">
              <a:spcBef>
                <a:spcPts val="800"/>
              </a:spcBef>
              <a:spcAft>
                <a:spcPts val="0"/>
              </a:spcAft>
              <a:buClr>
                <a:schemeClr val="dk1"/>
              </a:buClr>
              <a:buSzPts val="4000"/>
              <a:buFont typeface="Arial"/>
              <a:buNone/>
            </a:pPr>
            <a:endParaRPr sz="4000" b="1" i="0" u="sng">
              <a:solidFill>
                <a:schemeClr val="dk1"/>
              </a:solidFill>
              <a:latin typeface="Calibri"/>
              <a:ea typeface="Calibri"/>
              <a:cs typeface="Calibri"/>
              <a:sym typeface="Calibri"/>
            </a:endParaRPr>
          </a:p>
        </p:txBody>
      </p:sp>
      <p:sp>
        <p:nvSpPr>
          <p:cNvPr id="558" name="Google Shape;558;p54"/>
          <p:cNvSpPr txBox="1"/>
          <p:nvPr/>
        </p:nvSpPr>
        <p:spPr>
          <a:xfrm>
            <a:off x="1587" y="6165850"/>
            <a:ext cx="9144000" cy="692150"/>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559" name="Google Shape;559;p54" descr="IPAB horizontal.png"/>
          <p:cNvPicPr preferRelativeResize="0"/>
          <p:nvPr/>
        </p:nvPicPr>
        <p:blipFill rotWithShape="1">
          <a:blip r:embed="rId3">
            <a:alphaModFix/>
          </a:blip>
          <a:srcRect/>
          <a:stretch/>
        </p:blipFill>
        <p:spPr>
          <a:xfrm>
            <a:off x="5902325" y="6165850"/>
            <a:ext cx="2978150" cy="620712"/>
          </a:xfrm>
          <a:prstGeom prst="rect">
            <a:avLst/>
          </a:prstGeom>
          <a:noFill/>
          <a:ln>
            <a:noFill/>
          </a:ln>
        </p:spPr>
      </p:pic>
      <p:sp>
        <p:nvSpPr>
          <p:cNvPr id="560" name="Google Shape;560;p54"/>
          <p:cNvSpPr txBox="1"/>
          <p:nvPr/>
        </p:nvSpPr>
        <p:spPr>
          <a:xfrm rot="10800000" flipH="1">
            <a:off x="3175" y="6105525"/>
            <a:ext cx="2332037" cy="60325"/>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561" name="Google Shape;561;p54"/>
          <p:cNvSpPr txBox="1"/>
          <p:nvPr/>
        </p:nvSpPr>
        <p:spPr>
          <a:xfrm rot="10800000" flipH="1">
            <a:off x="1489075" y="6119812"/>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562" name="Google Shape;562;p54"/>
          <p:cNvSpPr txBox="1"/>
          <p:nvPr/>
        </p:nvSpPr>
        <p:spPr>
          <a:xfrm rot="10800000" flipH="1">
            <a:off x="4211637" y="6105525"/>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566"/>
        <p:cNvGrpSpPr/>
        <p:nvPr/>
      </p:nvGrpSpPr>
      <p:grpSpPr>
        <a:xfrm>
          <a:off x="0" y="0"/>
          <a:ext cx="0" cy="0"/>
          <a:chOff x="0" y="0"/>
          <a:chExt cx="0" cy="0"/>
        </a:xfrm>
      </p:grpSpPr>
      <p:sp>
        <p:nvSpPr>
          <p:cNvPr id="567" name="Google Shape;567;p55"/>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Verdana"/>
              <a:buNone/>
            </a:pPr>
            <a:fld id="{00000000-1234-1234-1234-123412341234}" type="slidenum">
              <a:rPr lang="en-US" sz="12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1200"/>
                <a:buFont typeface="Verdana"/>
                <a:buNone/>
              </a:pPr>
              <a:t>43</a:t>
            </a:fld>
            <a:endParaRPr/>
          </a:p>
        </p:txBody>
      </p:sp>
      <p:sp>
        <p:nvSpPr>
          <p:cNvPr id="568" name="Google Shape;568;p55"/>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4000"/>
              <a:buFont typeface="Calibri"/>
              <a:buNone/>
            </a:pPr>
            <a:r>
              <a:rPr lang="en-US" sz="4000" b="1" i="0" u="none" strike="noStrike" cap="none">
                <a:solidFill>
                  <a:schemeClr val="dk1"/>
                </a:solidFill>
                <a:latin typeface="Calibri"/>
                <a:ea typeface="Calibri"/>
                <a:cs typeface="Calibri"/>
                <a:sym typeface="Calibri"/>
              </a:rPr>
              <a:t/>
            </a:r>
            <a:br>
              <a:rPr lang="en-US" sz="4000" b="1" i="0" u="none" strike="noStrike" cap="none">
                <a:solidFill>
                  <a:schemeClr val="dk1"/>
                </a:solidFill>
                <a:latin typeface="Calibri"/>
                <a:ea typeface="Calibri"/>
                <a:cs typeface="Calibri"/>
                <a:sym typeface="Calibri"/>
              </a:rPr>
            </a:br>
            <a:r>
              <a:rPr lang="en-US" sz="4000" b="1" i="0" u="none" strike="noStrike" cap="none">
                <a:solidFill>
                  <a:schemeClr val="dk1"/>
                </a:solidFill>
                <a:latin typeface="Calibri"/>
                <a:ea typeface="Calibri"/>
                <a:cs typeface="Calibri"/>
                <a:sym typeface="Calibri"/>
              </a:rPr>
              <a:t>TUTELA ADMINISTRATIVA</a:t>
            </a:r>
            <a:br>
              <a:rPr lang="en-US" sz="4000" b="1" i="0" u="none" strike="noStrike" cap="none">
                <a:solidFill>
                  <a:schemeClr val="dk1"/>
                </a:solidFill>
                <a:latin typeface="Calibri"/>
                <a:ea typeface="Calibri"/>
                <a:cs typeface="Calibri"/>
                <a:sym typeface="Calibri"/>
              </a:rPr>
            </a:br>
            <a:r>
              <a:rPr lang="en-US" sz="4000" b="1" i="0" u="none" strike="noStrike" cap="none">
                <a:solidFill>
                  <a:schemeClr val="dk1"/>
                </a:solidFill>
                <a:latin typeface="Calibri"/>
                <a:ea typeface="Calibri"/>
                <a:cs typeface="Calibri"/>
                <a:sym typeface="Calibri"/>
              </a:rPr>
              <a:t>EFECTIVA</a:t>
            </a:r>
            <a:endParaRPr/>
          </a:p>
        </p:txBody>
      </p:sp>
      <p:sp>
        <p:nvSpPr>
          <p:cNvPr id="569" name="Google Shape;569;p55"/>
          <p:cNvSpPr txBox="1">
            <a:spLocks noGrp="1"/>
          </p:cNvSpPr>
          <p:nvPr>
            <p:ph type="body" idx="1"/>
          </p:nvPr>
        </p:nvSpPr>
        <p:spPr>
          <a:xfrm>
            <a:off x="457200" y="1600200"/>
            <a:ext cx="8229600" cy="4979987"/>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3200"/>
              <a:buFont typeface="Arial"/>
              <a:buNone/>
            </a:pPr>
            <a:endParaRPr sz="3200" b="0" i="0" u="none">
              <a:solidFill>
                <a:srgbClr val="FFFF00"/>
              </a:solidFill>
              <a:latin typeface="Calibri"/>
              <a:ea typeface="Calibri"/>
              <a:cs typeface="Calibri"/>
              <a:sym typeface="Calibri"/>
            </a:endParaRPr>
          </a:p>
          <a:p>
            <a:pPr marL="342900" marR="0" lvl="0" indent="-342900" algn="ctr" rtl="0">
              <a:lnSpc>
                <a:spcPct val="100000"/>
              </a:lnSpc>
              <a:spcBef>
                <a:spcPts val="640"/>
              </a:spcBef>
              <a:spcAft>
                <a:spcPts val="0"/>
              </a:spcAft>
              <a:buClr>
                <a:schemeClr val="dk1"/>
              </a:buClr>
              <a:buSzPts val="3200"/>
              <a:buFont typeface="Arial"/>
              <a:buNone/>
            </a:pPr>
            <a:r>
              <a:rPr lang="en-US" sz="3200" b="1" i="0" u="none">
                <a:solidFill>
                  <a:schemeClr val="dk1"/>
                </a:solidFill>
                <a:latin typeface="Calibri"/>
                <a:ea typeface="Calibri"/>
                <a:cs typeface="Calibri"/>
                <a:sym typeface="Calibri"/>
              </a:rPr>
              <a:t>QUE CONCLUYA CON EL DICTADO DE UNA </a:t>
            </a:r>
            <a:r>
              <a:rPr lang="en-US" sz="3200" b="1" i="0" u="sng">
                <a:solidFill>
                  <a:schemeClr val="dk1"/>
                </a:solidFill>
                <a:latin typeface="Calibri"/>
                <a:ea typeface="Calibri"/>
                <a:cs typeface="Calibri"/>
                <a:sym typeface="Calibri"/>
              </a:rPr>
              <a:t>DECISIÓN FUNDADA</a:t>
            </a:r>
            <a:endParaRPr/>
          </a:p>
          <a:p>
            <a:pPr marL="342900" marR="0" lvl="0" indent="-342900" algn="ctr" rtl="0">
              <a:lnSpc>
                <a:spcPct val="100000"/>
              </a:lnSpc>
              <a:spcBef>
                <a:spcPts val="640"/>
              </a:spcBef>
              <a:spcAft>
                <a:spcPts val="0"/>
              </a:spcAft>
              <a:buClr>
                <a:schemeClr val="dk1"/>
              </a:buClr>
              <a:buSzPts val="3200"/>
              <a:buFont typeface="Arial"/>
              <a:buNone/>
            </a:pPr>
            <a:endParaRPr sz="3200" b="1" i="0" u="sng">
              <a:solidFill>
                <a:schemeClr val="dk1"/>
              </a:solidFill>
              <a:latin typeface="Calibri"/>
              <a:ea typeface="Calibri"/>
              <a:cs typeface="Calibri"/>
              <a:sym typeface="Calibri"/>
            </a:endParaRPr>
          </a:p>
          <a:p>
            <a:pPr marL="342900" marR="0" lvl="0" indent="-342900" algn="just" rtl="0">
              <a:lnSpc>
                <a:spcPct val="100000"/>
              </a:lnSpc>
              <a:spcBef>
                <a:spcPts val="640"/>
              </a:spcBef>
              <a:spcAft>
                <a:spcPts val="0"/>
              </a:spcAft>
              <a:buClr>
                <a:srgbClr val="FFFF00"/>
              </a:buClr>
              <a:buSzPts val="3200"/>
              <a:buFont typeface="Arial"/>
              <a:buNone/>
            </a:pPr>
            <a:r>
              <a:rPr lang="en-US" sz="3200" b="0" i="0" u="none">
                <a:solidFill>
                  <a:srgbClr val="FFFF00"/>
                </a:solidFill>
                <a:latin typeface="Calibri"/>
                <a:ea typeface="Calibri"/>
                <a:cs typeface="Calibri"/>
                <a:sym typeface="Calibri"/>
              </a:rPr>
              <a:t>	</a:t>
            </a:r>
            <a:r>
              <a:rPr lang="en-US" sz="3200" b="0" i="0" u="none">
                <a:solidFill>
                  <a:srgbClr val="FF99FF"/>
                </a:solidFill>
                <a:latin typeface="Calibri"/>
                <a:ea typeface="Calibri"/>
                <a:cs typeface="Calibri"/>
                <a:sym typeface="Calibri"/>
              </a:rPr>
              <a:t>Cassagne: "la tutela efectiva, no sólo en el ámbito de la justicia sino que también opera como una garantía exigible a la Administración" </a:t>
            </a:r>
            <a:endParaRPr/>
          </a:p>
        </p:txBody>
      </p:sp>
      <p:sp>
        <p:nvSpPr>
          <p:cNvPr id="570" name="Google Shape;570;p55"/>
          <p:cNvSpPr txBox="1"/>
          <p:nvPr/>
        </p:nvSpPr>
        <p:spPr>
          <a:xfrm>
            <a:off x="1587" y="6165850"/>
            <a:ext cx="9144000" cy="692150"/>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571" name="Google Shape;571;p55" descr="IPAB horizontal.png"/>
          <p:cNvPicPr preferRelativeResize="0"/>
          <p:nvPr/>
        </p:nvPicPr>
        <p:blipFill rotWithShape="1">
          <a:blip r:embed="rId3">
            <a:alphaModFix/>
          </a:blip>
          <a:srcRect/>
          <a:stretch/>
        </p:blipFill>
        <p:spPr>
          <a:xfrm>
            <a:off x="5902325" y="6165850"/>
            <a:ext cx="2978150" cy="620712"/>
          </a:xfrm>
          <a:prstGeom prst="rect">
            <a:avLst/>
          </a:prstGeom>
          <a:noFill/>
          <a:ln>
            <a:noFill/>
          </a:ln>
        </p:spPr>
      </p:pic>
      <p:sp>
        <p:nvSpPr>
          <p:cNvPr id="572" name="Google Shape;572;p55"/>
          <p:cNvSpPr txBox="1"/>
          <p:nvPr/>
        </p:nvSpPr>
        <p:spPr>
          <a:xfrm rot="10800000" flipH="1">
            <a:off x="1489075" y="6119812"/>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573" name="Google Shape;573;p55"/>
          <p:cNvSpPr txBox="1"/>
          <p:nvPr/>
        </p:nvSpPr>
        <p:spPr>
          <a:xfrm rot="10800000" flipH="1">
            <a:off x="4211637" y="6105525"/>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577"/>
        <p:cNvGrpSpPr/>
        <p:nvPr/>
      </p:nvGrpSpPr>
      <p:grpSpPr>
        <a:xfrm>
          <a:off x="0" y="0"/>
          <a:ext cx="0" cy="0"/>
          <a:chOff x="0" y="0"/>
          <a:chExt cx="0" cy="0"/>
        </a:xfrm>
      </p:grpSpPr>
      <p:sp>
        <p:nvSpPr>
          <p:cNvPr id="578" name="Google Shape;578;p56"/>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4400"/>
              <a:buFont typeface="Calibri"/>
              <a:buNone/>
            </a:pPr>
            <a:r>
              <a:rPr lang="en-US" sz="4400" b="1" i="0" u="none" strike="noStrike" cap="none">
                <a:solidFill>
                  <a:schemeClr val="dk1"/>
                </a:solidFill>
                <a:latin typeface="Calibri"/>
                <a:ea typeface="Calibri"/>
                <a:cs typeface="Calibri"/>
                <a:sym typeface="Calibri"/>
              </a:rPr>
              <a:t>OTRAS REGLAS DE LA LPAM</a:t>
            </a:r>
            <a:endParaRPr/>
          </a:p>
        </p:txBody>
      </p:sp>
      <p:sp>
        <p:nvSpPr>
          <p:cNvPr id="579" name="Google Shape;579;p56"/>
          <p:cNvSpPr txBox="1">
            <a:spLocks noGrp="1"/>
          </p:cNvSpPr>
          <p:nvPr>
            <p:ph type="body" idx="1"/>
          </p:nvPr>
        </p:nvSpPr>
        <p:spPr>
          <a:xfrm>
            <a:off x="457200" y="1916112"/>
            <a:ext cx="8229600" cy="5113337"/>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4000"/>
              <a:buFont typeface="Arial"/>
              <a:buChar char="•"/>
            </a:pPr>
            <a:r>
              <a:rPr lang="en-US" sz="4000" b="0" i="0" u="none">
                <a:solidFill>
                  <a:schemeClr val="dk1"/>
                </a:solidFill>
                <a:latin typeface="Calibri"/>
                <a:ea typeface="Calibri"/>
                <a:cs typeface="Calibri"/>
                <a:sym typeface="Calibri"/>
              </a:rPr>
              <a:t>Contradicción (Art. 118)</a:t>
            </a:r>
            <a:endParaRPr/>
          </a:p>
          <a:p>
            <a:pPr marL="342900" marR="0" lvl="0" indent="-342900" algn="l" rtl="0">
              <a:lnSpc>
                <a:spcPct val="100000"/>
              </a:lnSpc>
              <a:spcBef>
                <a:spcPts val="800"/>
              </a:spcBef>
              <a:spcAft>
                <a:spcPts val="0"/>
              </a:spcAft>
              <a:buClr>
                <a:schemeClr val="dk1"/>
              </a:buClr>
              <a:buSzPts val="4000"/>
              <a:buFont typeface="Arial"/>
              <a:buChar char="•"/>
            </a:pPr>
            <a:r>
              <a:rPr lang="en-US" sz="4000" b="0" i="0" u="none">
                <a:solidFill>
                  <a:schemeClr val="dk1"/>
                </a:solidFill>
                <a:latin typeface="Calibri"/>
                <a:ea typeface="Calibri"/>
                <a:cs typeface="Calibri"/>
                <a:sym typeface="Calibri"/>
              </a:rPr>
              <a:t>Escritura (Art. 128, 129 y 132)</a:t>
            </a:r>
            <a:endParaRPr/>
          </a:p>
          <a:p>
            <a:pPr marL="342900" marR="0" lvl="0" indent="-342900" algn="l" rtl="0">
              <a:lnSpc>
                <a:spcPct val="100000"/>
              </a:lnSpc>
              <a:spcBef>
                <a:spcPts val="800"/>
              </a:spcBef>
              <a:spcAft>
                <a:spcPts val="0"/>
              </a:spcAft>
              <a:buClr>
                <a:schemeClr val="dk1"/>
              </a:buClr>
              <a:buSzPts val="4000"/>
              <a:buFont typeface="Arial"/>
              <a:buChar char="•"/>
            </a:pPr>
            <a:r>
              <a:rPr lang="en-US" sz="4000" b="0" i="0" u="none">
                <a:solidFill>
                  <a:schemeClr val="dk1"/>
                </a:solidFill>
                <a:latin typeface="Calibri"/>
                <a:ea typeface="Calibri"/>
                <a:cs typeface="Calibri"/>
                <a:sym typeface="Calibri"/>
              </a:rPr>
              <a:t>Gratuidad</a:t>
            </a:r>
            <a:endParaRPr/>
          </a:p>
          <a:p>
            <a:pPr marL="342900" marR="0" lvl="0" indent="-342900" algn="l" rtl="0">
              <a:lnSpc>
                <a:spcPct val="100000"/>
              </a:lnSpc>
              <a:spcBef>
                <a:spcPts val="800"/>
              </a:spcBef>
              <a:spcAft>
                <a:spcPts val="0"/>
              </a:spcAft>
              <a:buClr>
                <a:schemeClr val="dk1"/>
              </a:buClr>
              <a:buSzPts val="4000"/>
              <a:buFont typeface="Arial"/>
              <a:buChar char="•"/>
            </a:pPr>
            <a:r>
              <a:rPr lang="en-US" sz="4000" b="0" i="0" u="none">
                <a:solidFill>
                  <a:schemeClr val="dk1"/>
                </a:solidFill>
                <a:latin typeface="Calibri"/>
                <a:ea typeface="Calibri"/>
                <a:cs typeface="Calibri"/>
                <a:sym typeface="Calibri"/>
              </a:rPr>
              <a:t>Buen orden y decoro (Art. 114 y 135)</a:t>
            </a:r>
            <a:endParaRPr/>
          </a:p>
        </p:txBody>
      </p:sp>
      <p:sp>
        <p:nvSpPr>
          <p:cNvPr id="580" name="Google Shape;580;p56"/>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Verdana"/>
              <a:buNone/>
            </a:pPr>
            <a:fld id="{00000000-1234-1234-1234-123412341234}" type="slidenum">
              <a:rPr lang="en-US" sz="12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1200"/>
                <a:buFont typeface="Verdana"/>
                <a:buNone/>
              </a:pPr>
              <a:t>44</a:t>
            </a:fld>
            <a:endParaRPr/>
          </a:p>
        </p:txBody>
      </p:sp>
      <p:sp>
        <p:nvSpPr>
          <p:cNvPr id="581" name="Google Shape;581;p56"/>
          <p:cNvSpPr txBox="1"/>
          <p:nvPr/>
        </p:nvSpPr>
        <p:spPr>
          <a:xfrm>
            <a:off x="1587" y="6165850"/>
            <a:ext cx="9144000" cy="692150"/>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582" name="Google Shape;582;p56" descr="IPAB horizontal.png"/>
          <p:cNvPicPr preferRelativeResize="0"/>
          <p:nvPr/>
        </p:nvPicPr>
        <p:blipFill rotWithShape="1">
          <a:blip r:embed="rId3">
            <a:alphaModFix/>
          </a:blip>
          <a:srcRect/>
          <a:stretch/>
        </p:blipFill>
        <p:spPr>
          <a:xfrm>
            <a:off x="5902325" y="6165850"/>
            <a:ext cx="2978150" cy="620712"/>
          </a:xfrm>
          <a:prstGeom prst="rect">
            <a:avLst/>
          </a:prstGeom>
          <a:noFill/>
          <a:ln>
            <a:noFill/>
          </a:ln>
        </p:spPr>
      </p:pic>
      <p:sp>
        <p:nvSpPr>
          <p:cNvPr id="583" name="Google Shape;583;p56"/>
          <p:cNvSpPr txBox="1"/>
          <p:nvPr/>
        </p:nvSpPr>
        <p:spPr>
          <a:xfrm rot="10800000" flipH="1">
            <a:off x="3175" y="6105525"/>
            <a:ext cx="2332037" cy="60325"/>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584" name="Google Shape;584;p56"/>
          <p:cNvSpPr txBox="1"/>
          <p:nvPr/>
        </p:nvSpPr>
        <p:spPr>
          <a:xfrm rot="10800000" flipH="1">
            <a:off x="1489075" y="6119812"/>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585" name="Google Shape;585;p56"/>
          <p:cNvSpPr txBox="1"/>
          <p:nvPr/>
        </p:nvSpPr>
        <p:spPr>
          <a:xfrm rot="10800000" flipH="1">
            <a:off x="4211637" y="6105525"/>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589"/>
        <p:cNvGrpSpPr/>
        <p:nvPr/>
      </p:nvGrpSpPr>
      <p:grpSpPr>
        <a:xfrm>
          <a:off x="0" y="0"/>
          <a:ext cx="0" cy="0"/>
          <a:chOff x="0" y="0"/>
          <a:chExt cx="0" cy="0"/>
        </a:xfrm>
      </p:grpSpPr>
      <p:sp>
        <p:nvSpPr>
          <p:cNvPr id="590" name="Google Shape;590;p57"/>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4400"/>
              <a:buFont typeface="Calibri"/>
              <a:buNone/>
            </a:pPr>
            <a:r>
              <a:rPr lang="en-US" sz="4400" b="0" i="0" u="none" strike="noStrike" cap="none">
                <a:solidFill>
                  <a:schemeClr val="dk1"/>
                </a:solidFill>
                <a:latin typeface="Calibri"/>
                <a:ea typeface="Calibri"/>
                <a:cs typeface="Calibri"/>
                <a:sym typeface="Calibri"/>
              </a:rPr>
              <a:t>ES DECIR…</a:t>
            </a:r>
            <a:endParaRPr/>
          </a:p>
        </p:txBody>
      </p:sp>
      <p:sp>
        <p:nvSpPr>
          <p:cNvPr id="591" name="Google Shape;591;p57"/>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3200"/>
              <a:buFont typeface="Arial"/>
              <a:buChar char="•"/>
            </a:pPr>
            <a:r>
              <a:rPr lang="en-US" sz="3200" b="0" i="0" u="none">
                <a:solidFill>
                  <a:schemeClr val="dk1"/>
                </a:solidFill>
                <a:latin typeface="Calibri"/>
                <a:ea typeface="Calibri"/>
                <a:cs typeface="Calibri"/>
                <a:sym typeface="Calibri"/>
              </a:rPr>
              <a:t>ADMINISTRACIÓN PÚBLICA DE CALIDAD</a:t>
            </a:r>
            <a:endParaRPr/>
          </a:p>
          <a:p>
            <a:pPr marL="342900" marR="0" lvl="0" indent="-342900" algn="l" rtl="0">
              <a:lnSpc>
                <a:spcPct val="100000"/>
              </a:lnSpc>
              <a:spcBef>
                <a:spcPts val="640"/>
              </a:spcBef>
              <a:spcAft>
                <a:spcPts val="0"/>
              </a:spcAft>
              <a:buClr>
                <a:schemeClr val="dk1"/>
              </a:buClr>
              <a:buSzPts val="3200"/>
              <a:buFont typeface="Arial"/>
              <a:buChar char="•"/>
            </a:pPr>
            <a:r>
              <a:rPr lang="en-US" sz="3200" b="0" i="0" u="none">
                <a:solidFill>
                  <a:schemeClr val="dk1"/>
                </a:solidFill>
                <a:latin typeface="Calibri"/>
                <a:ea typeface="Calibri"/>
                <a:cs typeface="Calibri"/>
                <a:sym typeface="Calibri"/>
              </a:rPr>
              <a:t>RENDICIÓN DE CUENTAS.</a:t>
            </a:r>
            <a:endParaRPr/>
          </a:p>
          <a:p>
            <a:pPr marL="342900" marR="0" lvl="0" indent="-342900" algn="l" rtl="0">
              <a:lnSpc>
                <a:spcPct val="100000"/>
              </a:lnSpc>
              <a:spcBef>
                <a:spcPts val="640"/>
              </a:spcBef>
              <a:spcAft>
                <a:spcPts val="0"/>
              </a:spcAft>
              <a:buClr>
                <a:schemeClr val="dk1"/>
              </a:buClr>
              <a:buSzPts val="3200"/>
              <a:buFont typeface="Arial"/>
              <a:buChar char="•"/>
            </a:pPr>
            <a:r>
              <a:rPr lang="en-US" sz="3200" b="0" i="0" u="none">
                <a:solidFill>
                  <a:schemeClr val="dk1"/>
                </a:solidFill>
                <a:latin typeface="Calibri"/>
                <a:ea typeface="Calibri"/>
                <a:cs typeface="Calibri"/>
                <a:sym typeface="Calibri"/>
              </a:rPr>
              <a:t>DECISIONES MOTIVADAS</a:t>
            </a:r>
            <a:endParaRPr/>
          </a:p>
          <a:p>
            <a:pPr marL="342900" marR="0" lvl="0" indent="-342900" algn="l" rtl="0">
              <a:lnSpc>
                <a:spcPct val="100000"/>
              </a:lnSpc>
              <a:spcBef>
                <a:spcPts val="640"/>
              </a:spcBef>
              <a:spcAft>
                <a:spcPts val="0"/>
              </a:spcAft>
              <a:buClr>
                <a:schemeClr val="dk1"/>
              </a:buClr>
              <a:buSzPts val="3200"/>
              <a:buFont typeface="Arial"/>
              <a:buChar char="•"/>
            </a:pPr>
            <a:r>
              <a:rPr lang="en-US" sz="3200" b="0" i="0" u="none">
                <a:solidFill>
                  <a:schemeClr val="dk1"/>
                </a:solidFill>
                <a:latin typeface="Calibri"/>
                <a:ea typeface="Calibri"/>
                <a:cs typeface="Calibri"/>
                <a:sym typeface="Calibri"/>
              </a:rPr>
              <a:t>TRANSPARENCIA.</a:t>
            </a:r>
            <a:endParaRPr/>
          </a:p>
        </p:txBody>
      </p:sp>
      <p:sp>
        <p:nvSpPr>
          <p:cNvPr id="592" name="Google Shape;592;p57"/>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Verdana"/>
              <a:buNone/>
            </a:pPr>
            <a:fld id="{00000000-1234-1234-1234-123412341234}" type="slidenum">
              <a:rPr lang="en-US" sz="12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1200"/>
                <a:buFont typeface="Verdana"/>
                <a:buNone/>
              </a:pPr>
              <a:t>45</a:t>
            </a:fld>
            <a:endParaRPr/>
          </a:p>
        </p:txBody>
      </p:sp>
      <p:sp>
        <p:nvSpPr>
          <p:cNvPr id="593" name="Google Shape;593;p57"/>
          <p:cNvSpPr txBox="1"/>
          <p:nvPr/>
        </p:nvSpPr>
        <p:spPr>
          <a:xfrm>
            <a:off x="1587" y="6165850"/>
            <a:ext cx="9144000" cy="692150"/>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594" name="Google Shape;594;p57" descr="IPAB horizontal.png"/>
          <p:cNvPicPr preferRelativeResize="0"/>
          <p:nvPr/>
        </p:nvPicPr>
        <p:blipFill rotWithShape="1">
          <a:blip r:embed="rId3">
            <a:alphaModFix/>
          </a:blip>
          <a:srcRect/>
          <a:stretch/>
        </p:blipFill>
        <p:spPr>
          <a:xfrm>
            <a:off x="5902325" y="6165850"/>
            <a:ext cx="2978150" cy="620712"/>
          </a:xfrm>
          <a:prstGeom prst="rect">
            <a:avLst/>
          </a:prstGeom>
          <a:noFill/>
          <a:ln>
            <a:noFill/>
          </a:ln>
        </p:spPr>
      </p:pic>
      <p:sp>
        <p:nvSpPr>
          <p:cNvPr id="595" name="Google Shape;595;p57"/>
          <p:cNvSpPr txBox="1"/>
          <p:nvPr/>
        </p:nvSpPr>
        <p:spPr>
          <a:xfrm rot="10800000" flipH="1">
            <a:off x="3175" y="6105525"/>
            <a:ext cx="2332037" cy="60325"/>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596" name="Google Shape;596;p57"/>
          <p:cNvSpPr txBox="1"/>
          <p:nvPr/>
        </p:nvSpPr>
        <p:spPr>
          <a:xfrm rot="10800000" flipH="1">
            <a:off x="1489075" y="6119812"/>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597" name="Google Shape;597;p57"/>
          <p:cNvSpPr txBox="1"/>
          <p:nvPr/>
        </p:nvSpPr>
        <p:spPr>
          <a:xfrm rot="10800000" flipH="1">
            <a:off x="4211637" y="6105525"/>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601"/>
        <p:cNvGrpSpPr/>
        <p:nvPr/>
      </p:nvGrpSpPr>
      <p:grpSpPr>
        <a:xfrm>
          <a:off x="0" y="0"/>
          <a:ext cx="0" cy="0"/>
          <a:chOff x="0" y="0"/>
          <a:chExt cx="0" cy="0"/>
        </a:xfrm>
      </p:grpSpPr>
      <p:sp>
        <p:nvSpPr>
          <p:cNvPr id="602" name="Google Shape;602;p58"/>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4400"/>
              <a:buFont typeface="Calibri"/>
              <a:buNone/>
            </a:pPr>
            <a:r>
              <a:rPr lang="en-US" sz="4400" b="0" i="0" u="none" strike="noStrike" cap="none">
                <a:solidFill>
                  <a:schemeClr val="dk1"/>
                </a:solidFill>
                <a:latin typeface="Calibri"/>
                <a:ea typeface="Calibri"/>
                <a:cs typeface="Calibri"/>
                <a:sym typeface="Calibri"/>
              </a:rPr>
              <a:t>EFECTIVIZACIÓN DE LOS DERECHOS.</a:t>
            </a:r>
            <a:endParaRPr/>
          </a:p>
        </p:txBody>
      </p:sp>
      <p:sp>
        <p:nvSpPr>
          <p:cNvPr id="603" name="Google Shape;603;p58"/>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p>
            <a:pPr marL="342900" marR="0" lvl="0" indent="-139700" algn="ctr" rtl="0">
              <a:lnSpc>
                <a:spcPct val="100000"/>
              </a:lnSpc>
              <a:spcBef>
                <a:spcPts val="0"/>
              </a:spcBef>
              <a:spcAft>
                <a:spcPts val="0"/>
              </a:spcAft>
              <a:buClr>
                <a:schemeClr val="dk1"/>
              </a:buClr>
              <a:buSzPts val="3200"/>
              <a:buFont typeface="Arial"/>
              <a:buNone/>
            </a:pPr>
            <a:endParaRPr sz="3200" b="0" i="0" u="none">
              <a:solidFill>
                <a:schemeClr val="dk1"/>
              </a:solidFill>
              <a:latin typeface="Calibri"/>
              <a:ea typeface="Calibri"/>
              <a:cs typeface="Calibri"/>
              <a:sym typeface="Calibri"/>
            </a:endParaRPr>
          </a:p>
          <a:p>
            <a:pPr marL="342900" marR="0" lvl="0" indent="-342900" algn="ctr" rtl="0">
              <a:lnSpc>
                <a:spcPct val="100000"/>
              </a:lnSpc>
              <a:spcBef>
                <a:spcPts val="640"/>
              </a:spcBef>
              <a:spcAft>
                <a:spcPts val="0"/>
              </a:spcAft>
              <a:buClr>
                <a:schemeClr val="dk1"/>
              </a:buClr>
              <a:buSzPts val="3200"/>
              <a:buFont typeface="Arial"/>
              <a:buChar char="•"/>
            </a:pPr>
            <a:r>
              <a:rPr lang="en-US" sz="3200" b="0" i="0" u="none">
                <a:solidFill>
                  <a:schemeClr val="dk1"/>
                </a:solidFill>
                <a:latin typeface="Calibri"/>
                <a:ea typeface="Calibri"/>
                <a:cs typeface="Calibri"/>
                <a:sym typeface="Calibri"/>
              </a:rPr>
              <a:t>GARANTIZAR ACCESO</a:t>
            </a:r>
            <a:endParaRPr/>
          </a:p>
          <a:p>
            <a:pPr marL="342900" marR="0" lvl="0" indent="-342900" algn="ctr" rtl="0">
              <a:lnSpc>
                <a:spcPct val="100000"/>
              </a:lnSpc>
              <a:spcBef>
                <a:spcPts val="640"/>
              </a:spcBef>
              <a:spcAft>
                <a:spcPts val="0"/>
              </a:spcAft>
              <a:buClr>
                <a:schemeClr val="dk1"/>
              </a:buClr>
              <a:buSzPts val="3200"/>
              <a:buFont typeface="Arial"/>
              <a:buChar char="•"/>
            </a:pPr>
            <a:r>
              <a:rPr lang="en-US" sz="3200" b="0" i="0" u="none">
                <a:solidFill>
                  <a:schemeClr val="dk1"/>
                </a:solidFill>
                <a:latin typeface="Calibri"/>
                <a:ea typeface="Calibri"/>
                <a:cs typeface="Calibri"/>
                <a:sym typeface="Calibri"/>
              </a:rPr>
              <a:t>EXTREMAR ESFUERZOS</a:t>
            </a:r>
            <a:endParaRPr/>
          </a:p>
          <a:p>
            <a:pPr marL="342900" marR="0" lvl="0" indent="-342900" algn="ctr" rtl="0">
              <a:lnSpc>
                <a:spcPct val="100000"/>
              </a:lnSpc>
              <a:spcBef>
                <a:spcPts val="640"/>
              </a:spcBef>
              <a:spcAft>
                <a:spcPts val="0"/>
              </a:spcAft>
              <a:buClr>
                <a:schemeClr val="dk1"/>
              </a:buClr>
              <a:buSzPts val="3200"/>
              <a:buFont typeface="Arial"/>
              <a:buChar char="•"/>
            </a:pPr>
            <a:r>
              <a:rPr lang="en-US" sz="3200" b="0" i="0" u="none">
                <a:solidFill>
                  <a:schemeClr val="dk1"/>
                </a:solidFill>
                <a:latin typeface="Calibri"/>
                <a:ea typeface="Calibri"/>
                <a:cs typeface="Calibri"/>
                <a:sym typeface="Calibri"/>
              </a:rPr>
              <a:t>ELIMINAR OBSTÁCULOS</a:t>
            </a:r>
            <a:endParaRPr/>
          </a:p>
        </p:txBody>
      </p:sp>
      <p:sp>
        <p:nvSpPr>
          <p:cNvPr id="604" name="Google Shape;604;p58"/>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Verdana"/>
              <a:buNone/>
            </a:pPr>
            <a:fld id="{00000000-1234-1234-1234-123412341234}" type="slidenum">
              <a:rPr lang="en-US" sz="12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1200"/>
                <a:buFont typeface="Verdana"/>
                <a:buNone/>
              </a:pPr>
              <a:t>46</a:t>
            </a:fld>
            <a:endParaRPr/>
          </a:p>
        </p:txBody>
      </p:sp>
      <p:sp>
        <p:nvSpPr>
          <p:cNvPr id="605" name="Google Shape;605;p58"/>
          <p:cNvSpPr txBox="1"/>
          <p:nvPr/>
        </p:nvSpPr>
        <p:spPr>
          <a:xfrm>
            <a:off x="1587" y="6165850"/>
            <a:ext cx="9144000" cy="692150"/>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606" name="Google Shape;606;p58" descr="IPAB horizontal.png"/>
          <p:cNvPicPr preferRelativeResize="0"/>
          <p:nvPr/>
        </p:nvPicPr>
        <p:blipFill rotWithShape="1">
          <a:blip r:embed="rId3">
            <a:alphaModFix/>
          </a:blip>
          <a:srcRect/>
          <a:stretch/>
        </p:blipFill>
        <p:spPr>
          <a:xfrm>
            <a:off x="5902325" y="6165850"/>
            <a:ext cx="2978150" cy="620712"/>
          </a:xfrm>
          <a:prstGeom prst="rect">
            <a:avLst/>
          </a:prstGeom>
          <a:noFill/>
          <a:ln>
            <a:noFill/>
          </a:ln>
        </p:spPr>
      </p:pic>
      <p:sp>
        <p:nvSpPr>
          <p:cNvPr id="607" name="Google Shape;607;p58"/>
          <p:cNvSpPr txBox="1"/>
          <p:nvPr/>
        </p:nvSpPr>
        <p:spPr>
          <a:xfrm rot="10800000" flipH="1">
            <a:off x="3175" y="6105525"/>
            <a:ext cx="2332037" cy="60325"/>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608" name="Google Shape;608;p58"/>
          <p:cNvSpPr txBox="1"/>
          <p:nvPr/>
        </p:nvSpPr>
        <p:spPr>
          <a:xfrm rot="10800000" flipH="1">
            <a:off x="1489075" y="6119812"/>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609" name="Google Shape;609;p58"/>
          <p:cNvSpPr txBox="1"/>
          <p:nvPr/>
        </p:nvSpPr>
        <p:spPr>
          <a:xfrm rot="10800000" flipH="1">
            <a:off x="4211637" y="6105525"/>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613"/>
        <p:cNvGrpSpPr/>
        <p:nvPr/>
      </p:nvGrpSpPr>
      <p:grpSpPr>
        <a:xfrm>
          <a:off x="0" y="0"/>
          <a:ext cx="0" cy="0"/>
          <a:chOff x="0" y="0"/>
          <a:chExt cx="0" cy="0"/>
        </a:xfrm>
      </p:grpSpPr>
      <p:sp>
        <p:nvSpPr>
          <p:cNvPr id="614" name="Google Shape;614;p59"/>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4000"/>
              <a:buFont typeface="Calibri"/>
              <a:buNone/>
            </a:pPr>
            <a:r>
              <a:rPr lang="en-US" sz="4000" b="1" i="0" u="none" strike="noStrike" cap="none">
                <a:solidFill>
                  <a:schemeClr val="dk1"/>
                </a:solidFill>
                <a:latin typeface="Calibri"/>
                <a:ea typeface="Calibri"/>
                <a:cs typeface="Calibri"/>
                <a:sym typeface="Calibri"/>
              </a:rPr>
              <a:t>COMPETENCIA</a:t>
            </a:r>
            <a:br>
              <a:rPr lang="en-US" sz="4000" b="1" i="0" u="none" strike="noStrike" cap="none">
                <a:solidFill>
                  <a:schemeClr val="dk1"/>
                </a:solidFill>
                <a:latin typeface="Calibri"/>
                <a:ea typeface="Calibri"/>
                <a:cs typeface="Calibri"/>
                <a:sym typeface="Calibri"/>
              </a:rPr>
            </a:br>
            <a:r>
              <a:rPr lang="en-US" sz="4000" b="1" i="0" u="none" strike="noStrike" cap="none">
                <a:solidFill>
                  <a:schemeClr val="dk1"/>
                </a:solidFill>
                <a:latin typeface="Calibri"/>
                <a:ea typeface="Calibri"/>
                <a:cs typeface="Calibri"/>
                <a:sym typeface="Calibri"/>
              </a:rPr>
              <a:t>(Art. 2 LPAM)</a:t>
            </a:r>
            <a:endParaRPr/>
          </a:p>
        </p:txBody>
      </p:sp>
      <p:sp>
        <p:nvSpPr>
          <p:cNvPr id="615" name="Google Shape;615;p59"/>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p>
            <a:pPr marL="342900" marR="0" lvl="0" indent="-342900" algn="l" rtl="0">
              <a:lnSpc>
                <a:spcPct val="90000"/>
              </a:lnSpc>
              <a:spcBef>
                <a:spcPts val="0"/>
              </a:spcBef>
              <a:spcAft>
                <a:spcPts val="0"/>
              </a:spcAft>
              <a:buClr>
                <a:schemeClr val="dk1"/>
              </a:buClr>
              <a:buSzPts val="3200"/>
              <a:buFont typeface="Arial"/>
              <a:buNone/>
            </a:pPr>
            <a:r>
              <a:rPr lang="en-US" sz="3200" b="0" i="0" u="none">
                <a:solidFill>
                  <a:schemeClr val="dk1"/>
                </a:solidFill>
                <a:latin typeface="Calibri"/>
                <a:ea typeface="Calibri"/>
                <a:cs typeface="Calibri"/>
                <a:sym typeface="Calibri"/>
              </a:rPr>
              <a:t>	Conjunto de atribuciones determinadas por el ordenamiento jurídico que un ´organo puede y debe ejercer. </a:t>
            </a:r>
            <a:endParaRPr/>
          </a:p>
          <a:p>
            <a:pPr marL="342900" marR="0" lvl="0" indent="-342900" algn="l" rtl="0">
              <a:lnSpc>
                <a:spcPct val="90000"/>
              </a:lnSpc>
              <a:spcBef>
                <a:spcPts val="640"/>
              </a:spcBef>
              <a:spcAft>
                <a:spcPts val="0"/>
              </a:spcAft>
              <a:buClr>
                <a:schemeClr val="dk1"/>
              </a:buClr>
              <a:buSzPts val="3200"/>
              <a:buFont typeface="Arial"/>
              <a:buNone/>
            </a:pPr>
            <a:endParaRPr sz="3200" b="0" i="0" u="none">
              <a:solidFill>
                <a:schemeClr val="dk1"/>
              </a:solidFill>
              <a:latin typeface="Calibri"/>
              <a:ea typeface="Calibri"/>
              <a:cs typeface="Calibri"/>
              <a:sym typeface="Calibri"/>
            </a:endParaRPr>
          </a:p>
          <a:p>
            <a:pPr marL="342900" marR="0" lvl="0" indent="-342900" algn="l" rtl="0">
              <a:lnSpc>
                <a:spcPct val="90000"/>
              </a:lnSpc>
              <a:spcBef>
                <a:spcPts val="640"/>
              </a:spcBef>
              <a:spcAft>
                <a:spcPts val="0"/>
              </a:spcAft>
              <a:buClr>
                <a:schemeClr val="dk1"/>
              </a:buClr>
              <a:buSzPts val="3200"/>
              <a:buFont typeface="Arial"/>
              <a:buNone/>
            </a:pPr>
            <a:r>
              <a:rPr lang="en-US" sz="3200" b="0" i="0" u="none">
                <a:solidFill>
                  <a:schemeClr val="dk1"/>
                </a:solidFill>
                <a:latin typeface="Calibri"/>
                <a:ea typeface="Calibri"/>
                <a:cs typeface="Calibri"/>
                <a:sym typeface="Calibri"/>
              </a:rPr>
              <a:t>	Conjunto de facultades que el agente puede legítimamente ejercer.</a:t>
            </a:r>
            <a:endParaRPr/>
          </a:p>
          <a:p>
            <a:pPr marL="342900" marR="0" lvl="0" indent="-342900" algn="l" rtl="0">
              <a:lnSpc>
                <a:spcPct val="90000"/>
              </a:lnSpc>
              <a:spcBef>
                <a:spcPts val="640"/>
              </a:spcBef>
              <a:spcAft>
                <a:spcPts val="0"/>
              </a:spcAft>
              <a:buClr>
                <a:schemeClr val="dk1"/>
              </a:buClr>
              <a:buSzPts val="3200"/>
              <a:buFont typeface="Arial"/>
              <a:buNone/>
            </a:pPr>
            <a:r>
              <a:rPr lang="en-US" sz="3200" b="0" i="0" u="none">
                <a:solidFill>
                  <a:schemeClr val="dk1"/>
                </a:solidFill>
                <a:latin typeface="Calibri"/>
                <a:ea typeface="Calibri"/>
                <a:cs typeface="Calibri"/>
                <a:sym typeface="Calibri"/>
              </a:rPr>
              <a:t>	</a:t>
            </a:r>
            <a:endParaRPr/>
          </a:p>
          <a:p>
            <a:pPr marL="342900" marR="0" lvl="0" indent="-342900" algn="l" rtl="0">
              <a:lnSpc>
                <a:spcPct val="90000"/>
              </a:lnSpc>
              <a:spcBef>
                <a:spcPts val="640"/>
              </a:spcBef>
              <a:spcAft>
                <a:spcPts val="0"/>
              </a:spcAft>
              <a:buClr>
                <a:schemeClr val="dk1"/>
              </a:buClr>
              <a:buSzPts val="3200"/>
              <a:buFont typeface="Arial"/>
              <a:buNone/>
            </a:pPr>
            <a:r>
              <a:rPr lang="en-US" sz="3200" b="0" i="0" u="none">
                <a:solidFill>
                  <a:schemeClr val="dk1"/>
                </a:solidFill>
                <a:latin typeface="Calibri"/>
                <a:ea typeface="Calibri"/>
                <a:cs typeface="Calibri"/>
                <a:sym typeface="Calibri"/>
              </a:rPr>
              <a:t>	</a:t>
            </a:r>
            <a:r>
              <a:rPr lang="en-US" sz="3200" b="0" i="1" u="none">
                <a:solidFill>
                  <a:schemeClr val="dk1"/>
                </a:solidFill>
                <a:latin typeface="Calibri"/>
                <a:ea typeface="Calibri"/>
                <a:cs typeface="Calibri"/>
                <a:sym typeface="Calibri"/>
              </a:rPr>
              <a:t>“La competencia es para el órgano, lo que la capacidad es para la persona”</a:t>
            </a:r>
            <a:endParaRPr/>
          </a:p>
        </p:txBody>
      </p:sp>
      <p:sp>
        <p:nvSpPr>
          <p:cNvPr id="616" name="Google Shape;616;p59"/>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Verdana"/>
              <a:buNone/>
            </a:pPr>
            <a:fld id="{00000000-1234-1234-1234-123412341234}" type="slidenum">
              <a:rPr lang="en-US" sz="12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1200"/>
                <a:buFont typeface="Verdana"/>
                <a:buNone/>
              </a:pPr>
              <a:t>47</a:t>
            </a:fld>
            <a:endParaRPr/>
          </a:p>
        </p:txBody>
      </p:sp>
      <p:sp>
        <p:nvSpPr>
          <p:cNvPr id="617" name="Google Shape;617;p59"/>
          <p:cNvSpPr txBox="1"/>
          <p:nvPr/>
        </p:nvSpPr>
        <p:spPr>
          <a:xfrm>
            <a:off x="1587" y="6165850"/>
            <a:ext cx="9144000" cy="692150"/>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618" name="Google Shape;618;p59" descr="IPAB horizontal.png"/>
          <p:cNvPicPr preferRelativeResize="0"/>
          <p:nvPr/>
        </p:nvPicPr>
        <p:blipFill rotWithShape="1">
          <a:blip r:embed="rId3">
            <a:alphaModFix/>
          </a:blip>
          <a:srcRect/>
          <a:stretch/>
        </p:blipFill>
        <p:spPr>
          <a:xfrm>
            <a:off x="5902325" y="6165850"/>
            <a:ext cx="2978150" cy="620712"/>
          </a:xfrm>
          <a:prstGeom prst="rect">
            <a:avLst/>
          </a:prstGeom>
          <a:noFill/>
          <a:ln>
            <a:noFill/>
          </a:ln>
        </p:spPr>
      </p:pic>
      <p:sp>
        <p:nvSpPr>
          <p:cNvPr id="619" name="Google Shape;619;p59"/>
          <p:cNvSpPr txBox="1"/>
          <p:nvPr/>
        </p:nvSpPr>
        <p:spPr>
          <a:xfrm rot="10800000" flipH="1">
            <a:off x="3175" y="6105525"/>
            <a:ext cx="2332037" cy="60325"/>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620" name="Google Shape;620;p59"/>
          <p:cNvSpPr txBox="1"/>
          <p:nvPr/>
        </p:nvSpPr>
        <p:spPr>
          <a:xfrm rot="10800000" flipH="1">
            <a:off x="1489075" y="6119812"/>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621" name="Google Shape;621;p59"/>
          <p:cNvSpPr txBox="1"/>
          <p:nvPr/>
        </p:nvSpPr>
        <p:spPr>
          <a:xfrm rot="10800000" flipH="1">
            <a:off x="4211637" y="6105525"/>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625"/>
        <p:cNvGrpSpPr/>
        <p:nvPr/>
      </p:nvGrpSpPr>
      <p:grpSpPr>
        <a:xfrm>
          <a:off x="0" y="0"/>
          <a:ext cx="0" cy="0"/>
          <a:chOff x="0" y="0"/>
          <a:chExt cx="0" cy="0"/>
        </a:xfrm>
      </p:grpSpPr>
      <p:sp>
        <p:nvSpPr>
          <p:cNvPr id="626" name="Google Shape;626;p60"/>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p>
            <a:pPr marL="342900" marR="0" lvl="0" indent="-342900" algn="ctr" rtl="0">
              <a:lnSpc>
                <a:spcPct val="100000"/>
              </a:lnSpc>
              <a:spcBef>
                <a:spcPts val="0"/>
              </a:spcBef>
              <a:spcAft>
                <a:spcPts val="0"/>
              </a:spcAft>
              <a:buClr>
                <a:schemeClr val="dk1"/>
              </a:buClr>
              <a:buSzPts val="3200"/>
              <a:buFont typeface="Arial"/>
              <a:buNone/>
            </a:pPr>
            <a:r>
              <a:rPr lang="en-US" sz="3200" b="0" i="0" u="none">
                <a:solidFill>
                  <a:schemeClr val="dk1"/>
                </a:solidFill>
                <a:latin typeface="Calibri"/>
                <a:ea typeface="Calibri"/>
                <a:cs typeface="Calibri"/>
                <a:sym typeface="Calibri"/>
              </a:rPr>
              <a:t>	</a:t>
            </a:r>
            <a:r>
              <a:rPr lang="en-US" sz="4000" b="1" i="0" u="none">
                <a:solidFill>
                  <a:schemeClr val="dk1"/>
                </a:solidFill>
                <a:latin typeface="Calibri"/>
                <a:ea typeface="Calibri"/>
                <a:cs typeface="Calibri"/>
                <a:sym typeface="Calibri"/>
              </a:rPr>
              <a:t>El fin de la competencia es el servicio a la persona humana, atendiendo a las necesidades públicas y al desarrollo como cometidos del bien común.</a:t>
            </a:r>
            <a:endParaRPr/>
          </a:p>
        </p:txBody>
      </p:sp>
      <p:sp>
        <p:nvSpPr>
          <p:cNvPr id="627" name="Google Shape;627;p60"/>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Verdana"/>
              <a:buNone/>
            </a:pPr>
            <a:fld id="{00000000-1234-1234-1234-123412341234}" type="slidenum">
              <a:rPr lang="en-US" sz="12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1200"/>
                <a:buFont typeface="Verdana"/>
                <a:buNone/>
              </a:pPr>
              <a:t>48</a:t>
            </a:fld>
            <a:endParaRPr/>
          </a:p>
        </p:txBody>
      </p:sp>
      <p:sp>
        <p:nvSpPr>
          <p:cNvPr id="628" name="Google Shape;628;p60"/>
          <p:cNvSpPr txBox="1"/>
          <p:nvPr/>
        </p:nvSpPr>
        <p:spPr>
          <a:xfrm>
            <a:off x="1587" y="6165850"/>
            <a:ext cx="9144000" cy="692150"/>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629" name="Google Shape;629;p60" descr="IPAB horizontal.png"/>
          <p:cNvPicPr preferRelativeResize="0"/>
          <p:nvPr/>
        </p:nvPicPr>
        <p:blipFill rotWithShape="1">
          <a:blip r:embed="rId3">
            <a:alphaModFix/>
          </a:blip>
          <a:srcRect/>
          <a:stretch/>
        </p:blipFill>
        <p:spPr>
          <a:xfrm>
            <a:off x="5902325" y="6165850"/>
            <a:ext cx="2978150" cy="620712"/>
          </a:xfrm>
          <a:prstGeom prst="rect">
            <a:avLst/>
          </a:prstGeom>
          <a:noFill/>
          <a:ln>
            <a:noFill/>
          </a:ln>
        </p:spPr>
      </p:pic>
      <p:sp>
        <p:nvSpPr>
          <p:cNvPr id="630" name="Google Shape;630;p60"/>
          <p:cNvSpPr txBox="1"/>
          <p:nvPr/>
        </p:nvSpPr>
        <p:spPr>
          <a:xfrm rot="10800000" flipH="1">
            <a:off x="3175" y="6105525"/>
            <a:ext cx="2332037" cy="60325"/>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631" name="Google Shape;631;p60"/>
          <p:cNvSpPr txBox="1"/>
          <p:nvPr/>
        </p:nvSpPr>
        <p:spPr>
          <a:xfrm rot="10800000" flipH="1">
            <a:off x="1489075" y="6119812"/>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632" name="Google Shape;632;p60"/>
          <p:cNvSpPr txBox="1"/>
          <p:nvPr/>
        </p:nvSpPr>
        <p:spPr>
          <a:xfrm rot="10800000" flipH="1">
            <a:off x="4211637" y="6105525"/>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636"/>
        <p:cNvGrpSpPr/>
        <p:nvPr/>
      </p:nvGrpSpPr>
      <p:grpSpPr>
        <a:xfrm>
          <a:off x="0" y="0"/>
          <a:ext cx="0" cy="0"/>
          <a:chOff x="0" y="0"/>
          <a:chExt cx="0" cy="0"/>
        </a:xfrm>
      </p:grpSpPr>
      <p:sp>
        <p:nvSpPr>
          <p:cNvPr id="637" name="Google Shape;637;p61"/>
          <p:cNvSpPr txBox="1">
            <a:spLocks noGrp="1"/>
          </p:cNvSpPr>
          <p:nvPr>
            <p:ph type="title"/>
          </p:nvPr>
        </p:nvSpPr>
        <p:spPr>
          <a:xfrm>
            <a:off x="457200" y="274637"/>
            <a:ext cx="8229600" cy="4233862"/>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404040"/>
              </a:buClr>
              <a:buSzPts val="4400"/>
              <a:buFont typeface="Calibri"/>
              <a:buNone/>
            </a:pPr>
            <a:r>
              <a:rPr lang="en-US" sz="4400" b="1" i="0" u="none" strike="noStrike" cap="none">
                <a:solidFill>
                  <a:srgbClr val="404040"/>
                </a:solidFill>
                <a:latin typeface="Calibri"/>
                <a:ea typeface="Calibri"/>
                <a:cs typeface="Calibri"/>
                <a:sym typeface="Calibri"/>
              </a:rPr>
              <a:t>LA COMPETENCIA ES IRRENUNCIABLE E IMPRORROGABLE DE EJERCICIO DIRECTO Y EXCLUSIVO.</a:t>
            </a:r>
            <a:endParaRPr/>
          </a:p>
        </p:txBody>
      </p:sp>
      <p:sp>
        <p:nvSpPr>
          <p:cNvPr id="638" name="Google Shape;638;p61"/>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Verdana"/>
              <a:buNone/>
            </a:pPr>
            <a:fld id="{00000000-1234-1234-1234-123412341234}" type="slidenum">
              <a:rPr lang="en-US" sz="12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1200"/>
                <a:buFont typeface="Verdana"/>
                <a:buNone/>
              </a:pPr>
              <a:t>49</a:t>
            </a:fld>
            <a:endParaRPr/>
          </a:p>
        </p:txBody>
      </p:sp>
      <p:sp>
        <p:nvSpPr>
          <p:cNvPr id="639" name="Google Shape;639;p61"/>
          <p:cNvSpPr txBox="1"/>
          <p:nvPr/>
        </p:nvSpPr>
        <p:spPr>
          <a:xfrm>
            <a:off x="1587" y="6165850"/>
            <a:ext cx="9144000" cy="692150"/>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640" name="Google Shape;640;p61" descr="IPAB horizontal.png"/>
          <p:cNvPicPr preferRelativeResize="0"/>
          <p:nvPr/>
        </p:nvPicPr>
        <p:blipFill rotWithShape="1">
          <a:blip r:embed="rId3">
            <a:alphaModFix/>
          </a:blip>
          <a:srcRect/>
          <a:stretch/>
        </p:blipFill>
        <p:spPr>
          <a:xfrm>
            <a:off x="5902325" y="6165850"/>
            <a:ext cx="2978150" cy="620712"/>
          </a:xfrm>
          <a:prstGeom prst="rect">
            <a:avLst/>
          </a:prstGeom>
          <a:noFill/>
          <a:ln>
            <a:noFill/>
          </a:ln>
        </p:spPr>
      </p:pic>
      <p:sp>
        <p:nvSpPr>
          <p:cNvPr id="641" name="Google Shape;641;p61"/>
          <p:cNvSpPr txBox="1"/>
          <p:nvPr/>
        </p:nvSpPr>
        <p:spPr>
          <a:xfrm rot="10800000" flipH="1">
            <a:off x="3175" y="6105525"/>
            <a:ext cx="2332037" cy="60325"/>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642" name="Google Shape;642;p61"/>
          <p:cNvSpPr txBox="1"/>
          <p:nvPr/>
        </p:nvSpPr>
        <p:spPr>
          <a:xfrm rot="10800000" flipH="1">
            <a:off x="1489075" y="6119812"/>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643" name="Google Shape;643;p61"/>
          <p:cNvSpPr txBox="1"/>
          <p:nvPr/>
        </p:nvSpPr>
        <p:spPr>
          <a:xfrm rot="10800000" flipH="1">
            <a:off x="4211637" y="6105525"/>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17"/>
          <p:cNvSpPr txBox="1">
            <a:spLocks noGrp="1"/>
          </p:cNvSpPr>
          <p:nvPr>
            <p:ph type="body" idx="1"/>
          </p:nvPr>
        </p:nvSpPr>
        <p:spPr>
          <a:xfrm>
            <a:off x="250825" y="0"/>
            <a:ext cx="8642350" cy="5589587"/>
          </a:xfrm>
          <a:prstGeom prst="rect">
            <a:avLst/>
          </a:prstGeom>
          <a:noFill/>
          <a:ln>
            <a:noFill/>
          </a:ln>
        </p:spPr>
        <p:txBody>
          <a:bodyPr spcFirstLastPara="1" wrap="square" lIns="91425" tIns="45700" rIns="91425" bIns="45700" anchor="t" anchorCtr="0">
            <a:noAutofit/>
          </a:bodyPr>
          <a:lstStyle/>
          <a:p>
            <a:pPr marL="346075" marR="0" lvl="0" indent="-346075" algn="just" rtl="0">
              <a:lnSpc>
                <a:spcPct val="100000"/>
              </a:lnSpc>
              <a:spcBef>
                <a:spcPts val="0"/>
              </a:spcBef>
              <a:spcAft>
                <a:spcPts val="0"/>
              </a:spcAft>
              <a:buClr>
                <a:srgbClr val="FFFFFF"/>
              </a:buClr>
              <a:buSzPts val="3200"/>
              <a:buFont typeface="Arial"/>
              <a:buNone/>
            </a:pPr>
            <a:r>
              <a:rPr lang="en-US" sz="3200" b="0" i="0" u="none" strike="noStrike" cap="none">
                <a:solidFill>
                  <a:srgbClr val="FFFFFF"/>
                </a:solidFill>
                <a:latin typeface="Arial"/>
                <a:ea typeface="Arial"/>
                <a:cs typeface="Arial"/>
                <a:sym typeface="Arial"/>
              </a:rPr>
              <a:t>	</a:t>
            </a:r>
            <a:r>
              <a:rPr lang="en-US" sz="2100" b="0" i="0" u="none" strike="noStrike" cap="none">
                <a:solidFill>
                  <a:srgbClr val="404040"/>
                </a:solidFill>
                <a:latin typeface="Arial"/>
                <a:ea typeface="Arial"/>
                <a:cs typeface="Arial"/>
                <a:sym typeface="Arial"/>
              </a:rPr>
              <a:t>El FEDERALISMO tiene su base política constitucional en la participación de las provincias, en la conformación de la unión nacional. Estado Federal- Provincias. Arts. 75 inc 12, 121,122 y 123 CN. </a:t>
            </a:r>
            <a:endParaRPr sz="2100" b="0" i="0" u="none" strike="noStrike" cap="none">
              <a:solidFill>
                <a:srgbClr val="404040"/>
              </a:solidFill>
              <a:latin typeface="Calibri"/>
              <a:ea typeface="Calibri"/>
              <a:cs typeface="Calibri"/>
              <a:sym typeface="Calibri"/>
            </a:endParaRPr>
          </a:p>
          <a:p>
            <a:pPr marL="346075" marR="0" lvl="0" indent="-346075" algn="just" rtl="0">
              <a:lnSpc>
                <a:spcPct val="100000"/>
              </a:lnSpc>
              <a:spcBef>
                <a:spcPts val="600"/>
              </a:spcBef>
              <a:spcAft>
                <a:spcPts val="0"/>
              </a:spcAft>
              <a:buClr>
                <a:srgbClr val="404040"/>
              </a:buClr>
              <a:buSzPts val="2100"/>
              <a:buFont typeface="Arial"/>
              <a:buNone/>
            </a:pPr>
            <a:r>
              <a:rPr lang="en-US" sz="2100" b="0" i="0" u="none" strike="noStrike" cap="none">
                <a:solidFill>
                  <a:srgbClr val="404040"/>
                </a:solidFill>
                <a:latin typeface="Arial"/>
                <a:ea typeface="Arial"/>
                <a:cs typeface="Arial"/>
                <a:sym typeface="Arial"/>
              </a:rPr>
              <a:t>	LEYES ADMINISTRATIVAS </a:t>
            </a:r>
            <a:r>
              <a:rPr lang="en-US" sz="2100" b="1" i="0" u="none" strike="noStrike" cap="none">
                <a:solidFill>
                  <a:srgbClr val="404040"/>
                </a:solidFill>
                <a:latin typeface="Arial"/>
                <a:ea typeface="Arial"/>
                <a:cs typeface="Arial"/>
                <a:sym typeface="Arial"/>
              </a:rPr>
              <a:t>SON DE CARÁCTER LOCAL </a:t>
            </a:r>
            <a:r>
              <a:rPr lang="en-US" sz="2100" b="0" i="0" u="none" strike="noStrike" cap="none">
                <a:solidFill>
                  <a:srgbClr val="404040"/>
                </a:solidFill>
                <a:latin typeface="Arial"/>
                <a:ea typeface="Arial"/>
                <a:cs typeface="Arial"/>
                <a:sym typeface="Arial"/>
              </a:rPr>
              <a:t>sea que emanen del Congreso o de las Legislaturas. Es una facultad </a:t>
            </a:r>
            <a:r>
              <a:rPr lang="en-US" sz="2100" b="0" i="0" u="sng" strike="noStrike" cap="none">
                <a:solidFill>
                  <a:srgbClr val="404040"/>
                </a:solidFill>
                <a:latin typeface="Arial"/>
                <a:ea typeface="Arial"/>
                <a:cs typeface="Arial"/>
                <a:sym typeface="Arial"/>
              </a:rPr>
              <a:t>NO DELEGADA</a:t>
            </a:r>
            <a:r>
              <a:rPr lang="en-US" sz="2100" b="0" i="0" u="none" strike="noStrike" cap="none">
                <a:solidFill>
                  <a:srgbClr val="404040"/>
                </a:solidFill>
                <a:latin typeface="Arial"/>
                <a:ea typeface="Arial"/>
                <a:cs typeface="Arial"/>
                <a:sym typeface="Arial"/>
              </a:rPr>
              <a:t> por la constitución (por las pcias) al gobierno central.</a:t>
            </a:r>
            <a:endParaRPr sz="2100" b="0" i="0" u="none" strike="noStrike" cap="none">
              <a:solidFill>
                <a:srgbClr val="404040"/>
              </a:solidFill>
              <a:latin typeface="Calibri"/>
              <a:ea typeface="Calibri"/>
              <a:cs typeface="Calibri"/>
              <a:sym typeface="Calibri"/>
            </a:endParaRPr>
          </a:p>
          <a:p>
            <a:pPr marL="346075" marR="0" lvl="0" indent="-346075" algn="just" rtl="0">
              <a:lnSpc>
                <a:spcPct val="100000"/>
              </a:lnSpc>
              <a:spcBef>
                <a:spcPts val="600"/>
              </a:spcBef>
              <a:spcAft>
                <a:spcPts val="0"/>
              </a:spcAft>
              <a:buClr>
                <a:srgbClr val="404040"/>
              </a:buClr>
              <a:buSzPts val="2100"/>
              <a:buFont typeface="Arial"/>
              <a:buNone/>
            </a:pPr>
            <a:r>
              <a:rPr lang="en-US" sz="2100" b="0" i="0" u="none" strike="noStrike" cap="none">
                <a:solidFill>
                  <a:srgbClr val="404040"/>
                </a:solidFill>
                <a:latin typeface="Arial"/>
                <a:ea typeface="Arial"/>
                <a:cs typeface="Arial"/>
                <a:sym typeface="Arial"/>
              </a:rPr>
              <a:t>	LA NACIÓN sólo debe y puede ejercer las COMPETENCIAS “DELEGADAS” por las provincias, siendo éstas quienes conservan todo el poder no delegado (Art. 121 CN) y el que expresamente se hayan reservado al tiempo de su incorporación. Las provincias “no son soberanas”, pero sí son “autónomas”</a:t>
            </a:r>
            <a:endParaRPr sz="2100" b="0" i="0" u="none" strike="noStrike" cap="none">
              <a:solidFill>
                <a:srgbClr val="404040"/>
              </a:solidFill>
              <a:latin typeface="Calibri"/>
              <a:ea typeface="Calibri"/>
              <a:cs typeface="Calibri"/>
              <a:sym typeface="Calibri"/>
            </a:endParaRPr>
          </a:p>
          <a:p>
            <a:pPr marL="346075" marR="0" lvl="0" indent="-346075" algn="just" rtl="0">
              <a:lnSpc>
                <a:spcPct val="100000"/>
              </a:lnSpc>
              <a:spcBef>
                <a:spcPts val="600"/>
              </a:spcBef>
              <a:spcAft>
                <a:spcPts val="0"/>
              </a:spcAft>
              <a:buClr>
                <a:srgbClr val="404040"/>
              </a:buClr>
              <a:buSzPts val="2100"/>
              <a:buFont typeface="Arial"/>
              <a:buNone/>
            </a:pPr>
            <a:r>
              <a:rPr lang="en-US" sz="2100" b="0" i="0" u="none" strike="noStrike" cap="none">
                <a:solidFill>
                  <a:srgbClr val="404040"/>
                </a:solidFill>
                <a:latin typeface="Arial"/>
                <a:ea typeface="Arial"/>
                <a:cs typeface="Arial"/>
                <a:sym typeface="Arial"/>
              </a:rPr>
              <a:t>	Las Provincias y la ciudad de Bs. As., se dan sus propias instituciones locales y se rigen por ellas, eligiendo a sus gobernadores, legisladores y demás funcionarios, sin intervención del gobierno federal (art. 122 y 5)</a:t>
            </a:r>
            <a:endParaRPr/>
          </a:p>
        </p:txBody>
      </p:sp>
      <p:sp>
        <p:nvSpPr>
          <p:cNvPr id="126" name="Google Shape;126;p17"/>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Verdana"/>
              <a:buNone/>
            </a:pPr>
            <a:fld id="{00000000-1234-1234-1234-123412341234}" type="slidenum">
              <a:rPr lang="en-US" sz="12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1200"/>
                <a:buFont typeface="Verdana"/>
                <a:buNone/>
              </a:pPr>
              <a:t>5</a:t>
            </a:fld>
            <a:endParaRPr/>
          </a:p>
        </p:txBody>
      </p:sp>
      <p:sp>
        <p:nvSpPr>
          <p:cNvPr id="127" name="Google Shape;127;p17"/>
          <p:cNvSpPr txBox="1"/>
          <p:nvPr/>
        </p:nvSpPr>
        <p:spPr>
          <a:xfrm>
            <a:off x="1587" y="6165850"/>
            <a:ext cx="9144000" cy="692150"/>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128" name="Google Shape;128;p17" descr="IPAB horizontal.png"/>
          <p:cNvPicPr preferRelativeResize="0"/>
          <p:nvPr/>
        </p:nvPicPr>
        <p:blipFill rotWithShape="1">
          <a:blip r:embed="rId3">
            <a:alphaModFix/>
          </a:blip>
          <a:srcRect/>
          <a:stretch/>
        </p:blipFill>
        <p:spPr>
          <a:xfrm>
            <a:off x="5902325" y="6165850"/>
            <a:ext cx="2978150" cy="620712"/>
          </a:xfrm>
          <a:prstGeom prst="rect">
            <a:avLst/>
          </a:prstGeom>
          <a:noFill/>
          <a:ln>
            <a:noFill/>
          </a:ln>
        </p:spPr>
      </p:pic>
      <p:sp>
        <p:nvSpPr>
          <p:cNvPr id="129" name="Google Shape;129;p17"/>
          <p:cNvSpPr txBox="1"/>
          <p:nvPr/>
        </p:nvSpPr>
        <p:spPr>
          <a:xfrm rot="10800000" flipH="1">
            <a:off x="3175" y="6105525"/>
            <a:ext cx="2332037" cy="60325"/>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130" name="Google Shape;130;p17"/>
          <p:cNvSpPr txBox="1"/>
          <p:nvPr/>
        </p:nvSpPr>
        <p:spPr>
          <a:xfrm rot="10800000" flipH="1">
            <a:off x="1489075" y="6119812"/>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131" name="Google Shape;131;p17"/>
          <p:cNvSpPr txBox="1"/>
          <p:nvPr/>
        </p:nvSpPr>
        <p:spPr>
          <a:xfrm rot="10800000" flipH="1">
            <a:off x="4211637" y="6105525"/>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647"/>
        <p:cNvGrpSpPr/>
        <p:nvPr/>
      </p:nvGrpSpPr>
      <p:grpSpPr>
        <a:xfrm>
          <a:off x="0" y="0"/>
          <a:ext cx="0" cy="0"/>
          <a:chOff x="0" y="0"/>
          <a:chExt cx="0" cy="0"/>
        </a:xfrm>
      </p:grpSpPr>
      <p:sp>
        <p:nvSpPr>
          <p:cNvPr id="648" name="Google Shape;648;p62"/>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4400"/>
              <a:buFont typeface="Calibri"/>
              <a:buNone/>
            </a:pPr>
            <a:r>
              <a:rPr lang="en-US" sz="4400" b="1" i="0" u="none" strike="noStrike" cap="none">
                <a:solidFill>
                  <a:schemeClr val="dk1"/>
                </a:solidFill>
                <a:latin typeface="Calibri"/>
                <a:ea typeface="Calibri"/>
                <a:cs typeface="Calibri"/>
                <a:sym typeface="Calibri"/>
              </a:rPr>
              <a:t>ACTO ADMINISTRATIVO</a:t>
            </a:r>
            <a:endParaRPr/>
          </a:p>
        </p:txBody>
      </p:sp>
      <p:sp>
        <p:nvSpPr>
          <p:cNvPr id="649" name="Google Shape;649;p62"/>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p>
            <a:pPr marL="342900" marR="0" lvl="0" indent="-342900" algn="l" rtl="0">
              <a:lnSpc>
                <a:spcPct val="90000"/>
              </a:lnSpc>
              <a:spcBef>
                <a:spcPts val="0"/>
              </a:spcBef>
              <a:spcAft>
                <a:spcPts val="0"/>
              </a:spcAft>
              <a:buClr>
                <a:schemeClr val="dk1"/>
              </a:buClr>
              <a:buSzPts val="2700"/>
              <a:buFont typeface="Arial"/>
              <a:buNone/>
            </a:pPr>
            <a:r>
              <a:rPr lang="en-US" sz="2700" b="0" i="0" u="none">
                <a:solidFill>
                  <a:schemeClr val="dk1"/>
                </a:solidFill>
                <a:latin typeface="Calibri"/>
                <a:ea typeface="Calibri"/>
                <a:cs typeface="Calibri"/>
                <a:sym typeface="Calibri"/>
              </a:rPr>
              <a:t>	“Entiéndase por acto administrativo toda </a:t>
            </a:r>
            <a:r>
              <a:rPr lang="en-US" sz="2700" b="1" i="0" u="none">
                <a:solidFill>
                  <a:schemeClr val="dk1"/>
                </a:solidFill>
                <a:latin typeface="Calibri"/>
                <a:ea typeface="Calibri"/>
                <a:cs typeface="Calibri"/>
                <a:sym typeface="Calibri"/>
              </a:rPr>
              <a:t>declaración unilateral</a:t>
            </a:r>
            <a:r>
              <a:rPr lang="en-US" sz="2700" b="0" i="0" u="none">
                <a:solidFill>
                  <a:schemeClr val="dk1"/>
                </a:solidFill>
                <a:latin typeface="Calibri"/>
                <a:ea typeface="Calibri"/>
                <a:cs typeface="Calibri"/>
                <a:sym typeface="Calibri"/>
              </a:rPr>
              <a:t> efectuada en </a:t>
            </a:r>
            <a:r>
              <a:rPr lang="en-US" sz="2700" b="1" i="0" u="none">
                <a:solidFill>
                  <a:schemeClr val="dk1"/>
                </a:solidFill>
                <a:latin typeface="Calibri"/>
                <a:ea typeface="Calibri"/>
                <a:cs typeface="Calibri"/>
                <a:sym typeface="Calibri"/>
              </a:rPr>
              <a:t>ejercicio de función administrativa</a:t>
            </a:r>
            <a:r>
              <a:rPr lang="en-US" sz="2700" b="0" i="0" u="none">
                <a:solidFill>
                  <a:schemeClr val="dk1"/>
                </a:solidFill>
                <a:latin typeface="Calibri"/>
                <a:ea typeface="Calibri"/>
                <a:cs typeface="Calibri"/>
                <a:sym typeface="Calibri"/>
              </a:rPr>
              <a:t> que produce </a:t>
            </a:r>
            <a:r>
              <a:rPr lang="en-US" sz="2700" b="1" i="0" u="none">
                <a:solidFill>
                  <a:schemeClr val="dk1"/>
                </a:solidFill>
                <a:latin typeface="Calibri"/>
                <a:ea typeface="Calibri"/>
                <a:cs typeface="Calibri"/>
                <a:sym typeface="Calibri"/>
              </a:rPr>
              <a:t>efectos jurídicos individuales</a:t>
            </a:r>
            <a:r>
              <a:rPr lang="en-US" sz="2700" b="0" i="0" u="none">
                <a:solidFill>
                  <a:schemeClr val="dk1"/>
                </a:solidFill>
                <a:latin typeface="Calibri"/>
                <a:ea typeface="Calibri"/>
                <a:cs typeface="Calibri"/>
                <a:sym typeface="Calibri"/>
              </a:rPr>
              <a:t> en </a:t>
            </a:r>
            <a:r>
              <a:rPr lang="en-US" sz="2700" b="1" i="0" u="none">
                <a:solidFill>
                  <a:schemeClr val="dk1"/>
                </a:solidFill>
                <a:latin typeface="Calibri"/>
                <a:ea typeface="Calibri"/>
                <a:cs typeface="Calibri"/>
                <a:sym typeface="Calibri"/>
              </a:rPr>
              <a:t>forma directa</a:t>
            </a:r>
            <a:r>
              <a:rPr lang="en-US" sz="2700" b="0" i="0" u="none">
                <a:solidFill>
                  <a:schemeClr val="dk1"/>
                </a:solidFill>
                <a:latin typeface="Calibri"/>
                <a:ea typeface="Calibri"/>
                <a:cs typeface="Calibri"/>
                <a:sym typeface="Calibri"/>
              </a:rPr>
              <a:t>” (Art 28. LPAM).</a:t>
            </a:r>
            <a:endParaRPr/>
          </a:p>
          <a:p>
            <a:pPr marL="342900" marR="0" lvl="0" indent="-342900" algn="l" rtl="0">
              <a:lnSpc>
                <a:spcPct val="90000"/>
              </a:lnSpc>
              <a:spcBef>
                <a:spcPts val="540"/>
              </a:spcBef>
              <a:spcAft>
                <a:spcPts val="0"/>
              </a:spcAft>
              <a:buClr>
                <a:schemeClr val="dk1"/>
              </a:buClr>
              <a:buSzPts val="2700"/>
              <a:buFont typeface="Arial"/>
              <a:buNone/>
            </a:pPr>
            <a:endParaRPr sz="2700" b="0" i="0" u="none">
              <a:solidFill>
                <a:schemeClr val="dk1"/>
              </a:solidFill>
              <a:latin typeface="Calibri"/>
              <a:ea typeface="Calibri"/>
              <a:cs typeface="Calibri"/>
              <a:sym typeface="Calibri"/>
            </a:endParaRPr>
          </a:p>
          <a:p>
            <a:pPr marL="342900" marR="0" lvl="0" indent="-342900" algn="l" rtl="0">
              <a:lnSpc>
                <a:spcPct val="90000"/>
              </a:lnSpc>
              <a:spcBef>
                <a:spcPts val="540"/>
              </a:spcBef>
              <a:spcAft>
                <a:spcPts val="0"/>
              </a:spcAft>
              <a:buClr>
                <a:schemeClr val="dk1"/>
              </a:buClr>
              <a:buSzPts val="2700"/>
              <a:buFont typeface="Arial"/>
              <a:buNone/>
            </a:pPr>
            <a:r>
              <a:rPr lang="en-US" sz="2700" b="0" i="0" u="none">
                <a:solidFill>
                  <a:schemeClr val="dk1"/>
                </a:solidFill>
                <a:latin typeface="Calibri"/>
                <a:ea typeface="Calibri"/>
                <a:cs typeface="Calibri"/>
                <a:sym typeface="Calibri"/>
              </a:rPr>
              <a:t>	No son meros pronunciamientos administrativos.</a:t>
            </a:r>
            <a:endParaRPr/>
          </a:p>
          <a:p>
            <a:pPr marL="342900" marR="0" lvl="0" indent="-342900" algn="l" rtl="0">
              <a:lnSpc>
                <a:spcPct val="90000"/>
              </a:lnSpc>
              <a:spcBef>
                <a:spcPts val="540"/>
              </a:spcBef>
              <a:spcAft>
                <a:spcPts val="0"/>
              </a:spcAft>
              <a:buClr>
                <a:schemeClr val="dk1"/>
              </a:buClr>
              <a:buSzPts val="2700"/>
              <a:buFont typeface="Arial"/>
              <a:buNone/>
            </a:pPr>
            <a:endParaRPr sz="2700" b="0" i="0" u="none">
              <a:solidFill>
                <a:schemeClr val="dk1"/>
              </a:solidFill>
              <a:latin typeface="Calibri"/>
              <a:ea typeface="Calibri"/>
              <a:cs typeface="Calibri"/>
              <a:sym typeface="Calibri"/>
            </a:endParaRPr>
          </a:p>
          <a:p>
            <a:pPr marL="342900" marR="0" lvl="0" indent="-342900" algn="l" rtl="0">
              <a:lnSpc>
                <a:spcPct val="90000"/>
              </a:lnSpc>
              <a:spcBef>
                <a:spcPts val="540"/>
              </a:spcBef>
              <a:spcAft>
                <a:spcPts val="0"/>
              </a:spcAft>
              <a:buClr>
                <a:schemeClr val="dk1"/>
              </a:buClr>
              <a:buSzPts val="2700"/>
              <a:buFont typeface="Arial"/>
              <a:buNone/>
            </a:pPr>
            <a:r>
              <a:rPr lang="en-US" sz="2700" b="0" i="0" u="none">
                <a:solidFill>
                  <a:schemeClr val="dk1"/>
                </a:solidFill>
                <a:latin typeface="Calibri"/>
                <a:ea typeface="Calibri"/>
                <a:cs typeface="Calibri"/>
                <a:sym typeface="Calibri"/>
              </a:rPr>
              <a:t>	Los dictámenes tampoco son actos administrativos.</a:t>
            </a:r>
            <a:endParaRPr/>
          </a:p>
          <a:p>
            <a:pPr marL="342900" marR="0" lvl="0" indent="-342900" algn="l" rtl="0">
              <a:lnSpc>
                <a:spcPct val="90000"/>
              </a:lnSpc>
              <a:spcBef>
                <a:spcPts val="540"/>
              </a:spcBef>
              <a:spcAft>
                <a:spcPts val="0"/>
              </a:spcAft>
              <a:buClr>
                <a:schemeClr val="dk1"/>
              </a:buClr>
              <a:buSzPts val="2700"/>
              <a:buFont typeface="Arial"/>
              <a:buNone/>
            </a:pPr>
            <a:endParaRPr sz="2700" b="0" i="0" u="none">
              <a:solidFill>
                <a:schemeClr val="dk1"/>
              </a:solidFill>
              <a:latin typeface="Calibri"/>
              <a:ea typeface="Calibri"/>
              <a:cs typeface="Calibri"/>
              <a:sym typeface="Calibri"/>
            </a:endParaRPr>
          </a:p>
          <a:p>
            <a:pPr marL="342900" marR="0" lvl="0" indent="-342900" algn="l" rtl="0">
              <a:lnSpc>
                <a:spcPct val="90000"/>
              </a:lnSpc>
              <a:spcBef>
                <a:spcPts val="540"/>
              </a:spcBef>
              <a:spcAft>
                <a:spcPts val="0"/>
              </a:spcAft>
              <a:buClr>
                <a:schemeClr val="dk1"/>
              </a:buClr>
              <a:buSzPts val="2700"/>
              <a:buFont typeface="Arial"/>
              <a:buNone/>
            </a:pPr>
            <a:r>
              <a:rPr lang="en-US" sz="2700" b="0" i="0" u="none">
                <a:solidFill>
                  <a:schemeClr val="dk1"/>
                </a:solidFill>
                <a:latin typeface="Calibri"/>
                <a:ea typeface="Calibri"/>
                <a:cs typeface="Calibri"/>
                <a:sym typeface="Calibri"/>
              </a:rPr>
              <a:t>	Silencio: Conducta inexpresiva administrativa.</a:t>
            </a:r>
            <a:endParaRPr/>
          </a:p>
        </p:txBody>
      </p:sp>
      <p:sp>
        <p:nvSpPr>
          <p:cNvPr id="650" name="Google Shape;650;p62"/>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Verdana"/>
              <a:buNone/>
            </a:pPr>
            <a:fld id="{00000000-1234-1234-1234-123412341234}" type="slidenum">
              <a:rPr lang="en-US" sz="12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1200"/>
                <a:buFont typeface="Verdana"/>
                <a:buNone/>
              </a:pPr>
              <a:t>50</a:t>
            </a:fld>
            <a:endParaRPr/>
          </a:p>
        </p:txBody>
      </p:sp>
      <p:sp>
        <p:nvSpPr>
          <p:cNvPr id="651" name="Google Shape;651;p62"/>
          <p:cNvSpPr txBox="1"/>
          <p:nvPr/>
        </p:nvSpPr>
        <p:spPr>
          <a:xfrm>
            <a:off x="1587" y="6165850"/>
            <a:ext cx="9144000" cy="692150"/>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652" name="Google Shape;652;p62" descr="IPAB horizontal.png"/>
          <p:cNvPicPr preferRelativeResize="0"/>
          <p:nvPr/>
        </p:nvPicPr>
        <p:blipFill rotWithShape="1">
          <a:blip r:embed="rId3">
            <a:alphaModFix/>
          </a:blip>
          <a:srcRect/>
          <a:stretch/>
        </p:blipFill>
        <p:spPr>
          <a:xfrm>
            <a:off x="5902325" y="6165850"/>
            <a:ext cx="2978150" cy="620712"/>
          </a:xfrm>
          <a:prstGeom prst="rect">
            <a:avLst/>
          </a:prstGeom>
          <a:noFill/>
          <a:ln>
            <a:noFill/>
          </a:ln>
        </p:spPr>
      </p:pic>
      <p:sp>
        <p:nvSpPr>
          <p:cNvPr id="653" name="Google Shape;653;p62"/>
          <p:cNvSpPr txBox="1"/>
          <p:nvPr/>
        </p:nvSpPr>
        <p:spPr>
          <a:xfrm rot="10800000" flipH="1">
            <a:off x="3175" y="6105525"/>
            <a:ext cx="2332037" cy="60325"/>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654" name="Google Shape;654;p62"/>
          <p:cNvSpPr txBox="1"/>
          <p:nvPr/>
        </p:nvSpPr>
        <p:spPr>
          <a:xfrm rot="10800000" flipH="1">
            <a:off x="1489075" y="6119812"/>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655" name="Google Shape;655;p62"/>
          <p:cNvSpPr txBox="1"/>
          <p:nvPr/>
        </p:nvSpPr>
        <p:spPr>
          <a:xfrm rot="10800000" flipH="1">
            <a:off x="4211637" y="6105525"/>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659"/>
        <p:cNvGrpSpPr/>
        <p:nvPr/>
      </p:nvGrpSpPr>
      <p:grpSpPr>
        <a:xfrm>
          <a:off x="0" y="0"/>
          <a:ext cx="0" cy="0"/>
          <a:chOff x="0" y="0"/>
          <a:chExt cx="0" cy="0"/>
        </a:xfrm>
      </p:grpSpPr>
      <p:sp>
        <p:nvSpPr>
          <p:cNvPr id="660" name="Google Shape;660;p63"/>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4400"/>
              <a:buFont typeface="Calibri"/>
              <a:buNone/>
            </a:pPr>
            <a:r>
              <a:rPr lang="en-US" sz="4400" b="1" i="0" u="none" strike="noStrike" cap="none">
                <a:solidFill>
                  <a:schemeClr val="dk1"/>
                </a:solidFill>
                <a:latin typeface="Calibri"/>
                <a:ea typeface="Calibri"/>
                <a:cs typeface="Calibri"/>
                <a:sym typeface="Calibri"/>
              </a:rPr>
              <a:t>REGLAMENTOS</a:t>
            </a:r>
            <a:endParaRPr/>
          </a:p>
        </p:txBody>
      </p:sp>
      <p:sp>
        <p:nvSpPr>
          <p:cNvPr id="661" name="Google Shape;661;p63"/>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3200"/>
              <a:buFont typeface="Arial"/>
              <a:buChar char="•"/>
            </a:pPr>
            <a:r>
              <a:rPr lang="en-US" sz="3200" b="0" i="0" u="none">
                <a:solidFill>
                  <a:schemeClr val="dk1"/>
                </a:solidFill>
                <a:latin typeface="Calibri"/>
                <a:ea typeface="Calibri"/>
                <a:cs typeface="Calibri"/>
                <a:sym typeface="Calibri"/>
              </a:rPr>
              <a:t>“Entiéndase por reglamento administrativo toda </a:t>
            </a:r>
            <a:r>
              <a:rPr lang="en-US" sz="3200" b="1" i="0" u="none">
                <a:solidFill>
                  <a:schemeClr val="dk1"/>
                </a:solidFill>
                <a:latin typeface="Calibri"/>
                <a:ea typeface="Calibri"/>
                <a:cs typeface="Calibri"/>
                <a:sym typeface="Calibri"/>
              </a:rPr>
              <a:t>declaración unilateral</a:t>
            </a:r>
            <a:r>
              <a:rPr lang="en-US" sz="3200" b="0" i="0" u="none">
                <a:solidFill>
                  <a:schemeClr val="dk1"/>
                </a:solidFill>
                <a:latin typeface="Calibri"/>
                <a:ea typeface="Calibri"/>
                <a:cs typeface="Calibri"/>
                <a:sym typeface="Calibri"/>
              </a:rPr>
              <a:t> efectuada en </a:t>
            </a:r>
            <a:r>
              <a:rPr lang="en-US" sz="3200" b="1" i="0" u="none">
                <a:solidFill>
                  <a:schemeClr val="dk1"/>
                </a:solidFill>
                <a:latin typeface="Calibri"/>
                <a:ea typeface="Calibri"/>
                <a:cs typeface="Calibri"/>
                <a:sym typeface="Calibri"/>
              </a:rPr>
              <a:t>ejercicio de función administrativa</a:t>
            </a:r>
            <a:r>
              <a:rPr lang="en-US" sz="3200" b="0" i="0" u="none">
                <a:solidFill>
                  <a:schemeClr val="dk1"/>
                </a:solidFill>
                <a:latin typeface="Calibri"/>
                <a:ea typeface="Calibri"/>
                <a:cs typeface="Calibri"/>
                <a:sym typeface="Calibri"/>
              </a:rPr>
              <a:t> que produce </a:t>
            </a:r>
            <a:r>
              <a:rPr lang="en-US" sz="3200" b="1" i="0" u="none">
                <a:solidFill>
                  <a:schemeClr val="dk1"/>
                </a:solidFill>
                <a:latin typeface="Calibri"/>
                <a:ea typeface="Calibri"/>
                <a:cs typeface="Calibri"/>
                <a:sym typeface="Calibri"/>
              </a:rPr>
              <a:t>efectos jurídicos generales</a:t>
            </a:r>
            <a:r>
              <a:rPr lang="en-US" sz="3200" b="0" i="0" u="none">
                <a:solidFill>
                  <a:schemeClr val="dk1"/>
                </a:solidFill>
                <a:latin typeface="Calibri"/>
                <a:ea typeface="Calibri"/>
                <a:cs typeface="Calibri"/>
                <a:sym typeface="Calibri"/>
              </a:rPr>
              <a:t> en </a:t>
            </a:r>
            <a:r>
              <a:rPr lang="en-US" sz="3200" b="1" i="0" u="none">
                <a:solidFill>
                  <a:schemeClr val="dk1"/>
                </a:solidFill>
                <a:latin typeface="Calibri"/>
                <a:ea typeface="Calibri"/>
                <a:cs typeface="Calibri"/>
                <a:sym typeface="Calibri"/>
              </a:rPr>
              <a:t>forma directa</a:t>
            </a:r>
            <a:r>
              <a:rPr lang="en-US" sz="3200" b="0" i="0" u="none">
                <a:solidFill>
                  <a:schemeClr val="dk1"/>
                </a:solidFill>
                <a:latin typeface="Calibri"/>
                <a:ea typeface="Calibri"/>
                <a:cs typeface="Calibri"/>
                <a:sym typeface="Calibri"/>
              </a:rPr>
              <a:t>”.</a:t>
            </a:r>
            <a:endParaRPr/>
          </a:p>
          <a:p>
            <a:pPr marL="342900" marR="0" lvl="0" indent="-342900" algn="l" rtl="0">
              <a:lnSpc>
                <a:spcPct val="100000"/>
              </a:lnSpc>
              <a:spcBef>
                <a:spcPts val="640"/>
              </a:spcBef>
              <a:spcAft>
                <a:spcPts val="0"/>
              </a:spcAft>
              <a:buClr>
                <a:schemeClr val="dk1"/>
              </a:buClr>
              <a:buSzPts val="3200"/>
              <a:buFont typeface="Arial"/>
              <a:buNone/>
            </a:pPr>
            <a:endParaRPr sz="3200" b="0" i="0" u="none">
              <a:solidFill>
                <a:schemeClr val="dk1"/>
              </a:solidFill>
              <a:latin typeface="Calibri"/>
              <a:ea typeface="Calibri"/>
              <a:cs typeface="Calibri"/>
              <a:sym typeface="Calibri"/>
            </a:endParaRPr>
          </a:p>
          <a:p>
            <a:pPr marL="342900" marR="0" lvl="0" indent="-342900" algn="l" rtl="0">
              <a:lnSpc>
                <a:spcPct val="100000"/>
              </a:lnSpc>
              <a:spcBef>
                <a:spcPts val="640"/>
              </a:spcBef>
              <a:spcAft>
                <a:spcPts val="0"/>
              </a:spcAft>
              <a:buClr>
                <a:schemeClr val="dk1"/>
              </a:buClr>
              <a:buSzPts val="3200"/>
              <a:buFont typeface="Arial"/>
              <a:buChar char="•"/>
            </a:pPr>
            <a:r>
              <a:rPr lang="en-US" sz="3200" b="0" i="0" u="none">
                <a:solidFill>
                  <a:schemeClr val="dk1"/>
                </a:solidFill>
                <a:latin typeface="Calibri"/>
                <a:ea typeface="Calibri"/>
                <a:cs typeface="Calibri"/>
                <a:sym typeface="Calibri"/>
              </a:rPr>
              <a:t>Exigencia de publicidad del reglamento. (Art. 105)</a:t>
            </a:r>
            <a:endParaRPr/>
          </a:p>
        </p:txBody>
      </p:sp>
      <p:sp>
        <p:nvSpPr>
          <p:cNvPr id="662" name="Google Shape;662;p63"/>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Verdana"/>
              <a:buNone/>
            </a:pPr>
            <a:fld id="{00000000-1234-1234-1234-123412341234}" type="slidenum">
              <a:rPr lang="en-US" sz="12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1200"/>
                <a:buFont typeface="Verdana"/>
                <a:buNone/>
              </a:pPr>
              <a:t>51</a:t>
            </a:fld>
            <a:endParaRPr/>
          </a:p>
        </p:txBody>
      </p:sp>
      <p:sp>
        <p:nvSpPr>
          <p:cNvPr id="663" name="Google Shape;663;p63"/>
          <p:cNvSpPr txBox="1"/>
          <p:nvPr/>
        </p:nvSpPr>
        <p:spPr>
          <a:xfrm>
            <a:off x="1587" y="6165850"/>
            <a:ext cx="9144000" cy="692150"/>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664" name="Google Shape;664;p63" descr="IPAB horizontal.png"/>
          <p:cNvPicPr preferRelativeResize="0"/>
          <p:nvPr/>
        </p:nvPicPr>
        <p:blipFill rotWithShape="1">
          <a:blip r:embed="rId3">
            <a:alphaModFix/>
          </a:blip>
          <a:srcRect/>
          <a:stretch/>
        </p:blipFill>
        <p:spPr>
          <a:xfrm>
            <a:off x="5902325" y="6165850"/>
            <a:ext cx="2978150" cy="620712"/>
          </a:xfrm>
          <a:prstGeom prst="rect">
            <a:avLst/>
          </a:prstGeom>
          <a:noFill/>
          <a:ln>
            <a:noFill/>
          </a:ln>
        </p:spPr>
      </p:pic>
      <p:sp>
        <p:nvSpPr>
          <p:cNvPr id="665" name="Google Shape;665;p63"/>
          <p:cNvSpPr txBox="1"/>
          <p:nvPr/>
        </p:nvSpPr>
        <p:spPr>
          <a:xfrm rot="10800000" flipH="1">
            <a:off x="3175" y="6105525"/>
            <a:ext cx="2332037" cy="60325"/>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666" name="Google Shape;666;p63"/>
          <p:cNvSpPr txBox="1"/>
          <p:nvPr/>
        </p:nvSpPr>
        <p:spPr>
          <a:xfrm rot="10800000" flipH="1">
            <a:off x="1489075" y="6119812"/>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667" name="Google Shape;667;p63"/>
          <p:cNvSpPr txBox="1"/>
          <p:nvPr/>
        </p:nvSpPr>
        <p:spPr>
          <a:xfrm rot="10800000" flipH="1">
            <a:off x="4211637" y="6105525"/>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671"/>
        <p:cNvGrpSpPr/>
        <p:nvPr/>
      </p:nvGrpSpPr>
      <p:grpSpPr>
        <a:xfrm>
          <a:off x="0" y="0"/>
          <a:ext cx="0" cy="0"/>
          <a:chOff x="0" y="0"/>
          <a:chExt cx="0" cy="0"/>
        </a:xfrm>
      </p:grpSpPr>
      <p:sp>
        <p:nvSpPr>
          <p:cNvPr id="672" name="Google Shape;672;p64"/>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4400"/>
              <a:buFont typeface="Calibri"/>
              <a:buNone/>
            </a:pPr>
            <a:r>
              <a:rPr lang="en-US" sz="4400" b="1" i="0" u="none" strike="noStrike" cap="none">
                <a:solidFill>
                  <a:schemeClr val="dk1"/>
                </a:solidFill>
                <a:latin typeface="Calibri"/>
                <a:ea typeface="Calibri"/>
                <a:cs typeface="Calibri"/>
                <a:sym typeface="Calibri"/>
              </a:rPr>
              <a:t>RECURSOS</a:t>
            </a:r>
            <a:endParaRPr/>
          </a:p>
        </p:txBody>
      </p:sp>
      <p:sp>
        <p:nvSpPr>
          <p:cNvPr id="673" name="Google Shape;673;p64"/>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p>
            <a:pPr marL="342900" marR="0" lvl="0" indent="-342900" algn="l" rtl="0">
              <a:lnSpc>
                <a:spcPct val="80000"/>
              </a:lnSpc>
              <a:spcBef>
                <a:spcPts val="0"/>
              </a:spcBef>
              <a:spcAft>
                <a:spcPts val="0"/>
              </a:spcAft>
              <a:buClr>
                <a:schemeClr val="dk1"/>
              </a:buClr>
              <a:buSzPts val="3000"/>
              <a:buFont typeface="Arial"/>
              <a:buNone/>
            </a:pPr>
            <a:r>
              <a:rPr lang="en-US" sz="3000" b="0" i="0" u="none">
                <a:solidFill>
                  <a:schemeClr val="dk1"/>
                </a:solidFill>
                <a:latin typeface="Calibri"/>
                <a:ea typeface="Calibri"/>
                <a:cs typeface="Calibri"/>
                <a:sym typeface="Calibri"/>
              </a:rPr>
              <a:t>	Art. 174 a 186 LPAM.</a:t>
            </a:r>
            <a:endParaRPr/>
          </a:p>
          <a:p>
            <a:pPr marL="342900" marR="0" lvl="0" indent="-342900" algn="l" rtl="0">
              <a:lnSpc>
                <a:spcPct val="80000"/>
              </a:lnSpc>
              <a:spcBef>
                <a:spcPts val="600"/>
              </a:spcBef>
              <a:spcAft>
                <a:spcPts val="0"/>
              </a:spcAft>
              <a:buClr>
                <a:schemeClr val="dk1"/>
              </a:buClr>
              <a:buSzPts val="3000"/>
              <a:buFont typeface="Arial"/>
              <a:buNone/>
            </a:pPr>
            <a:r>
              <a:rPr lang="en-US" sz="3000" b="0" i="0" u="none">
                <a:solidFill>
                  <a:schemeClr val="dk1"/>
                </a:solidFill>
                <a:latin typeface="Calibri"/>
                <a:ea typeface="Calibri"/>
                <a:cs typeface="Calibri"/>
                <a:sym typeface="Calibri"/>
              </a:rPr>
              <a:t>	Contra toda declaración administrativa que produce efectos jurídicos individuales e inmediatos, sea definitiva, incidental, de mero trámite, unilateral y bilateral.</a:t>
            </a:r>
            <a:endParaRPr/>
          </a:p>
          <a:p>
            <a:pPr marL="342900" marR="0" lvl="0" indent="-342900" algn="l" rtl="0">
              <a:lnSpc>
                <a:spcPct val="80000"/>
              </a:lnSpc>
              <a:spcBef>
                <a:spcPts val="600"/>
              </a:spcBef>
              <a:spcAft>
                <a:spcPts val="0"/>
              </a:spcAft>
              <a:buClr>
                <a:schemeClr val="dk1"/>
              </a:buClr>
              <a:buSzPts val="3000"/>
              <a:buFont typeface="Arial"/>
              <a:buNone/>
            </a:pPr>
            <a:r>
              <a:rPr lang="en-US" sz="3000" b="0" i="0" u="none">
                <a:solidFill>
                  <a:schemeClr val="dk1"/>
                </a:solidFill>
                <a:latin typeface="Calibri"/>
                <a:ea typeface="Calibri"/>
                <a:cs typeface="Calibri"/>
                <a:sym typeface="Calibri"/>
              </a:rPr>
              <a:t>	Defensa derechos e intereses jurídicamente protegidos.</a:t>
            </a:r>
            <a:endParaRPr/>
          </a:p>
          <a:p>
            <a:pPr marL="342900" marR="0" lvl="0" indent="-342900" algn="l" rtl="0">
              <a:lnSpc>
                <a:spcPct val="80000"/>
              </a:lnSpc>
              <a:spcBef>
                <a:spcPts val="600"/>
              </a:spcBef>
              <a:spcAft>
                <a:spcPts val="0"/>
              </a:spcAft>
              <a:buClr>
                <a:schemeClr val="dk1"/>
              </a:buClr>
              <a:buSzPts val="3000"/>
              <a:buFont typeface="Arial"/>
              <a:buNone/>
            </a:pPr>
            <a:r>
              <a:rPr lang="en-US" sz="3000" b="0" i="0" u="none">
                <a:solidFill>
                  <a:schemeClr val="dk1"/>
                </a:solidFill>
                <a:latin typeface="Calibri"/>
                <a:ea typeface="Calibri"/>
                <a:cs typeface="Calibri"/>
                <a:sym typeface="Calibri"/>
              </a:rPr>
              <a:t>	</a:t>
            </a:r>
            <a:endParaRPr/>
          </a:p>
          <a:p>
            <a:pPr marL="342900" marR="0" lvl="0" indent="-342900" algn="l" rtl="0">
              <a:lnSpc>
                <a:spcPct val="80000"/>
              </a:lnSpc>
              <a:spcBef>
                <a:spcPts val="600"/>
              </a:spcBef>
              <a:spcAft>
                <a:spcPts val="0"/>
              </a:spcAft>
              <a:buClr>
                <a:schemeClr val="dk1"/>
              </a:buClr>
              <a:buSzPts val="3000"/>
              <a:buFont typeface="Arial"/>
              <a:buNone/>
            </a:pPr>
            <a:r>
              <a:rPr lang="en-US" sz="3000" b="0" i="0" u="none">
                <a:solidFill>
                  <a:schemeClr val="dk1"/>
                </a:solidFill>
                <a:latin typeface="Calibri"/>
                <a:ea typeface="Calibri"/>
                <a:cs typeface="Calibri"/>
                <a:sym typeface="Calibri"/>
              </a:rPr>
              <a:t>	La Ley 9003 unifica el plazo de los recursos en 15 días.</a:t>
            </a:r>
            <a:endParaRPr/>
          </a:p>
        </p:txBody>
      </p:sp>
      <p:sp>
        <p:nvSpPr>
          <p:cNvPr id="674" name="Google Shape;674;p64"/>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Verdana"/>
              <a:buNone/>
            </a:pPr>
            <a:fld id="{00000000-1234-1234-1234-123412341234}" type="slidenum">
              <a:rPr lang="en-US" sz="12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1200"/>
                <a:buFont typeface="Verdana"/>
                <a:buNone/>
              </a:pPr>
              <a:t>52</a:t>
            </a:fld>
            <a:endParaRPr/>
          </a:p>
        </p:txBody>
      </p:sp>
      <p:sp>
        <p:nvSpPr>
          <p:cNvPr id="675" name="Google Shape;675;p64"/>
          <p:cNvSpPr txBox="1"/>
          <p:nvPr/>
        </p:nvSpPr>
        <p:spPr>
          <a:xfrm>
            <a:off x="1587" y="6165850"/>
            <a:ext cx="9144000" cy="692150"/>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676" name="Google Shape;676;p64" descr="IPAB horizontal.png"/>
          <p:cNvPicPr preferRelativeResize="0"/>
          <p:nvPr/>
        </p:nvPicPr>
        <p:blipFill rotWithShape="1">
          <a:blip r:embed="rId3">
            <a:alphaModFix/>
          </a:blip>
          <a:srcRect/>
          <a:stretch/>
        </p:blipFill>
        <p:spPr>
          <a:xfrm>
            <a:off x="5902325" y="6165850"/>
            <a:ext cx="2978150" cy="620712"/>
          </a:xfrm>
          <a:prstGeom prst="rect">
            <a:avLst/>
          </a:prstGeom>
          <a:noFill/>
          <a:ln>
            <a:noFill/>
          </a:ln>
        </p:spPr>
      </p:pic>
      <p:sp>
        <p:nvSpPr>
          <p:cNvPr id="677" name="Google Shape;677;p64"/>
          <p:cNvSpPr txBox="1"/>
          <p:nvPr/>
        </p:nvSpPr>
        <p:spPr>
          <a:xfrm rot="10800000" flipH="1">
            <a:off x="3175" y="6105525"/>
            <a:ext cx="2332037" cy="60325"/>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678" name="Google Shape;678;p64"/>
          <p:cNvSpPr txBox="1"/>
          <p:nvPr/>
        </p:nvSpPr>
        <p:spPr>
          <a:xfrm rot="10800000" flipH="1">
            <a:off x="1489075" y="6119812"/>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679" name="Google Shape;679;p64"/>
          <p:cNvSpPr txBox="1"/>
          <p:nvPr/>
        </p:nvSpPr>
        <p:spPr>
          <a:xfrm rot="10800000" flipH="1">
            <a:off x="4211637" y="6105525"/>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683"/>
        <p:cNvGrpSpPr/>
        <p:nvPr/>
      </p:nvGrpSpPr>
      <p:grpSpPr>
        <a:xfrm>
          <a:off x="0" y="0"/>
          <a:ext cx="0" cy="0"/>
          <a:chOff x="0" y="0"/>
          <a:chExt cx="0" cy="0"/>
        </a:xfrm>
      </p:grpSpPr>
      <p:sp>
        <p:nvSpPr>
          <p:cNvPr id="684" name="Google Shape;684;p65"/>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4400"/>
              <a:buFont typeface="Calibri"/>
              <a:buNone/>
            </a:pPr>
            <a:r>
              <a:rPr lang="en-US" sz="4400" b="1" i="0" u="none" strike="noStrike" cap="none">
                <a:solidFill>
                  <a:schemeClr val="dk1"/>
                </a:solidFill>
                <a:latin typeface="Calibri"/>
                <a:ea typeface="Calibri"/>
                <a:cs typeface="Calibri"/>
                <a:sym typeface="Calibri"/>
              </a:rPr>
              <a:t>ACLARATORIA</a:t>
            </a:r>
            <a:br>
              <a:rPr lang="en-US" sz="4400" b="1" i="0" u="none" strike="noStrike" cap="none">
                <a:solidFill>
                  <a:schemeClr val="dk1"/>
                </a:solidFill>
                <a:latin typeface="Calibri"/>
                <a:ea typeface="Calibri"/>
                <a:cs typeface="Calibri"/>
                <a:sym typeface="Calibri"/>
              </a:rPr>
            </a:br>
            <a:r>
              <a:rPr lang="en-US" sz="4400" b="1" i="0" u="none" strike="noStrike" cap="none">
                <a:solidFill>
                  <a:schemeClr val="dk1"/>
                </a:solidFill>
                <a:latin typeface="Calibri"/>
                <a:ea typeface="Calibri"/>
                <a:cs typeface="Calibri"/>
                <a:sym typeface="Calibri"/>
              </a:rPr>
              <a:t>(Art. 176)</a:t>
            </a:r>
            <a:endParaRPr/>
          </a:p>
        </p:txBody>
      </p:sp>
      <p:sp>
        <p:nvSpPr>
          <p:cNvPr id="685" name="Google Shape;685;p65"/>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3200"/>
              <a:buFont typeface="Arial"/>
              <a:buChar char="•"/>
            </a:pPr>
            <a:r>
              <a:rPr lang="en-US" sz="3200" b="1" i="0" u="none">
                <a:solidFill>
                  <a:schemeClr val="dk1"/>
                </a:solidFill>
                <a:latin typeface="Calibri"/>
                <a:ea typeface="Calibri"/>
                <a:cs typeface="Calibri"/>
                <a:sym typeface="Calibri"/>
              </a:rPr>
              <a:t>Errores materiales, omisiones, conceptos oscuros, que no impliquen modificación sustancial.</a:t>
            </a:r>
            <a:endParaRPr/>
          </a:p>
          <a:p>
            <a:pPr marL="342900" marR="0" lvl="0" indent="-342900" algn="l" rtl="0">
              <a:lnSpc>
                <a:spcPct val="100000"/>
              </a:lnSpc>
              <a:spcBef>
                <a:spcPts val="640"/>
              </a:spcBef>
              <a:spcAft>
                <a:spcPts val="0"/>
              </a:spcAft>
              <a:buClr>
                <a:schemeClr val="dk1"/>
              </a:buClr>
              <a:buSzPts val="3200"/>
              <a:buFont typeface="Arial"/>
              <a:buChar char="•"/>
            </a:pPr>
            <a:r>
              <a:rPr lang="en-US" sz="3200" b="1" i="0" u="none">
                <a:solidFill>
                  <a:schemeClr val="dk1"/>
                </a:solidFill>
                <a:latin typeface="Calibri"/>
                <a:ea typeface="Calibri"/>
                <a:cs typeface="Calibri"/>
                <a:sym typeface="Calibri"/>
              </a:rPr>
              <a:t>Suspende plazo otros recursos.</a:t>
            </a:r>
            <a:endParaRPr/>
          </a:p>
        </p:txBody>
      </p:sp>
      <p:sp>
        <p:nvSpPr>
          <p:cNvPr id="686" name="Google Shape;686;p65"/>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Verdana"/>
              <a:buNone/>
            </a:pPr>
            <a:fld id="{00000000-1234-1234-1234-123412341234}" type="slidenum">
              <a:rPr lang="en-US" sz="12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1200"/>
                <a:buFont typeface="Verdana"/>
                <a:buNone/>
              </a:pPr>
              <a:t>53</a:t>
            </a:fld>
            <a:endParaRPr/>
          </a:p>
        </p:txBody>
      </p:sp>
      <p:sp>
        <p:nvSpPr>
          <p:cNvPr id="687" name="Google Shape;687;p65"/>
          <p:cNvSpPr txBox="1"/>
          <p:nvPr/>
        </p:nvSpPr>
        <p:spPr>
          <a:xfrm>
            <a:off x="1587" y="6165850"/>
            <a:ext cx="9144000" cy="692150"/>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688" name="Google Shape;688;p65" descr="IPAB horizontal.png"/>
          <p:cNvPicPr preferRelativeResize="0"/>
          <p:nvPr/>
        </p:nvPicPr>
        <p:blipFill rotWithShape="1">
          <a:blip r:embed="rId3">
            <a:alphaModFix/>
          </a:blip>
          <a:srcRect/>
          <a:stretch/>
        </p:blipFill>
        <p:spPr>
          <a:xfrm>
            <a:off x="5902325" y="6165850"/>
            <a:ext cx="2978150" cy="620712"/>
          </a:xfrm>
          <a:prstGeom prst="rect">
            <a:avLst/>
          </a:prstGeom>
          <a:noFill/>
          <a:ln>
            <a:noFill/>
          </a:ln>
        </p:spPr>
      </p:pic>
      <p:sp>
        <p:nvSpPr>
          <p:cNvPr id="689" name="Google Shape;689;p65"/>
          <p:cNvSpPr txBox="1"/>
          <p:nvPr/>
        </p:nvSpPr>
        <p:spPr>
          <a:xfrm rot="10800000" flipH="1">
            <a:off x="3175" y="6105525"/>
            <a:ext cx="2332037" cy="60325"/>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690" name="Google Shape;690;p65"/>
          <p:cNvSpPr txBox="1"/>
          <p:nvPr/>
        </p:nvSpPr>
        <p:spPr>
          <a:xfrm rot="10800000" flipH="1">
            <a:off x="1489075" y="6119812"/>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691" name="Google Shape;691;p65"/>
          <p:cNvSpPr txBox="1"/>
          <p:nvPr/>
        </p:nvSpPr>
        <p:spPr>
          <a:xfrm rot="10800000" flipH="1">
            <a:off x="4211637" y="6105525"/>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695"/>
        <p:cNvGrpSpPr/>
        <p:nvPr/>
      </p:nvGrpSpPr>
      <p:grpSpPr>
        <a:xfrm>
          <a:off x="0" y="0"/>
          <a:ext cx="0" cy="0"/>
          <a:chOff x="0" y="0"/>
          <a:chExt cx="0" cy="0"/>
        </a:xfrm>
      </p:grpSpPr>
      <p:sp>
        <p:nvSpPr>
          <p:cNvPr id="696" name="Google Shape;696;p66"/>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4400"/>
              <a:buFont typeface="Calibri"/>
              <a:buNone/>
            </a:pPr>
            <a:r>
              <a:rPr lang="en-US" sz="4400" b="1" i="0" u="none" strike="noStrike" cap="none">
                <a:solidFill>
                  <a:schemeClr val="dk1"/>
                </a:solidFill>
                <a:latin typeface="Calibri"/>
                <a:ea typeface="Calibri"/>
                <a:cs typeface="Calibri"/>
                <a:sym typeface="Calibri"/>
              </a:rPr>
              <a:t>REVOCATORIA</a:t>
            </a:r>
            <a:br>
              <a:rPr lang="en-US" sz="4400" b="1" i="0" u="none" strike="noStrike" cap="none">
                <a:solidFill>
                  <a:schemeClr val="dk1"/>
                </a:solidFill>
                <a:latin typeface="Calibri"/>
                <a:ea typeface="Calibri"/>
                <a:cs typeface="Calibri"/>
                <a:sym typeface="Calibri"/>
              </a:rPr>
            </a:br>
            <a:r>
              <a:rPr lang="en-US" sz="4400" b="1" i="0" u="none" strike="noStrike" cap="none">
                <a:solidFill>
                  <a:schemeClr val="dk1"/>
                </a:solidFill>
                <a:latin typeface="Calibri"/>
                <a:ea typeface="Calibri"/>
                <a:cs typeface="Calibri"/>
                <a:sym typeface="Calibri"/>
              </a:rPr>
              <a:t>(Art. 177 y sgtes.)</a:t>
            </a:r>
            <a:endParaRPr/>
          </a:p>
        </p:txBody>
      </p:sp>
      <p:sp>
        <p:nvSpPr>
          <p:cNvPr id="697" name="Google Shape;697;p66"/>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3200"/>
              <a:buFont typeface="Arial"/>
              <a:buChar char="•"/>
            </a:pPr>
            <a:r>
              <a:rPr lang="en-US" sz="3200" b="0" i="0" u="none">
                <a:solidFill>
                  <a:schemeClr val="dk1"/>
                </a:solidFill>
                <a:latin typeface="Calibri"/>
                <a:ea typeface="Calibri"/>
                <a:cs typeface="Calibri"/>
                <a:sym typeface="Calibri"/>
              </a:rPr>
              <a:t>Ante el órgano emisor.</a:t>
            </a:r>
            <a:endParaRPr/>
          </a:p>
          <a:p>
            <a:pPr marL="342900" marR="0" lvl="0" indent="-342900" algn="l" rtl="0">
              <a:lnSpc>
                <a:spcPct val="100000"/>
              </a:lnSpc>
              <a:spcBef>
                <a:spcPts val="640"/>
              </a:spcBef>
              <a:spcAft>
                <a:spcPts val="0"/>
              </a:spcAft>
              <a:buClr>
                <a:schemeClr val="dk1"/>
              </a:buClr>
              <a:buSzPts val="3200"/>
              <a:buFont typeface="Arial"/>
              <a:buChar char="•"/>
            </a:pPr>
            <a:r>
              <a:rPr lang="en-US" sz="3200" b="0" i="0" u="none">
                <a:solidFill>
                  <a:schemeClr val="dk1"/>
                </a:solidFill>
                <a:latin typeface="Calibri"/>
                <a:ea typeface="Calibri"/>
                <a:cs typeface="Calibri"/>
                <a:sym typeface="Calibri"/>
              </a:rPr>
              <a:t>Decisiones definitivas, incidentales o de mero trámite.</a:t>
            </a:r>
            <a:endParaRPr/>
          </a:p>
          <a:p>
            <a:pPr marL="342900" marR="0" lvl="0" indent="-342900" algn="l" rtl="0">
              <a:lnSpc>
                <a:spcPct val="100000"/>
              </a:lnSpc>
              <a:spcBef>
                <a:spcPts val="640"/>
              </a:spcBef>
              <a:spcAft>
                <a:spcPts val="0"/>
              </a:spcAft>
              <a:buClr>
                <a:schemeClr val="dk1"/>
              </a:buClr>
              <a:buSzPts val="3200"/>
              <a:buFont typeface="Arial"/>
              <a:buChar char="•"/>
            </a:pPr>
            <a:r>
              <a:rPr lang="en-US" sz="3200" b="0" i="0" u="none">
                <a:solidFill>
                  <a:schemeClr val="dk1"/>
                </a:solidFill>
                <a:latin typeface="Calibri"/>
                <a:ea typeface="Calibri"/>
                <a:cs typeface="Calibri"/>
                <a:sym typeface="Calibri"/>
              </a:rPr>
              <a:t>No audiencia previa a la declaración contraria a sus pretensiones.</a:t>
            </a:r>
            <a:endParaRPr/>
          </a:p>
          <a:p>
            <a:pPr marL="342900" marR="0" lvl="0" indent="-139700" algn="l" rtl="0">
              <a:spcBef>
                <a:spcPts val="640"/>
              </a:spcBef>
              <a:spcAft>
                <a:spcPts val="0"/>
              </a:spcAft>
              <a:buClr>
                <a:schemeClr val="dk1"/>
              </a:buClr>
              <a:buSzPts val="3200"/>
              <a:buFont typeface="Arial"/>
              <a:buNone/>
            </a:pPr>
            <a:endParaRPr sz="3200" b="0" i="0" u="none">
              <a:solidFill>
                <a:schemeClr val="dk1"/>
              </a:solidFill>
              <a:latin typeface="Calibri"/>
              <a:ea typeface="Calibri"/>
              <a:cs typeface="Calibri"/>
              <a:sym typeface="Calibri"/>
            </a:endParaRPr>
          </a:p>
        </p:txBody>
      </p:sp>
      <p:sp>
        <p:nvSpPr>
          <p:cNvPr id="698" name="Google Shape;698;p66"/>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Verdana"/>
              <a:buNone/>
            </a:pPr>
            <a:fld id="{00000000-1234-1234-1234-123412341234}" type="slidenum">
              <a:rPr lang="en-US" sz="12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1200"/>
                <a:buFont typeface="Verdana"/>
                <a:buNone/>
              </a:pPr>
              <a:t>54</a:t>
            </a:fld>
            <a:endParaRPr/>
          </a:p>
        </p:txBody>
      </p:sp>
      <p:sp>
        <p:nvSpPr>
          <p:cNvPr id="699" name="Google Shape;699;p66"/>
          <p:cNvSpPr txBox="1"/>
          <p:nvPr/>
        </p:nvSpPr>
        <p:spPr>
          <a:xfrm>
            <a:off x="1587" y="6165850"/>
            <a:ext cx="9144000" cy="692150"/>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700" name="Google Shape;700;p66" descr="IPAB horizontal.png"/>
          <p:cNvPicPr preferRelativeResize="0"/>
          <p:nvPr/>
        </p:nvPicPr>
        <p:blipFill rotWithShape="1">
          <a:blip r:embed="rId3">
            <a:alphaModFix/>
          </a:blip>
          <a:srcRect/>
          <a:stretch/>
        </p:blipFill>
        <p:spPr>
          <a:xfrm>
            <a:off x="5902325" y="6165850"/>
            <a:ext cx="2978150" cy="620712"/>
          </a:xfrm>
          <a:prstGeom prst="rect">
            <a:avLst/>
          </a:prstGeom>
          <a:noFill/>
          <a:ln>
            <a:noFill/>
          </a:ln>
        </p:spPr>
      </p:pic>
      <p:sp>
        <p:nvSpPr>
          <p:cNvPr id="701" name="Google Shape;701;p66"/>
          <p:cNvSpPr txBox="1"/>
          <p:nvPr/>
        </p:nvSpPr>
        <p:spPr>
          <a:xfrm rot="10800000" flipH="1">
            <a:off x="3175" y="6105525"/>
            <a:ext cx="2332037" cy="60325"/>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702" name="Google Shape;702;p66"/>
          <p:cNvSpPr txBox="1"/>
          <p:nvPr/>
        </p:nvSpPr>
        <p:spPr>
          <a:xfrm rot="10800000" flipH="1">
            <a:off x="1489075" y="6119812"/>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703" name="Google Shape;703;p66"/>
          <p:cNvSpPr txBox="1"/>
          <p:nvPr/>
        </p:nvSpPr>
        <p:spPr>
          <a:xfrm rot="10800000" flipH="1">
            <a:off x="4211637" y="6105525"/>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707"/>
        <p:cNvGrpSpPr/>
        <p:nvPr/>
      </p:nvGrpSpPr>
      <p:grpSpPr>
        <a:xfrm>
          <a:off x="0" y="0"/>
          <a:ext cx="0" cy="0"/>
          <a:chOff x="0" y="0"/>
          <a:chExt cx="0" cy="0"/>
        </a:xfrm>
      </p:grpSpPr>
      <p:sp>
        <p:nvSpPr>
          <p:cNvPr id="708" name="Google Shape;708;p67"/>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4400"/>
              <a:buFont typeface="Calibri"/>
              <a:buNone/>
            </a:pPr>
            <a:r>
              <a:rPr lang="en-US" sz="4400" b="1" i="0" u="none" strike="noStrike" cap="none">
                <a:solidFill>
                  <a:schemeClr val="dk1"/>
                </a:solidFill>
                <a:latin typeface="Calibri"/>
                <a:ea typeface="Calibri"/>
                <a:cs typeface="Calibri"/>
                <a:sym typeface="Calibri"/>
              </a:rPr>
              <a:t>JERÁRQUICO</a:t>
            </a:r>
            <a:br>
              <a:rPr lang="en-US" sz="4400" b="1" i="0" u="none" strike="noStrike" cap="none">
                <a:solidFill>
                  <a:schemeClr val="dk1"/>
                </a:solidFill>
                <a:latin typeface="Calibri"/>
                <a:ea typeface="Calibri"/>
                <a:cs typeface="Calibri"/>
                <a:sym typeface="Calibri"/>
              </a:rPr>
            </a:br>
            <a:r>
              <a:rPr lang="en-US" sz="4400" b="1" i="0" u="none" strike="noStrike" cap="none">
                <a:solidFill>
                  <a:schemeClr val="dk1"/>
                </a:solidFill>
                <a:latin typeface="Calibri"/>
                <a:ea typeface="Calibri"/>
                <a:cs typeface="Calibri"/>
                <a:sym typeface="Calibri"/>
              </a:rPr>
              <a:t>(Art.179 y sgtes.)</a:t>
            </a:r>
            <a:endParaRPr/>
          </a:p>
        </p:txBody>
      </p:sp>
      <p:sp>
        <p:nvSpPr>
          <p:cNvPr id="709" name="Google Shape;709;p67"/>
          <p:cNvSpPr txBox="1">
            <a:spLocks noGrp="1"/>
          </p:cNvSpPr>
          <p:nvPr>
            <p:ph type="body" idx="1"/>
          </p:nvPr>
        </p:nvSpPr>
        <p:spPr>
          <a:xfrm>
            <a:off x="395287" y="1341437"/>
            <a:ext cx="8229600" cy="4525962"/>
          </a:xfrm>
          <a:prstGeom prst="rect">
            <a:avLst/>
          </a:prstGeom>
          <a:noFill/>
          <a:ln>
            <a:noFill/>
          </a:ln>
        </p:spPr>
        <p:txBody>
          <a:bodyPr spcFirstLastPara="1" wrap="square" lIns="91425" tIns="45700" rIns="91425" bIns="45700" anchor="t" anchorCtr="0">
            <a:noAutofit/>
          </a:bodyPr>
          <a:lstStyle/>
          <a:p>
            <a:pPr marL="342900" marR="0" lvl="0" indent="-139700" algn="l" rtl="0">
              <a:lnSpc>
                <a:spcPct val="100000"/>
              </a:lnSpc>
              <a:spcBef>
                <a:spcPts val="0"/>
              </a:spcBef>
              <a:spcAft>
                <a:spcPts val="0"/>
              </a:spcAft>
              <a:buClr>
                <a:schemeClr val="dk1"/>
              </a:buClr>
              <a:buSzPts val="3200"/>
              <a:buFont typeface="Arial"/>
              <a:buNone/>
            </a:pPr>
            <a:endParaRPr sz="3200" b="0" i="0" u="none">
              <a:solidFill>
                <a:schemeClr val="dk1"/>
              </a:solidFill>
              <a:latin typeface="Calibri"/>
              <a:ea typeface="Calibri"/>
              <a:cs typeface="Calibri"/>
              <a:sym typeface="Calibri"/>
            </a:endParaRPr>
          </a:p>
          <a:p>
            <a:pPr marL="342900" marR="0" lvl="0" indent="-342900" algn="l" rtl="0">
              <a:lnSpc>
                <a:spcPct val="100000"/>
              </a:lnSpc>
              <a:spcBef>
                <a:spcPts val="640"/>
              </a:spcBef>
              <a:spcAft>
                <a:spcPts val="0"/>
              </a:spcAft>
              <a:buClr>
                <a:schemeClr val="dk1"/>
              </a:buClr>
              <a:buSzPts val="3200"/>
              <a:buFont typeface="Arial"/>
              <a:buChar char="•"/>
            </a:pPr>
            <a:r>
              <a:rPr lang="en-US" sz="3200" b="0" i="0" u="none">
                <a:solidFill>
                  <a:schemeClr val="dk1"/>
                </a:solidFill>
                <a:latin typeface="Calibri"/>
                <a:ea typeface="Calibri"/>
                <a:cs typeface="Calibri"/>
                <a:sym typeface="Calibri"/>
              </a:rPr>
              <a:t>Ante el superior jerárquico del emisor, a fin de que lo revoque, modifique o sustituya.</a:t>
            </a:r>
            <a:endParaRPr/>
          </a:p>
          <a:p>
            <a:pPr marL="342900" marR="0" lvl="0" indent="-342900" algn="l" rtl="0">
              <a:lnSpc>
                <a:spcPct val="100000"/>
              </a:lnSpc>
              <a:spcBef>
                <a:spcPts val="640"/>
              </a:spcBef>
              <a:spcAft>
                <a:spcPts val="0"/>
              </a:spcAft>
              <a:buClr>
                <a:schemeClr val="dk1"/>
              </a:buClr>
              <a:buSzPts val="3200"/>
              <a:buFont typeface="Arial"/>
              <a:buChar char="•"/>
            </a:pPr>
            <a:r>
              <a:rPr lang="en-US" sz="3200" b="0" i="0" u="none">
                <a:solidFill>
                  <a:schemeClr val="dk1"/>
                </a:solidFill>
                <a:latin typeface="Calibri"/>
                <a:ea typeface="Calibri"/>
                <a:cs typeface="Calibri"/>
                <a:sym typeface="Calibri"/>
              </a:rPr>
              <a:t>No necesidad de revocatoria.</a:t>
            </a:r>
            <a:endParaRPr/>
          </a:p>
          <a:p>
            <a:pPr marL="342900" marR="0" lvl="0" indent="-342900" algn="l" rtl="0">
              <a:lnSpc>
                <a:spcPct val="100000"/>
              </a:lnSpc>
              <a:spcBef>
                <a:spcPts val="640"/>
              </a:spcBef>
              <a:spcAft>
                <a:spcPts val="0"/>
              </a:spcAft>
              <a:buClr>
                <a:schemeClr val="dk1"/>
              </a:buClr>
              <a:buSzPts val="3200"/>
              <a:buFont typeface="Arial"/>
              <a:buChar char="•"/>
            </a:pPr>
            <a:r>
              <a:rPr lang="en-US" sz="3200" b="0" i="0" u="none">
                <a:solidFill>
                  <a:schemeClr val="dk1"/>
                </a:solidFill>
                <a:latin typeface="Calibri"/>
                <a:ea typeface="Calibri"/>
                <a:cs typeface="Calibri"/>
                <a:sym typeface="Calibri"/>
              </a:rPr>
              <a:t>Actos definitivos o asimilables.</a:t>
            </a:r>
            <a:endParaRPr/>
          </a:p>
          <a:p>
            <a:pPr marL="342900" marR="0" lvl="0" indent="-342900" algn="l" rtl="0">
              <a:lnSpc>
                <a:spcPct val="100000"/>
              </a:lnSpc>
              <a:spcBef>
                <a:spcPts val="640"/>
              </a:spcBef>
              <a:spcAft>
                <a:spcPts val="0"/>
              </a:spcAft>
              <a:buClr>
                <a:schemeClr val="dk1"/>
              </a:buClr>
              <a:buSzPts val="3200"/>
              <a:buFont typeface="Arial"/>
              <a:buChar char="•"/>
            </a:pPr>
            <a:r>
              <a:rPr lang="en-US" sz="3200" b="0" i="0" u="none">
                <a:solidFill>
                  <a:schemeClr val="dk1"/>
                </a:solidFill>
                <a:latin typeface="Calibri"/>
                <a:ea typeface="Calibri"/>
                <a:cs typeface="Calibri"/>
                <a:sym typeface="Calibri"/>
              </a:rPr>
              <a:t>No necesaria revocatoria previa.</a:t>
            </a:r>
            <a:endParaRPr/>
          </a:p>
          <a:p>
            <a:pPr marL="342900" marR="0" lvl="0" indent="-342900" algn="l" rtl="0">
              <a:lnSpc>
                <a:spcPct val="100000"/>
              </a:lnSpc>
              <a:spcBef>
                <a:spcPts val="640"/>
              </a:spcBef>
              <a:spcAft>
                <a:spcPts val="0"/>
              </a:spcAft>
              <a:buClr>
                <a:schemeClr val="dk1"/>
              </a:buClr>
              <a:buSzPts val="3200"/>
              <a:buFont typeface="Arial"/>
              <a:buChar char="•"/>
            </a:pPr>
            <a:r>
              <a:rPr lang="en-US" sz="3200" b="0" i="0" u="none">
                <a:solidFill>
                  <a:schemeClr val="dk1"/>
                </a:solidFill>
                <a:latin typeface="Calibri"/>
                <a:ea typeface="Calibri"/>
                <a:cs typeface="Calibri"/>
                <a:sym typeface="Calibri"/>
              </a:rPr>
              <a:t>Sólo causa Estado cuando es resuelto por gobernador u órgano máximo.</a:t>
            </a:r>
            <a:endParaRPr/>
          </a:p>
        </p:txBody>
      </p:sp>
      <p:sp>
        <p:nvSpPr>
          <p:cNvPr id="710" name="Google Shape;710;p67"/>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Verdana"/>
              <a:buNone/>
            </a:pPr>
            <a:fld id="{00000000-1234-1234-1234-123412341234}" type="slidenum">
              <a:rPr lang="en-US" sz="12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1200"/>
                <a:buFont typeface="Verdana"/>
                <a:buNone/>
              </a:pPr>
              <a:t>55</a:t>
            </a:fld>
            <a:endParaRPr/>
          </a:p>
        </p:txBody>
      </p:sp>
      <p:sp>
        <p:nvSpPr>
          <p:cNvPr id="711" name="Google Shape;711;p67"/>
          <p:cNvSpPr txBox="1"/>
          <p:nvPr/>
        </p:nvSpPr>
        <p:spPr>
          <a:xfrm>
            <a:off x="1587" y="6165850"/>
            <a:ext cx="9144000" cy="692150"/>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712" name="Google Shape;712;p67" descr="IPAB horizontal.png"/>
          <p:cNvPicPr preferRelativeResize="0"/>
          <p:nvPr/>
        </p:nvPicPr>
        <p:blipFill rotWithShape="1">
          <a:blip r:embed="rId3">
            <a:alphaModFix/>
          </a:blip>
          <a:srcRect/>
          <a:stretch/>
        </p:blipFill>
        <p:spPr>
          <a:xfrm>
            <a:off x="5902325" y="6165850"/>
            <a:ext cx="2978150" cy="620712"/>
          </a:xfrm>
          <a:prstGeom prst="rect">
            <a:avLst/>
          </a:prstGeom>
          <a:noFill/>
          <a:ln>
            <a:noFill/>
          </a:ln>
        </p:spPr>
      </p:pic>
      <p:sp>
        <p:nvSpPr>
          <p:cNvPr id="713" name="Google Shape;713;p67"/>
          <p:cNvSpPr txBox="1"/>
          <p:nvPr/>
        </p:nvSpPr>
        <p:spPr>
          <a:xfrm rot="10800000" flipH="1">
            <a:off x="3175" y="6105525"/>
            <a:ext cx="2332037" cy="60325"/>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714" name="Google Shape;714;p67"/>
          <p:cNvSpPr txBox="1"/>
          <p:nvPr/>
        </p:nvSpPr>
        <p:spPr>
          <a:xfrm rot="10800000" flipH="1">
            <a:off x="1489075" y="6119812"/>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715" name="Google Shape;715;p67"/>
          <p:cNvSpPr txBox="1"/>
          <p:nvPr/>
        </p:nvSpPr>
        <p:spPr>
          <a:xfrm rot="10800000" flipH="1">
            <a:off x="4211637" y="6105525"/>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719"/>
        <p:cNvGrpSpPr/>
        <p:nvPr/>
      </p:nvGrpSpPr>
      <p:grpSpPr>
        <a:xfrm>
          <a:off x="0" y="0"/>
          <a:ext cx="0" cy="0"/>
          <a:chOff x="0" y="0"/>
          <a:chExt cx="0" cy="0"/>
        </a:xfrm>
      </p:grpSpPr>
      <p:sp>
        <p:nvSpPr>
          <p:cNvPr id="720" name="Google Shape;720;p68"/>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4400"/>
              <a:buFont typeface="Calibri"/>
              <a:buNone/>
            </a:pPr>
            <a:r>
              <a:rPr lang="en-US" sz="4400" b="1" i="0" u="none" strike="noStrike" cap="none">
                <a:solidFill>
                  <a:schemeClr val="dk1"/>
                </a:solidFill>
                <a:latin typeface="Calibri"/>
                <a:ea typeface="Calibri"/>
                <a:cs typeface="Calibri"/>
                <a:sym typeface="Calibri"/>
              </a:rPr>
              <a:t>ALZADA</a:t>
            </a:r>
            <a:br>
              <a:rPr lang="en-US" sz="4400" b="1" i="0" u="none" strike="noStrike" cap="none">
                <a:solidFill>
                  <a:schemeClr val="dk1"/>
                </a:solidFill>
                <a:latin typeface="Calibri"/>
                <a:ea typeface="Calibri"/>
                <a:cs typeface="Calibri"/>
                <a:sym typeface="Calibri"/>
              </a:rPr>
            </a:br>
            <a:r>
              <a:rPr lang="en-US" sz="4400" b="1" i="0" u="none" strike="noStrike" cap="none">
                <a:solidFill>
                  <a:schemeClr val="dk1"/>
                </a:solidFill>
                <a:latin typeface="Calibri"/>
                <a:ea typeface="Calibri"/>
                <a:cs typeface="Calibri"/>
                <a:sym typeface="Calibri"/>
              </a:rPr>
              <a:t>(Art. 183 y sgtes.)</a:t>
            </a:r>
            <a:endParaRPr/>
          </a:p>
        </p:txBody>
      </p:sp>
      <p:sp>
        <p:nvSpPr>
          <p:cNvPr id="721" name="Google Shape;721;p68"/>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3200"/>
              <a:buFont typeface="Arial"/>
              <a:buNone/>
            </a:pPr>
            <a:r>
              <a:rPr lang="en-US" sz="3200" b="0" i="0" u="none">
                <a:solidFill>
                  <a:schemeClr val="dk1"/>
                </a:solidFill>
                <a:latin typeface="Calibri"/>
                <a:ea typeface="Calibri"/>
                <a:cs typeface="Calibri"/>
                <a:sym typeface="Calibri"/>
              </a:rPr>
              <a:t>	Contra decisiones definitivas de las autoridades superiores de entidades descentralizada, procede el recurso ante el Poder Ejecutivo, o autoridad superior que deba ejercer respecto a sus actos el control de tutela administrativa.</a:t>
            </a:r>
            <a:endParaRPr/>
          </a:p>
        </p:txBody>
      </p:sp>
      <p:sp>
        <p:nvSpPr>
          <p:cNvPr id="722" name="Google Shape;722;p68"/>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Verdana"/>
              <a:buNone/>
            </a:pPr>
            <a:fld id="{00000000-1234-1234-1234-123412341234}" type="slidenum">
              <a:rPr lang="en-US" sz="12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1200"/>
                <a:buFont typeface="Verdana"/>
                <a:buNone/>
              </a:pPr>
              <a:t>56</a:t>
            </a:fld>
            <a:endParaRPr/>
          </a:p>
        </p:txBody>
      </p:sp>
      <p:sp>
        <p:nvSpPr>
          <p:cNvPr id="723" name="Google Shape;723;p68"/>
          <p:cNvSpPr txBox="1"/>
          <p:nvPr/>
        </p:nvSpPr>
        <p:spPr>
          <a:xfrm>
            <a:off x="1587" y="6165850"/>
            <a:ext cx="9144000" cy="692150"/>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724" name="Google Shape;724;p68" descr="IPAB horizontal.png"/>
          <p:cNvPicPr preferRelativeResize="0"/>
          <p:nvPr/>
        </p:nvPicPr>
        <p:blipFill rotWithShape="1">
          <a:blip r:embed="rId3">
            <a:alphaModFix/>
          </a:blip>
          <a:srcRect/>
          <a:stretch/>
        </p:blipFill>
        <p:spPr>
          <a:xfrm>
            <a:off x="5902325" y="6165850"/>
            <a:ext cx="2978150" cy="620712"/>
          </a:xfrm>
          <a:prstGeom prst="rect">
            <a:avLst/>
          </a:prstGeom>
          <a:noFill/>
          <a:ln>
            <a:noFill/>
          </a:ln>
        </p:spPr>
      </p:pic>
      <p:sp>
        <p:nvSpPr>
          <p:cNvPr id="725" name="Google Shape;725;p68"/>
          <p:cNvSpPr txBox="1"/>
          <p:nvPr/>
        </p:nvSpPr>
        <p:spPr>
          <a:xfrm rot="10800000" flipH="1">
            <a:off x="3175" y="6105525"/>
            <a:ext cx="2332037" cy="60325"/>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726" name="Google Shape;726;p68"/>
          <p:cNvSpPr txBox="1"/>
          <p:nvPr/>
        </p:nvSpPr>
        <p:spPr>
          <a:xfrm rot="10800000" flipH="1">
            <a:off x="1489075" y="6119812"/>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727" name="Google Shape;727;p68"/>
          <p:cNvSpPr txBox="1"/>
          <p:nvPr/>
        </p:nvSpPr>
        <p:spPr>
          <a:xfrm rot="10800000" flipH="1">
            <a:off x="4211637" y="6105525"/>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Shape 731"/>
        <p:cNvGrpSpPr/>
        <p:nvPr/>
      </p:nvGrpSpPr>
      <p:grpSpPr>
        <a:xfrm>
          <a:off x="0" y="0"/>
          <a:ext cx="0" cy="0"/>
          <a:chOff x="0" y="0"/>
          <a:chExt cx="0" cy="0"/>
        </a:xfrm>
      </p:grpSpPr>
      <p:sp>
        <p:nvSpPr>
          <p:cNvPr id="732" name="Google Shape;732;p69"/>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4400"/>
              <a:buFont typeface="Calibri"/>
              <a:buNone/>
            </a:pPr>
            <a:r>
              <a:rPr lang="en-US" sz="4400" b="1" i="0" u="none" strike="noStrike" cap="none">
                <a:solidFill>
                  <a:schemeClr val="dk1"/>
                </a:solidFill>
                <a:latin typeface="Calibri"/>
                <a:ea typeface="Calibri"/>
                <a:cs typeface="Calibri"/>
                <a:sym typeface="Calibri"/>
              </a:rPr>
              <a:t>DENUNCIA DE ILEGITIMIDAD:</a:t>
            </a:r>
            <a:br>
              <a:rPr lang="en-US" sz="4400" b="1" i="0" u="none" strike="noStrike" cap="none">
                <a:solidFill>
                  <a:schemeClr val="dk1"/>
                </a:solidFill>
                <a:latin typeface="Calibri"/>
                <a:ea typeface="Calibri"/>
                <a:cs typeface="Calibri"/>
                <a:sym typeface="Calibri"/>
              </a:rPr>
            </a:br>
            <a:r>
              <a:rPr lang="en-US" sz="4400" b="1" i="0" u="none" strike="noStrike" cap="none">
                <a:solidFill>
                  <a:schemeClr val="dk1"/>
                </a:solidFill>
                <a:latin typeface="Calibri"/>
                <a:ea typeface="Calibri"/>
                <a:cs typeface="Calibri"/>
                <a:sym typeface="Calibri"/>
              </a:rPr>
              <a:t>(Art. 173)</a:t>
            </a:r>
            <a:endParaRPr/>
          </a:p>
        </p:txBody>
      </p:sp>
      <p:sp>
        <p:nvSpPr>
          <p:cNvPr id="733" name="Google Shape;733;p69"/>
          <p:cNvSpPr txBox="1">
            <a:spLocks noGrp="1"/>
          </p:cNvSpPr>
          <p:nvPr>
            <p:ph type="body" idx="1"/>
          </p:nvPr>
        </p:nvSpPr>
        <p:spPr>
          <a:xfrm>
            <a:off x="457200" y="1268412"/>
            <a:ext cx="8229600" cy="5400675"/>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2500"/>
              <a:buFont typeface="Arial"/>
              <a:buNone/>
            </a:pPr>
            <a:endParaRPr sz="2500" b="1" i="0" u="none">
              <a:solidFill>
                <a:srgbClr val="404040"/>
              </a:solidFill>
              <a:latin typeface="Calibri"/>
              <a:ea typeface="Calibri"/>
              <a:cs typeface="Calibri"/>
              <a:sym typeface="Calibri"/>
            </a:endParaRPr>
          </a:p>
          <a:p>
            <a:pPr marL="342900" marR="0" lvl="0" indent="-342900" algn="l" rtl="0">
              <a:lnSpc>
                <a:spcPct val="100000"/>
              </a:lnSpc>
              <a:spcBef>
                <a:spcPts val="500"/>
              </a:spcBef>
              <a:spcAft>
                <a:spcPts val="0"/>
              </a:spcAft>
              <a:buClr>
                <a:srgbClr val="404040"/>
              </a:buClr>
              <a:buSzPts val="2500"/>
              <a:buFont typeface="Arial"/>
              <a:buChar char="•"/>
            </a:pPr>
            <a:r>
              <a:rPr lang="en-US" sz="2500" b="1" i="0" u="none">
                <a:solidFill>
                  <a:srgbClr val="404040"/>
                </a:solidFill>
                <a:latin typeface="Calibri"/>
                <a:ea typeface="Calibri"/>
                <a:cs typeface="Calibri"/>
                <a:sym typeface="Calibri"/>
              </a:rPr>
              <a:t>PLAZOS RECURSIVOS VENCIDOS</a:t>
            </a:r>
            <a:endParaRPr/>
          </a:p>
          <a:p>
            <a:pPr marL="342900" marR="0" lvl="0" indent="-342900" algn="l" rtl="0">
              <a:lnSpc>
                <a:spcPct val="100000"/>
              </a:lnSpc>
              <a:spcBef>
                <a:spcPts val="500"/>
              </a:spcBef>
              <a:spcAft>
                <a:spcPts val="0"/>
              </a:spcAft>
              <a:buClr>
                <a:srgbClr val="404040"/>
              </a:buClr>
              <a:buSzPts val="2500"/>
              <a:buFont typeface="Arial"/>
              <a:buChar char="•"/>
            </a:pPr>
            <a:r>
              <a:rPr lang="en-US" sz="2500" b="1" i="0" u="none">
                <a:solidFill>
                  <a:srgbClr val="404040"/>
                </a:solidFill>
                <a:latin typeface="Calibri"/>
                <a:ea typeface="Calibri"/>
                <a:cs typeface="Calibri"/>
                <a:sym typeface="Calibri"/>
              </a:rPr>
              <a:t>CASO RECURSO FUERA DE PLAZO</a:t>
            </a:r>
            <a:endParaRPr/>
          </a:p>
          <a:p>
            <a:pPr marL="342900" marR="0" lvl="0" indent="-342900" algn="l" rtl="0">
              <a:lnSpc>
                <a:spcPct val="100000"/>
              </a:lnSpc>
              <a:spcBef>
                <a:spcPts val="500"/>
              </a:spcBef>
              <a:spcAft>
                <a:spcPts val="0"/>
              </a:spcAft>
              <a:buClr>
                <a:srgbClr val="404040"/>
              </a:buClr>
              <a:buSzPts val="2500"/>
              <a:buFont typeface="Arial"/>
              <a:buChar char="•"/>
            </a:pPr>
            <a:r>
              <a:rPr lang="en-US" sz="2500" b="1" i="0" u="none">
                <a:solidFill>
                  <a:srgbClr val="404040"/>
                </a:solidFill>
                <a:latin typeface="Calibri"/>
                <a:ea typeface="Calibri"/>
                <a:cs typeface="Calibri"/>
                <a:sym typeface="Calibri"/>
              </a:rPr>
              <a:t>DENUNCIA DIRECTAMENTE</a:t>
            </a:r>
            <a:endParaRPr/>
          </a:p>
          <a:p>
            <a:pPr marL="342900" marR="0" lvl="0" indent="-342900" algn="l" rtl="0">
              <a:lnSpc>
                <a:spcPct val="100000"/>
              </a:lnSpc>
              <a:spcBef>
                <a:spcPts val="500"/>
              </a:spcBef>
              <a:spcAft>
                <a:spcPts val="0"/>
              </a:spcAft>
              <a:buClr>
                <a:srgbClr val="404040"/>
              </a:buClr>
              <a:buSzPts val="2500"/>
              <a:buFont typeface="Arial"/>
              <a:buChar char="•"/>
            </a:pPr>
            <a:r>
              <a:rPr lang="en-US" sz="2500" b="1" i="0" u="none">
                <a:solidFill>
                  <a:srgbClr val="404040"/>
                </a:solidFill>
                <a:latin typeface="Calibri"/>
                <a:ea typeface="Calibri"/>
                <a:cs typeface="Calibri"/>
                <a:sym typeface="Calibri"/>
              </a:rPr>
              <a:t>SALVO: SEGURIDAD JURÍDICA, TERCEROS, INTERESES PÚBLICOS</a:t>
            </a:r>
            <a:endParaRPr/>
          </a:p>
          <a:p>
            <a:pPr marL="342900" marR="0" lvl="0" indent="-342900" algn="l" rtl="0">
              <a:lnSpc>
                <a:spcPct val="100000"/>
              </a:lnSpc>
              <a:spcBef>
                <a:spcPts val="500"/>
              </a:spcBef>
              <a:spcAft>
                <a:spcPts val="0"/>
              </a:spcAft>
              <a:buClr>
                <a:srgbClr val="404040"/>
              </a:buClr>
              <a:buSzPts val="2500"/>
              <a:buFont typeface="Arial"/>
              <a:buChar char="•"/>
            </a:pPr>
            <a:r>
              <a:rPr lang="en-US" sz="2500" b="1" i="0" u="none">
                <a:solidFill>
                  <a:srgbClr val="404040"/>
                </a:solidFill>
                <a:latin typeface="Calibri"/>
                <a:ea typeface="Calibri"/>
                <a:cs typeface="Calibri"/>
                <a:sym typeface="Calibri"/>
              </a:rPr>
              <a:t>EXCEDIDA RAZONABLES PAUTAS TEMPORALES, PRESUNCIÓN ABANDONO</a:t>
            </a:r>
            <a:endParaRPr/>
          </a:p>
          <a:p>
            <a:pPr marL="342900" marR="0" lvl="0" indent="-342900" algn="l" rtl="0">
              <a:lnSpc>
                <a:spcPct val="100000"/>
              </a:lnSpc>
              <a:spcBef>
                <a:spcPts val="500"/>
              </a:spcBef>
              <a:spcAft>
                <a:spcPts val="0"/>
              </a:spcAft>
              <a:buClr>
                <a:srgbClr val="404040"/>
              </a:buClr>
              <a:buSzPts val="2500"/>
              <a:buFont typeface="Arial"/>
              <a:buChar char="•"/>
            </a:pPr>
            <a:r>
              <a:rPr lang="en-US" sz="2500" b="1" i="0" u="none">
                <a:solidFill>
                  <a:srgbClr val="404040"/>
                </a:solidFill>
                <a:latin typeface="Calibri"/>
                <a:ea typeface="Calibri"/>
                <a:cs typeface="Calibri"/>
                <a:sym typeface="Calibri"/>
              </a:rPr>
              <a:t>RECHAZO FUNDADO, NO RECURSOS</a:t>
            </a:r>
            <a:endParaRPr/>
          </a:p>
        </p:txBody>
      </p:sp>
      <p:sp>
        <p:nvSpPr>
          <p:cNvPr id="734" name="Google Shape;734;p69"/>
          <p:cNvSpPr txBox="1"/>
          <p:nvPr/>
        </p:nvSpPr>
        <p:spPr>
          <a:xfrm>
            <a:off x="1587" y="6165850"/>
            <a:ext cx="9144000" cy="692150"/>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735" name="Google Shape;735;p69" descr="IPAB horizontal.png"/>
          <p:cNvPicPr preferRelativeResize="0"/>
          <p:nvPr/>
        </p:nvPicPr>
        <p:blipFill rotWithShape="1">
          <a:blip r:embed="rId3">
            <a:alphaModFix/>
          </a:blip>
          <a:srcRect/>
          <a:stretch/>
        </p:blipFill>
        <p:spPr>
          <a:xfrm>
            <a:off x="5902325" y="6165850"/>
            <a:ext cx="2978150" cy="620712"/>
          </a:xfrm>
          <a:prstGeom prst="rect">
            <a:avLst/>
          </a:prstGeom>
          <a:noFill/>
          <a:ln>
            <a:noFill/>
          </a:ln>
        </p:spPr>
      </p:pic>
      <p:sp>
        <p:nvSpPr>
          <p:cNvPr id="736" name="Google Shape;736;p69"/>
          <p:cNvSpPr txBox="1"/>
          <p:nvPr/>
        </p:nvSpPr>
        <p:spPr>
          <a:xfrm rot="10800000" flipH="1">
            <a:off x="3175" y="6105525"/>
            <a:ext cx="2332037" cy="60325"/>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737" name="Google Shape;737;p69"/>
          <p:cNvSpPr txBox="1"/>
          <p:nvPr/>
        </p:nvSpPr>
        <p:spPr>
          <a:xfrm rot="10800000" flipH="1">
            <a:off x="1489075" y="6119812"/>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738" name="Google Shape;738;p69"/>
          <p:cNvSpPr txBox="1"/>
          <p:nvPr/>
        </p:nvSpPr>
        <p:spPr>
          <a:xfrm rot="10800000" flipH="1">
            <a:off x="4211637" y="6105525"/>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Shape 742"/>
        <p:cNvGrpSpPr/>
        <p:nvPr/>
      </p:nvGrpSpPr>
      <p:grpSpPr>
        <a:xfrm>
          <a:off x="0" y="0"/>
          <a:ext cx="0" cy="0"/>
          <a:chOff x="0" y="0"/>
          <a:chExt cx="0" cy="0"/>
        </a:xfrm>
      </p:grpSpPr>
      <p:sp>
        <p:nvSpPr>
          <p:cNvPr id="743" name="Google Shape;743;p70"/>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4000"/>
              <a:buFont typeface="Calibri"/>
              <a:buNone/>
            </a:pPr>
            <a:r>
              <a:rPr lang="en-US" sz="4000" b="1" i="0" u="none" strike="noStrike" cap="none">
                <a:solidFill>
                  <a:schemeClr val="dk1"/>
                </a:solidFill>
                <a:latin typeface="Calibri"/>
                <a:ea typeface="Calibri"/>
                <a:cs typeface="Calibri"/>
                <a:sym typeface="Calibri"/>
              </a:rPr>
              <a:t>CASO PRACTICO</a:t>
            </a:r>
            <a:endParaRPr/>
          </a:p>
        </p:txBody>
      </p:sp>
      <p:sp>
        <p:nvSpPr>
          <p:cNvPr id="744" name="Google Shape;744;p70"/>
          <p:cNvSpPr txBox="1">
            <a:spLocks noGrp="1"/>
          </p:cNvSpPr>
          <p:nvPr>
            <p:ph type="body" idx="1"/>
          </p:nvPr>
        </p:nvSpPr>
        <p:spPr>
          <a:xfrm>
            <a:off x="179387" y="1125537"/>
            <a:ext cx="8507412" cy="5000625"/>
          </a:xfrm>
          <a:prstGeom prst="rect">
            <a:avLst/>
          </a:prstGeom>
          <a:noFill/>
          <a:ln>
            <a:noFill/>
          </a:ln>
        </p:spPr>
        <p:txBody>
          <a:bodyPr spcFirstLastPara="1" wrap="square" lIns="91425" tIns="45700" rIns="91425" bIns="45700" anchor="t" anchorCtr="0">
            <a:noAutofit/>
          </a:bodyPr>
          <a:lstStyle/>
          <a:p>
            <a:pPr marL="1143000" marR="0" lvl="2" indent="-228600" algn="just" rtl="0">
              <a:lnSpc>
                <a:spcPct val="100000"/>
              </a:lnSpc>
              <a:spcBef>
                <a:spcPts val="0"/>
              </a:spcBef>
              <a:spcAft>
                <a:spcPts val="0"/>
              </a:spcAft>
              <a:buClr>
                <a:srgbClr val="404040"/>
              </a:buClr>
              <a:buSzPts val="2400"/>
              <a:buFont typeface="Arial"/>
              <a:buNone/>
            </a:pPr>
            <a:r>
              <a:rPr lang="en-US" sz="2400" b="0" i="0" u="none" strike="noStrike" cap="none">
                <a:solidFill>
                  <a:srgbClr val="404040"/>
                </a:solidFill>
                <a:latin typeface="Calibri"/>
                <a:ea typeface="Calibri"/>
                <a:cs typeface="Calibri"/>
                <a:sym typeface="Calibri"/>
              </a:rPr>
              <a:t>	Edwin Cardona se presenta en Asesoría Letrada del Ministerio de Gobierno y solicita ver el expediente en el que tramita su reclamo por denegatorias de licencias. </a:t>
            </a:r>
            <a:endParaRPr/>
          </a:p>
          <a:p>
            <a:pPr marL="1143000" marR="0" lvl="2" indent="-228600" algn="just" rtl="0">
              <a:lnSpc>
                <a:spcPct val="100000"/>
              </a:lnSpc>
              <a:spcBef>
                <a:spcPts val="480"/>
              </a:spcBef>
              <a:spcAft>
                <a:spcPts val="0"/>
              </a:spcAft>
              <a:buClr>
                <a:srgbClr val="404040"/>
              </a:buClr>
              <a:buSzPts val="2400"/>
              <a:buFont typeface="Arial"/>
              <a:buNone/>
            </a:pPr>
            <a:r>
              <a:rPr lang="en-US" sz="2400" b="0" i="0" u="none" strike="noStrike" cap="none">
                <a:solidFill>
                  <a:srgbClr val="404040"/>
                </a:solidFill>
                <a:latin typeface="Calibri"/>
                <a:ea typeface="Calibri"/>
                <a:cs typeface="Calibri"/>
                <a:sym typeface="Calibri"/>
              </a:rPr>
              <a:t>	El Director de la Asesoría le dice que “está para dictamen”, que vuelva en una semana y lo pida por Mesa de Entradas. </a:t>
            </a:r>
            <a:endParaRPr/>
          </a:p>
          <a:p>
            <a:pPr marL="1143000" marR="0" lvl="2" indent="-228600" algn="just" rtl="0">
              <a:lnSpc>
                <a:spcPct val="100000"/>
              </a:lnSpc>
              <a:spcBef>
                <a:spcPts val="480"/>
              </a:spcBef>
              <a:spcAft>
                <a:spcPts val="0"/>
              </a:spcAft>
              <a:buClr>
                <a:srgbClr val="404040"/>
              </a:buClr>
              <a:buSzPts val="2400"/>
              <a:buFont typeface="Arial"/>
              <a:buNone/>
            </a:pPr>
            <a:r>
              <a:rPr lang="en-US" sz="2400" b="0" i="0" u="none" strike="noStrike" cap="none">
                <a:solidFill>
                  <a:srgbClr val="404040"/>
                </a:solidFill>
                <a:latin typeface="Calibri"/>
                <a:ea typeface="Calibri"/>
                <a:cs typeface="Calibri"/>
                <a:sym typeface="Calibri"/>
              </a:rPr>
              <a:t>	Edwin se enoja, se va y queda a la espera de que la semana que viene se emita el dictamen y se remita a Mesa de Entradas.</a:t>
            </a:r>
            <a:endParaRPr/>
          </a:p>
          <a:p>
            <a:pPr marL="1143000" marR="0" lvl="2" indent="-228600" algn="just" rtl="0">
              <a:lnSpc>
                <a:spcPct val="100000"/>
              </a:lnSpc>
              <a:spcBef>
                <a:spcPts val="480"/>
              </a:spcBef>
              <a:spcAft>
                <a:spcPts val="0"/>
              </a:spcAft>
              <a:buClr>
                <a:srgbClr val="404040"/>
              </a:buClr>
              <a:buSzPts val="2400"/>
              <a:buFont typeface="Arial"/>
              <a:buNone/>
            </a:pPr>
            <a:r>
              <a:rPr lang="en-US" sz="2400" b="0" i="0" u="none" strike="noStrike" cap="none">
                <a:solidFill>
                  <a:srgbClr val="404040"/>
                </a:solidFill>
                <a:latin typeface="Calibri"/>
                <a:ea typeface="Calibri"/>
                <a:cs typeface="Calibri"/>
                <a:sym typeface="Calibri"/>
              </a:rPr>
              <a:t>	Actuó bien el Director de la Asesoría? Cómo tendría que haber actuado? Edwin podía haber actuado de otra manera?</a:t>
            </a:r>
            <a:endParaRPr/>
          </a:p>
          <a:p>
            <a:pPr marL="342900" marR="0" lvl="0" indent="-190500" algn="l" rtl="0">
              <a:spcBef>
                <a:spcPts val="480"/>
              </a:spcBef>
              <a:spcAft>
                <a:spcPts val="0"/>
              </a:spcAft>
              <a:buClr>
                <a:schemeClr val="dk1"/>
              </a:buClr>
              <a:buSzPts val="2400"/>
              <a:buFont typeface="Arial"/>
              <a:buNone/>
            </a:pPr>
            <a:endParaRPr sz="2400" b="0" i="0" u="none" strike="noStrike" cap="none">
              <a:solidFill>
                <a:srgbClr val="404040"/>
              </a:solidFill>
              <a:latin typeface="Calibri"/>
              <a:ea typeface="Calibri"/>
              <a:cs typeface="Calibri"/>
              <a:sym typeface="Calibri"/>
            </a:endParaRPr>
          </a:p>
        </p:txBody>
      </p:sp>
      <p:sp>
        <p:nvSpPr>
          <p:cNvPr id="745" name="Google Shape;745;p70"/>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Verdana"/>
              <a:buNone/>
            </a:pPr>
            <a:fld id="{00000000-1234-1234-1234-123412341234}" type="slidenum">
              <a:rPr lang="en-US" sz="12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1200"/>
                <a:buFont typeface="Verdana"/>
                <a:buNone/>
              </a:pPr>
              <a:t>58</a:t>
            </a:fld>
            <a:endParaRPr/>
          </a:p>
        </p:txBody>
      </p:sp>
      <p:sp>
        <p:nvSpPr>
          <p:cNvPr id="746" name="Google Shape;746;p70"/>
          <p:cNvSpPr txBox="1"/>
          <p:nvPr/>
        </p:nvSpPr>
        <p:spPr>
          <a:xfrm>
            <a:off x="1587" y="6165850"/>
            <a:ext cx="9144000" cy="692150"/>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747" name="Google Shape;747;p70"/>
          <p:cNvSpPr txBox="1"/>
          <p:nvPr/>
        </p:nvSpPr>
        <p:spPr>
          <a:xfrm rot="10800000" flipH="1">
            <a:off x="3175" y="6105525"/>
            <a:ext cx="2332037" cy="60325"/>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748" name="Google Shape;748;p70"/>
          <p:cNvSpPr txBox="1"/>
          <p:nvPr/>
        </p:nvSpPr>
        <p:spPr>
          <a:xfrm rot="10800000" flipH="1">
            <a:off x="1489075" y="6119812"/>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749" name="Google Shape;749;p70"/>
          <p:cNvSpPr txBox="1"/>
          <p:nvPr/>
        </p:nvSpPr>
        <p:spPr>
          <a:xfrm rot="10800000" flipH="1">
            <a:off x="4211637" y="6105525"/>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750" name="Google Shape;750;p70" descr="IPAB horizontal.png"/>
          <p:cNvPicPr preferRelativeResize="0"/>
          <p:nvPr/>
        </p:nvPicPr>
        <p:blipFill rotWithShape="1">
          <a:blip r:embed="rId3">
            <a:alphaModFix/>
          </a:blip>
          <a:srcRect/>
          <a:stretch/>
        </p:blipFill>
        <p:spPr>
          <a:xfrm>
            <a:off x="5902325" y="6165850"/>
            <a:ext cx="2978150" cy="620712"/>
          </a:xfrm>
          <a:prstGeom prst="rect">
            <a:avLst/>
          </a:prstGeom>
          <a:noFill/>
          <a:ln>
            <a:noFill/>
          </a:ln>
        </p:spPr>
      </p:pic>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Shape 754"/>
        <p:cNvGrpSpPr/>
        <p:nvPr/>
      </p:nvGrpSpPr>
      <p:grpSpPr>
        <a:xfrm>
          <a:off x="0" y="0"/>
          <a:ext cx="0" cy="0"/>
          <a:chOff x="0" y="0"/>
          <a:chExt cx="0" cy="0"/>
        </a:xfrm>
      </p:grpSpPr>
      <p:sp>
        <p:nvSpPr>
          <p:cNvPr id="755" name="Google Shape;755;p71"/>
          <p:cNvSpPr txBox="1"/>
          <p:nvPr/>
        </p:nvSpPr>
        <p:spPr>
          <a:xfrm>
            <a:off x="1587" y="765175"/>
            <a:ext cx="9144000" cy="6092825"/>
          </a:xfrm>
          <a:prstGeom prst="rect">
            <a:avLst/>
          </a:prstGeom>
          <a:solidFill>
            <a:srgbClr val="7030A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756" name="Google Shape;756;p71"/>
          <p:cNvSpPr txBox="1"/>
          <p:nvPr/>
        </p:nvSpPr>
        <p:spPr>
          <a:xfrm>
            <a:off x="3175" y="620712"/>
            <a:ext cx="2332037" cy="144462"/>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757" name="Google Shape;757;p71"/>
          <p:cNvSpPr txBox="1"/>
          <p:nvPr/>
        </p:nvSpPr>
        <p:spPr>
          <a:xfrm>
            <a:off x="1489075" y="620712"/>
            <a:ext cx="4105275" cy="144462"/>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758" name="Google Shape;758;p71"/>
          <p:cNvSpPr txBox="1"/>
          <p:nvPr/>
        </p:nvSpPr>
        <p:spPr>
          <a:xfrm>
            <a:off x="4211637" y="620712"/>
            <a:ext cx="4932362" cy="144462"/>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759" name="Google Shape;759;p71" descr="mendoza gobierno.png"/>
          <p:cNvPicPr preferRelativeResize="0"/>
          <p:nvPr/>
        </p:nvPicPr>
        <p:blipFill rotWithShape="1">
          <a:blip r:embed="rId3">
            <a:alphaModFix/>
          </a:blip>
          <a:srcRect/>
          <a:stretch/>
        </p:blipFill>
        <p:spPr>
          <a:xfrm>
            <a:off x="2671762" y="3141662"/>
            <a:ext cx="3800475" cy="1119187"/>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8"/>
          <p:cNvSpPr txBox="1"/>
          <p:nvPr/>
        </p:nvSpPr>
        <p:spPr>
          <a:xfrm>
            <a:off x="1587" y="6165850"/>
            <a:ext cx="9144000" cy="692150"/>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137" name="Google Shape;137;p18"/>
          <p:cNvSpPr txBox="1"/>
          <p:nvPr/>
        </p:nvSpPr>
        <p:spPr>
          <a:xfrm rot="10800000" flipH="1">
            <a:off x="3175" y="6105525"/>
            <a:ext cx="2332037" cy="60325"/>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138" name="Google Shape;138;p18"/>
          <p:cNvSpPr txBox="1"/>
          <p:nvPr/>
        </p:nvSpPr>
        <p:spPr>
          <a:xfrm rot="10800000" flipH="1">
            <a:off x="1489075" y="6119812"/>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139" name="Google Shape;139;p18"/>
          <p:cNvSpPr txBox="1"/>
          <p:nvPr/>
        </p:nvSpPr>
        <p:spPr>
          <a:xfrm rot="10800000" flipH="1">
            <a:off x="4211637" y="6105525"/>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140" name="Google Shape;140;p18" descr="IPAB horizontal.png"/>
          <p:cNvPicPr preferRelativeResize="0"/>
          <p:nvPr/>
        </p:nvPicPr>
        <p:blipFill rotWithShape="1">
          <a:blip r:embed="rId3">
            <a:alphaModFix/>
          </a:blip>
          <a:srcRect/>
          <a:stretch/>
        </p:blipFill>
        <p:spPr>
          <a:xfrm>
            <a:off x="5902325" y="6165850"/>
            <a:ext cx="2978150" cy="620712"/>
          </a:xfrm>
          <a:prstGeom prst="rect">
            <a:avLst/>
          </a:prstGeom>
          <a:noFill/>
          <a:ln>
            <a:noFill/>
          </a:ln>
        </p:spPr>
      </p:pic>
      <p:sp>
        <p:nvSpPr>
          <p:cNvPr id="141" name="Google Shape;141;p18"/>
          <p:cNvSpPr txBox="1">
            <a:spLocks noGrp="1"/>
          </p:cNvSpPr>
          <p:nvPr>
            <p:ph type="title"/>
          </p:nvPr>
        </p:nvSpPr>
        <p:spPr>
          <a:xfrm>
            <a:off x="642937" y="571500"/>
            <a:ext cx="7772400"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4000"/>
              <a:buFont typeface="Calibri"/>
              <a:buNone/>
            </a:pPr>
            <a:r>
              <a:rPr lang="en-US" sz="4000" b="0" i="0" u="none" strike="noStrike" cap="none">
                <a:solidFill>
                  <a:schemeClr val="dk1"/>
                </a:solidFill>
                <a:latin typeface="Calibri"/>
                <a:ea typeface="Calibri"/>
                <a:cs typeface="Calibri"/>
                <a:sym typeface="Calibri"/>
              </a:rPr>
              <a:t/>
            </a:r>
            <a:br>
              <a:rPr lang="en-US" sz="4000" b="0" i="0" u="none" strike="noStrike" cap="none">
                <a:solidFill>
                  <a:schemeClr val="dk1"/>
                </a:solidFill>
                <a:latin typeface="Calibri"/>
                <a:ea typeface="Calibri"/>
                <a:cs typeface="Calibri"/>
                <a:sym typeface="Calibri"/>
              </a:rPr>
            </a:br>
            <a:r>
              <a:rPr lang="en-US" sz="4000" b="0" i="0" u="none" strike="noStrike" cap="none">
                <a:solidFill>
                  <a:schemeClr val="dk1"/>
                </a:solidFill>
                <a:latin typeface="Calibri"/>
                <a:ea typeface="Calibri"/>
                <a:cs typeface="Calibri"/>
                <a:sym typeface="Calibri"/>
              </a:rPr>
              <a:t/>
            </a:r>
            <a:br>
              <a:rPr lang="en-US" sz="4000" b="0" i="0" u="none" strike="noStrike" cap="none">
                <a:solidFill>
                  <a:schemeClr val="dk1"/>
                </a:solidFill>
                <a:latin typeface="Calibri"/>
                <a:ea typeface="Calibri"/>
                <a:cs typeface="Calibri"/>
                <a:sym typeface="Calibri"/>
              </a:rPr>
            </a:br>
            <a:r>
              <a:rPr lang="en-US" sz="4000" b="0" i="0" u="none" strike="noStrike" cap="none">
                <a:solidFill>
                  <a:schemeClr val="dk1"/>
                </a:solidFill>
                <a:latin typeface="Calibri"/>
                <a:ea typeface="Calibri"/>
                <a:cs typeface="Calibri"/>
                <a:sym typeface="Calibri"/>
              </a:rPr>
              <a:t/>
            </a:r>
            <a:br>
              <a:rPr lang="en-US" sz="4000" b="0" i="0" u="none" strike="noStrike" cap="none">
                <a:solidFill>
                  <a:schemeClr val="dk1"/>
                </a:solidFill>
                <a:latin typeface="Calibri"/>
                <a:ea typeface="Calibri"/>
                <a:cs typeface="Calibri"/>
                <a:sym typeface="Calibri"/>
              </a:rPr>
            </a:br>
            <a:r>
              <a:rPr lang="en-US" sz="4000" b="0" i="0" u="none" strike="noStrike" cap="none">
                <a:solidFill>
                  <a:schemeClr val="dk1"/>
                </a:solidFill>
                <a:latin typeface="Calibri"/>
                <a:ea typeface="Calibri"/>
                <a:cs typeface="Calibri"/>
                <a:sym typeface="Calibri"/>
              </a:rPr>
              <a:t/>
            </a:r>
            <a:br>
              <a:rPr lang="en-US" sz="4000" b="0" i="0" u="none" strike="noStrike" cap="none">
                <a:solidFill>
                  <a:schemeClr val="dk1"/>
                </a:solidFill>
                <a:latin typeface="Calibri"/>
                <a:ea typeface="Calibri"/>
                <a:cs typeface="Calibri"/>
                <a:sym typeface="Calibri"/>
              </a:rPr>
            </a:br>
            <a:r>
              <a:rPr lang="en-US" sz="4000" b="0" i="0" u="none" strike="noStrike" cap="none">
                <a:solidFill>
                  <a:schemeClr val="dk1"/>
                </a:solidFill>
                <a:latin typeface="Calibri"/>
                <a:ea typeface="Calibri"/>
                <a:cs typeface="Calibri"/>
                <a:sym typeface="Calibri"/>
              </a:rPr>
              <a:t/>
            </a:r>
            <a:br>
              <a:rPr lang="en-US" sz="4000" b="0" i="0" u="none" strike="noStrike" cap="none">
                <a:solidFill>
                  <a:schemeClr val="dk1"/>
                </a:solidFill>
                <a:latin typeface="Calibri"/>
                <a:ea typeface="Calibri"/>
                <a:cs typeface="Calibri"/>
                <a:sym typeface="Calibri"/>
              </a:rPr>
            </a:br>
            <a:r>
              <a:rPr lang="en-US" sz="4500" b="1" i="0" u="none" strike="noStrike" cap="none">
                <a:solidFill>
                  <a:schemeClr val="dk1"/>
                </a:solidFill>
                <a:latin typeface="Calibri"/>
                <a:ea typeface="Calibri"/>
                <a:cs typeface="Calibri"/>
                <a:sym typeface="Calibri"/>
              </a:rPr>
              <a:t>PROCEDIMIENTO</a:t>
            </a:r>
            <a:br>
              <a:rPr lang="en-US" sz="4500" b="1" i="0" u="none" strike="noStrike" cap="none">
                <a:solidFill>
                  <a:schemeClr val="dk1"/>
                </a:solidFill>
                <a:latin typeface="Calibri"/>
                <a:ea typeface="Calibri"/>
                <a:cs typeface="Calibri"/>
                <a:sym typeface="Calibri"/>
              </a:rPr>
            </a:br>
            <a:r>
              <a:rPr lang="en-US" sz="4500" b="1" i="0" u="none" strike="noStrike" cap="none">
                <a:solidFill>
                  <a:schemeClr val="dk1"/>
                </a:solidFill>
                <a:latin typeface="Calibri"/>
                <a:ea typeface="Calibri"/>
                <a:cs typeface="Calibri"/>
                <a:sym typeface="Calibri"/>
              </a:rPr>
              <a:t>ADMINISTRATIVO:</a:t>
            </a:r>
            <a:br>
              <a:rPr lang="en-US" sz="4500" b="1" i="0" u="none" strike="noStrike" cap="none">
                <a:solidFill>
                  <a:schemeClr val="dk1"/>
                </a:solidFill>
                <a:latin typeface="Calibri"/>
                <a:ea typeface="Calibri"/>
                <a:cs typeface="Calibri"/>
                <a:sym typeface="Calibri"/>
              </a:rPr>
            </a:br>
            <a:r>
              <a:rPr lang="en-US" sz="4500" b="1" i="0" u="none" strike="noStrike" cap="none">
                <a:solidFill>
                  <a:schemeClr val="dk1"/>
                </a:solidFill>
                <a:latin typeface="Calibri"/>
                <a:ea typeface="Calibri"/>
                <a:cs typeface="Calibri"/>
                <a:sym typeface="Calibri"/>
              </a:rPr>
              <a:t/>
            </a:r>
            <a:br>
              <a:rPr lang="en-US" sz="4500" b="1" i="0" u="none" strike="noStrike" cap="none">
                <a:solidFill>
                  <a:schemeClr val="dk1"/>
                </a:solidFill>
                <a:latin typeface="Calibri"/>
                <a:ea typeface="Calibri"/>
                <a:cs typeface="Calibri"/>
                <a:sym typeface="Calibri"/>
              </a:rPr>
            </a:b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19"/>
          <p:cNvSpPr txBox="1">
            <a:spLocks noGrp="1"/>
          </p:cNvSpPr>
          <p:nvPr>
            <p:ph type="title"/>
          </p:nvPr>
        </p:nvSpPr>
        <p:spPr>
          <a:xfrm>
            <a:off x="457200" y="274637"/>
            <a:ext cx="8218487" cy="2217737"/>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3600"/>
              <a:buFont typeface="Calibri"/>
              <a:buNone/>
            </a:pPr>
            <a:r>
              <a:rPr lang="en-US" sz="3600" b="0" i="0" u="none" strike="noStrike" cap="none">
                <a:solidFill>
                  <a:schemeClr val="dk1"/>
                </a:solidFill>
                <a:latin typeface="Calibri"/>
                <a:ea typeface="Calibri"/>
                <a:cs typeface="Calibri"/>
                <a:sym typeface="Calibri"/>
              </a:rPr>
              <a:t/>
            </a:r>
            <a:br>
              <a:rPr lang="en-US" sz="3600" b="0" i="0" u="none" strike="noStrike" cap="none">
                <a:solidFill>
                  <a:schemeClr val="dk1"/>
                </a:solidFill>
                <a:latin typeface="Calibri"/>
                <a:ea typeface="Calibri"/>
                <a:cs typeface="Calibri"/>
                <a:sym typeface="Calibri"/>
              </a:rPr>
            </a:br>
            <a:r>
              <a:rPr lang="en-US" sz="3600" b="0" i="0" u="none" strike="noStrike" cap="none">
                <a:solidFill>
                  <a:schemeClr val="dk1"/>
                </a:solidFill>
                <a:latin typeface="Calibri"/>
                <a:ea typeface="Calibri"/>
                <a:cs typeface="Calibri"/>
                <a:sym typeface="Calibri"/>
              </a:rPr>
              <a:t/>
            </a:r>
            <a:br>
              <a:rPr lang="en-US" sz="3600" b="0" i="0" u="none" strike="noStrike" cap="none">
                <a:solidFill>
                  <a:schemeClr val="dk1"/>
                </a:solidFill>
                <a:latin typeface="Calibri"/>
                <a:ea typeface="Calibri"/>
                <a:cs typeface="Calibri"/>
                <a:sym typeface="Calibri"/>
              </a:rPr>
            </a:br>
            <a:r>
              <a:rPr lang="en-US" sz="3600" b="0" i="0" u="none" strike="noStrike" cap="none">
                <a:solidFill>
                  <a:schemeClr val="dk1"/>
                </a:solidFill>
                <a:latin typeface="Calibri"/>
                <a:ea typeface="Calibri"/>
                <a:cs typeface="Calibri"/>
                <a:sym typeface="Calibri"/>
              </a:rPr>
              <a:t/>
            </a:r>
            <a:br>
              <a:rPr lang="en-US" sz="3600" b="0" i="0" u="none" strike="noStrike" cap="none">
                <a:solidFill>
                  <a:schemeClr val="dk1"/>
                </a:solidFill>
                <a:latin typeface="Calibri"/>
                <a:ea typeface="Calibri"/>
                <a:cs typeface="Calibri"/>
                <a:sym typeface="Calibri"/>
              </a:rPr>
            </a:br>
            <a:r>
              <a:rPr lang="en-US" sz="3600" b="0" i="0" u="none" strike="noStrike" cap="none">
                <a:solidFill>
                  <a:schemeClr val="dk1"/>
                </a:solidFill>
                <a:latin typeface="Calibri"/>
                <a:ea typeface="Calibri"/>
                <a:cs typeface="Calibri"/>
                <a:sym typeface="Calibri"/>
              </a:rPr>
              <a:t/>
            </a:r>
            <a:br>
              <a:rPr lang="en-US" sz="3600" b="0" i="0" u="none" strike="noStrike" cap="none">
                <a:solidFill>
                  <a:schemeClr val="dk1"/>
                </a:solidFill>
                <a:latin typeface="Calibri"/>
                <a:ea typeface="Calibri"/>
                <a:cs typeface="Calibri"/>
                <a:sym typeface="Calibri"/>
              </a:rPr>
            </a:br>
            <a:r>
              <a:rPr lang="en-US" sz="3600" b="0" i="0" u="none" strike="noStrike" cap="none">
                <a:solidFill>
                  <a:schemeClr val="dk1"/>
                </a:solidFill>
                <a:latin typeface="Calibri"/>
                <a:ea typeface="Calibri"/>
                <a:cs typeface="Calibri"/>
                <a:sym typeface="Calibri"/>
              </a:rPr>
              <a:t/>
            </a:r>
            <a:br>
              <a:rPr lang="en-US" sz="3600" b="0" i="0" u="none" strike="noStrike" cap="none">
                <a:solidFill>
                  <a:schemeClr val="dk1"/>
                </a:solidFill>
                <a:latin typeface="Calibri"/>
                <a:ea typeface="Calibri"/>
                <a:cs typeface="Calibri"/>
                <a:sym typeface="Calibri"/>
              </a:rPr>
            </a:br>
            <a:r>
              <a:rPr lang="en-US" sz="3600" b="0" i="0" u="none" strike="noStrike" cap="none">
                <a:solidFill>
                  <a:schemeClr val="dk1"/>
                </a:solidFill>
                <a:latin typeface="Calibri"/>
                <a:ea typeface="Calibri"/>
                <a:cs typeface="Calibri"/>
                <a:sym typeface="Calibri"/>
              </a:rPr>
              <a:t/>
            </a:r>
            <a:br>
              <a:rPr lang="en-US" sz="3600" b="0" i="0" u="none" strike="noStrike" cap="none">
                <a:solidFill>
                  <a:schemeClr val="dk1"/>
                </a:solidFill>
                <a:latin typeface="Calibri"/>
                <a:ea typeface="Calibri"/>
                <a:cs typeface="Calibri"/>
                <a:sym typeface="Calibri"/>
              </a:rPr>
            </a:br>
            <a:r>
              <a:rPr lang="en-US" sz="5900" b="1" i="0" u="none" strike="noStrike" cap="none">
                <a:solidFill>
                  <a:schemeClr val="dk1"/>
                </a:solidFill>
                <a:latin typeface="Calibri"/>
                <a:ea typeface="Calibri"/>
                <a:cs typeface="Calibri"/>
                <a:sym typeface="Calibri"/>
              </a:rPr>
              <a:t>¿Qué es el PROCEDIMIENTO ADMINISTRATIVO?</a:t>
            </a:r>
            <a:r>
              <a:rPr lang="en-US" sz="3600" b="0" i="0" u="none" strike="noStrike" cap="none">
                <a:solidFill>
                  <a:schemeClr val="dk1"/>
                </a:solidFill>
                <a:latin typeface="Calibri"/>
                <a:ea typeface="Calibri"/>
                <a:cs typeface="Calibri"/>
                <a:sym typeface="Calibri"/>
              </a:rPr>
              <a:t> </a:t>
            </a:r>
            <a:endParaRPr/>
          </a:p>
        </p:txBody>
      </p:sp>
      <p:sp>
        <p:nvSpPr>
          <p:cNvPr id="147" name="Google Shape;147;p19"/>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Verdana"/>
              <a:buNone/>
            </a:pPr>
            <a:fld id="{00000000-1234-1234-1234-123412341234}" type="slidenum">
              <a:rPr lang="en-US" sz="12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1200"/>
                <a:buFont typeface="Verdana"/>
                <a:buNone/>
              </a:pPr>
              <a:t>7</a:t>
            </a:fld>
            <a:endParaRPr/>
          </a:p>
        </p:txBody>
      </p:sp>
      <p:sp>
        <p:nvSpPr>
          <p:cNvPr id="148" name="Google Shape;148;p19"/>
          <p:cNvSpPr txBox="1"/>
          <p:nvPr/>
        </p:nvSpPr>
        <p:spPr>
          <a:xfrm>
            <a:off x="1587" y="6165850"/>
            <a:ext cx="9144000" cy="692150"/>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149" name="Google Shape;149;p19" descr="IPAB horizontal.png"/>
          <p:cNvPicPr preferRelativeResize="0"/>
          <p:nvPr/>
        </p:nvPicPr>
        <p:blipFill rotWithShape="1">
          <a:blip r:embed="rId3">
            <a:alphaModFix/>
          </a:blip>
          <a:srcRect/>
          <a:stretch/>
        </p:blipFill>
        <p:spPr>
          <a:xfrm>
            <a:off x="5902325" y="6165850"/>
            <a:ext cx="2978150" cy="620712"/>
          </a:xfrm>
          <a:prstGeom prst="rect">
            <a:avLst/>
          </a:prstGeom>
          <a:noFill/>
          <a:ln>
            <a:noFill/>
          </a:ln>
        </p:spPr>
      </p:pic>
      <p:sp>
        <p:nvSpPr>
          <p:cNvPr id="150" name="Google Shape;150;p19"/>
          <p:cNvSpPr txBox="1"/>
          <p:nvPr/>
        </p:nvSpPr>
        <p:spPr>
          <a:xfrm rot="10800000" flipH="1">
            <a:off x="3175" y="6105525"/>
            <a:ext cx="2332037" cy="60325"/>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151" name="Google Shape;151;p19"/>
          <p:cNvSpPr txBox="1"/>
          <p:nvPr/>
        </p:nvSpPr>
        <p:spPr>
          <a:xfrm rot="10800000" flipH="1">
            <a:off x="1489075" y="6119812"/>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152" name="Google Shape;152;p19"/>
          <p:cNvSpPr txBox="1"/>
          <p:nvPr/>
        </p:nvSpPr>
        <p:spPr>
          <a:xfrm rot="10800000" flipH="1">
            <a:off x="4211637" y="6105525"/>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20"/>
          <p:cNvSpPr txBox="1">
            <a:spLocks noGrp="1"/>
          </p:cNvSpPr>
          <p:nvPr>
            <p:ph type="ctrTitle"/>
          </p:nvPr>
        </p:nvSpPr>
        <p:spPr>
          <a:xfrm>
            <a:off x="611187" y="908050"/>
            <a:ext cx="7772400" cy="14700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4300"/>
              <a:buFont typeface="Calibri"/>
              <a:buNone/>
            </a:pPr>
            <a:r>
              <a:rPr lang="en-US" sz="4300" b="0" i="0" u="none" strike="noStrike" cap="none">
                <a:solidFill>
                  <a:schemeClr val="dk1"/>
                </a:solidFill>
                <a:latin typeface="Calibri"/>
                <a:ea typeface="Calibri"/>
                <a:cs typeface="Calibri"/>
                <a:sym typeface="Calibri"/>
              </a:rPr>
              <a:t/>
            </a:r>
            <a:br>
              <a:rPr lang="en-US" sz="4300" b="0" i="0" u="none" strike="noStrike" cap="none">
                <a:solidFill>
                  <a:schemeClr val="dk1"/>
                </a:solidFill>
                <a:latin typeface="Calibri"/>
                <a:ea typeface="Calibri"/>
                <a:cs typeface="Calibri"/>
                <a:sym typeface="Calibri"/>
              </a:rPr>
            </a:br>
            <a:r>
              <a:rPr lang="en-US" sz="4300" b="0" i="0" u="none" strike="noStrike" cap="none">
                <a:solidFill>
                  <a:schemeClr val="dk1"/>
                </a:solidFill>
                <a:latin typeface="Calibri"/>
                <a:ea typeface="Calibri"/>
                <a:cs typeface="Calibri"/>
                <a:sym typeface="Calibri"/>
              </a:rPr>
              <a:t/>
            </a:r>
            <a:br>
              <a:rPr lang="en-US" sz="4300" b="0" i="0" u="none" strike="noStrike" cap="none">
                <a:solidFill>
                  <a:schemeClr val="dk1"/>
                </a:solidFill>
                <a:latin typeface="Calibri"/>
                <a:ea typeface="Calibri"/>
                <a:cs typeface="Calibri"/>
                <a:sym typeface="Calibri"/>
              </a:rPr>
            </a:br>
            <a:r>
              <a:rPr lang="en-US" sz="4300" b="0" i="0" u="none" strike="noStrike" cap="none">
                <a:solidFill>
                  <a:schemeClr val="dk1"/>
                </a:solidFill>
                <a:latin typeface="Calibri"/>
                <a:ea typeface="Calibri"/>
                <a:cs typeface="Calibri"/>
                <a:sym typeface="Calibri"/>
              </a:rPr>
              <a:t/>
            </a:r>
            <a:br>
              <a:rPr lang="en-US" sz="4300" b="0" i="0" u="none" strike="noStrike" cap="none">
                <a:solidFill>
                  <a:schemeClr val="dk1"/>
                </a:solidFill>
                <a:latin typeface="Calibri"/>
                <a:ea typeface="Calibri"/>
                <a:cs typeface="Calibri"/>
                <a:sym typeface="Calibri"/>
              </a:rPr>
            </a:br>
            <a:r>
              <a:rPr lang="en-US" sz="4300" b="0" i="0" u="none" strike="noStrike" cap="none">
                <a:solidFill>
                  <a:schemeClr val="dk1"/>
                </a:solidFill>
                <a:latin typeface="Calibri"/>
                <a:ea typeface="Calibri"/>
                <a:cs typeface="Calibri"/>
                <a:sym typeface="Calibri"/>
              </a:rPr>
              <a:t/>
            </a:r>
            <a:br>
              <a:rPr lang="en-US" sz="4300" b="0" i="0" u="none" strike="noStrike" cap="none">
                <a:solidFill>
                  <a:schemeClr val="dk1"/>
                </a:solidFill>
                <a:latin typeface="Calibri"/>
                <a:ea typeface="Calibri"/>
                <a:cs typeface="Calibri"/>
                <a:sym typeface="Calibri"/>
              </a:rPr>
            </a:br>
            <a:r>
              <a:rPr lang="en-US" sz="4300" b="0" i="0" u="none" strike="noStrike" cap="none">
                <a:solidFill>
                  <a:schemeClr val="dk1"/>
                </a:solidFill>
                <a:latin typeface="Calibri"/>
                <a:ea typeface="Calibri"/>
                <a:cs typeface="Calibri"/>
                <a:sym typeface="Calibri"/>
              </a:rPr>
              <a:t/>
            </a:r>
            <a:br>
              <a:rPr lang="en-US" sz="4300" b="0" i="0" u="none" strike="noStrike" cap="none">
                <a:solidFill>
                  <a:schemeClr val="dk1"/>
                </a:solidFill>
                <a:latin typeface="Calibri"/>
                <a:ea typeface="Calibri"/>
                <a:cs typeface="Calibri"/>
                <a:sym typeface="Calibri"/>
              </a:rPr>
            </a:br>
            <a:endParaRPr/>
          </a:p>
        </p:txBody>
      </p:sp>
      <p:sp>
        <p:nvSpPr>
          <p:cNvPr id="158" name="Google Shape;158;p20"/>
          <p:cNvSpPr txBox="1">
            <a:spLocks noGrp="1"/>
          </p:cNvSpPr>
          <p:nvPr>
            <p:ph type="subTitle" idx="1"/>
          </p:nvPr>
        </p:nvSpPr>
        <p:spPr>
          <a:xfrm>
            <a:off x="684212" y="981075"/>
            <a:ext cx="7704137" cy="5545137"/>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chemeClr val="dk1"/>
              </a:buClr>
              <a:buSzPts val="6000"/>
              <a:buFont typeface="Arial"/>
              <a:buNone/>
            </a:pPr>
            <a:r>
              <a:rPr lang="en-US" sz="6000" b="1" i="0" u="none" strike="noStrike" cap="none">
                <a:solidFill>
                  <a:schemeClr val="dk1"/>
                </a:solidFill>
                <a:latin typeface="Calibri"/>
                <a:ea typeface="Calibri"/>
                <a:cs typeface="Calibri"/>
                <a:sym typeface="Calibri"/>
              </a:rPr>
              <a:t>Secuencia de actos (pasos) necesarios para el ejercicio de la función administrativa</a:t>
            </a:r>
            <a:r>
              <a:rPr lang="en-US" sz="2800" b="0" i="0" u="none" strike="noStrike" cap="none">
                <a:solidFill>
                  <a:schemeClr val="dk1"/>
                </a:solidFill>
                <a:latin typeface="Calibri"/>
                <a:ea typeface="Calibri"/>
                <a:cs typeface="Calibri"/>
                <a:sym typeface="Calibri"/>
              </a:rPr>
              <a:t/>
            </a:r>
            <a:br>
              <a:rPr lang="en-US" sz="2800" b="0" i="0" u="none" strike="noStrike" cap="none">
                <a:solidFill>
                  <a:schemeClr val="dk1"/>
                </a:solidFill>
                <a:latin typeface="Calibri"/>
                <a:ea typeface="Calibri"/>
                <a:cs typeface="Calibri"/>
                <a:sym typeface="Calibri"/>
              </a:rPr>
            </a:br>
            <a:r>
              <a:rPr lang="en-US" sz="2800" b="0" i="0" u="none" strike="noStrike" cap="none">
                <a:solidFill>
                  <a:schemeClr val="dk1"/>
                </a:solidFill>
                <a:latin typeface="Calibri"/>
                <a:ea typeface="Calibri"/>
                <a:cs typeface="Calibri"/>
                <a:sym typeface="Calibri"/>
              </a:rPr>
              <a:t>(relación con el acto administrativo)</a:t>
            </a:r>
            <a:endParaRPr/>
          </a:p>
        </p:txBody>
      </p:sp>
      <p:sp>
        <p:nvSpPr>
          <p:cNvPr id="159" name="Google Shape;159;p20"/>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Verdana"/>
              <a:buNone/>
            </a:pPr>
            <a:fld id="{00000000-1234-1234-1234-123412341234}" type="slidenum">
              <a:rPr lang="en-US" sz="12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1200"/>
                <a:buFont typeface="Verdana"/>
                <a:buNone/>
              </a:pPr>
              <a:t>8</a:t>
            </a:fld>
            <a:endParaRPr/>
          </a:p>
        </p:txBody>
      </p:sp>
      <p:sp>
        <p:nvSpPr>
          <p:cNvPr id="160" name="Google Shape;160;p20"/>
          <p:cNvSpPr txBox="1"/>
          <p:nvPr/>
        </p:nvSpPr>
        <p:spPr>
          <a:xfrm>
            <a:off x="1587" y="6165850"/>
            <a:ext cx="9144000" cy="692150"/>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161" name="Google Shape;161;p20" descr="IPAB horizontal.png"/>
          <p:cNvPicPr preferRelativeResize="0"/>
          <p:nvPr/>
        </p:nvPicPr>
        <p:blipFill rotWithShape="1">
          <a:blip r:embed="rId3">
            <a:alphaModFix/>
          </a:blip>
          <a:srcRect/>
          <a:stretch/>
        </p:blipFill>
        <p:spPr>
          <a:xfrm>
            <a:off x="5902325" y="6165850"/>
            <a:ext cx="2978150" cy="620712"/>
          </a:xfrm>
          <a:prstGeom prst="rect">
            <a:avLst/>
          </a:prstGeom>
          <a:noFill/>
          <a:ln>
            <a:noFill/>
          </a:ln>
        </p:spPr>
      </p:pic>
      <p:sp>
        <p:nvSpPr>
          <p:cNvPr id="162" name="Google Shape;162;p20"/>
          <p:cNvSpPr txBox="1"/>
          <p:nvPr/>
        </p:nvSpPr>
        <p:spPr>
          <a:xfrm rot="10800000" flipH="1">
            <a:off x="3175" y="6105525"/>
            <a:ext cx="2332037" cy="60325"/>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163" name="Google Shape;163;p20"/>
          <p:cNvSpPr txBox="1"/>
          <p:nvPr/>
        </p:nvSpPr>
        <p:spPr>
          <a:xfrm rot="10800000" flipH="1">
            <a:off x="1489075" y="6119812"/>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164" name="Google Shape;164;p20"/>
          <p:cNvSpPr txBox="1"/>
          <p:nvPr/>
        </p:nvSpPr>
        <p:spPr>
          <a:xfrm rot="10800000" flipH="1">
            <a:off x="4211637" y="6105525"/>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21"/>
          <p:cNvSpPr txBox="1">
            <a:spLocks noGrp="1"/>
          </p:cNvSpPr>
          <p:nvPr>
            <p:ph type="body" idx="1"/>
          </p:nvPr>
        </p:nvSpPr>
        <p:spPr>
          <a:xfrm>
            <a:off x="0" y="692150"/>
            <a:ext cx="9144000" cy="4530725"/>
          </a:xfrm>
          <a:prstGeom prst="rect">
            <a:avLst/>
          </a:prstGeom>
          <a:noFill/>
          <a:ln>
            <a:noFill/>
          </a:ln>
        </p:spPr>
        <p:txBody>
          <a:bodyPr spcFirstLastPara="1" wrap="square" lIns="91425" tIns="45700" rIns="91425" bIns="45700" anchor="t" anchorCtr="0">
            <a:noAutofit/>
          </a:bodyPr>
          <a:lstStyle/>
          <a:p>
            <a:pPr marL="342900" marR="0" lvl="0" indent="-342900" algn="ctr" rtl="0">
              <a:lnSpc>
                <a:spcPct val="100000"/>
              </a:lnSpc>
              <a:spcBef>
                <a:spcPts val="0"/>
              </a:spcBef>
              <a:spcAft>
                <a:spcPts val="0"/>
              </a:spcAft>
              <a:buClr>
                <a:schemeClr val="dk1"/>
              </a:buClr>
              <a:buSzPts val="2800"/>
              <a:buFont typeface="Arial"/>
              <a:buNone/>
            </a:pPr>
            <a:endParaRPr sz="2800" b="0" i="0" u="none" strike="noStrike" cap="none">
              <a:solidFill>
                <a:schemeClr val="dk1"/>
              </a:solidFill>
              <a:latin typeface="Calibri"/>
              <a:ea typeface="Calibri"/>
              <a:cs typeface="Calibri"/>
              <a:sym typeface="Calibri"/>
            </a:endParaRPr>
          </a:p>
          <a:p>
            <a:pPr marL="342900" marR="0" lvl="0" indent="-342900" algn="ctr" rtl="0">
              <a:lnSpc>
                <a:spcPct val="100000"/>
              </a:lnSpc>
              <a:spcBef>
                <a:spcPts val="560"/>
              </a:spcBef>
              <a:spcAft>
                <a:spcPts val="0"/>
              </a:spcAft>
              <a:buClr>
                <a:schemeClr val="dk1"/>
              </a:buClr>
              <a:buSzPts val="2800"/>
              <a:buFont typeface="Arial"/>
              <a:buNone/>
            </a:pPr>
            <a:endParaRPr sz="2800" b="0" i="0" u="none" strike="noStrike" cap="none">
              <a:solidFill>
                <a:schemeClr val="dk1"/>
              </a:solidFill>
              <a:latin typeface="Calibri"/>
              <a:ea typeface="Calibri"/>
              <a:cs typeface="Calibri"/>
              <a:sym typeface="Calibri"/>
            </a:endParaRPr>
          </a:p>
          <a:p>
            <a:pPr marL="342900" marR="0" lvl="0" indent="-342900" algn="ctr" rtl="0">
              <a:lnSpc>
                <a:spcPct val="100000"/>
              </a:lnSpc>
              <a:spcBef>
                <a:spcPts val="1240"/>
              </a:spcBef>
              <a:spcAft>
                <a:spcPts val="0"/>
              </a:spcAft>
              <a:buClr>
                <a:schemeClr val="dk1"/>
              </a:buClr>
              <a:buSzPts val="6200"/>
              <a:buFont typeface="Arial"/>
              <a:buNone/>
            </a:pPr>
            <a:r>
              <a:rPr lang="en-US" sz="6200" b="1" i="0" u="none" strike="noStrike" cap="none">
                <a:solidFill>
                  <a:schemeClr val="dk1"/>
                </a:solidFill>
                <a:latin typeface="Calibri"/>
                <a:ea typeface="Calibri"/>
                <a:cs typeface="Calibri"/>
                <a:sym typeface="Calibri"/>
              </a:rPr>
              <a:t>¿Qué es la FUNCIÓN ADMINISTRATIVA?</a:t>
            </a:r>
            <a:endParaRPr/>
          </a:p>
          <a:p>
            <a:pPr marL="342900" marR="0" lvl="0" indent="-342900" algn="ctr" rtl="0">
              <a:lnSpc>
                <a:spcPct val="100000"/>
              </a:lnSpc>
              <a:spcBef>
                <a:spcPts val="1240"/>
              </a:spcBef>
              <a:spcAft>
                <a:spcPts val="0"/>
              </a:spcAft>
              <a:buClr>
                <a:schemeClr val="dk1"/>
              </a:buClr>
              <a:buSzPts val="6200"/>
              <a:buFont typeface="Arial"/>
              <a:buNone/>
            </a:pPr>
            <a:endParaRPr sz="6200" b="0" i="0" u="none" strike="noStrike" cap="none">
              <a:solidFill>
                <a:schemeClr val="dk1"/>
              </a:solidFill>
              <a:latin typeface="Calibri"/>
              <a:ea typeface="Calibri"/>
              <a:cs typeface="Calibri"/>
              <a:sym typeface="Calibri"/>
            </a:endParaRPr>
          </a:p>
          <a:p>
            <a:pPr marL="342900" marR="0" lvl="0" indent="0" algn="l" rtl="0">
              <a:spcBef>
                <a:spcPts val="1240"/>
              </a:spcBef>
              <a:spcAft>
                <a:spcPts val="0"/>
              </a:spcAft>
              <a:buClr>
                <a:schemeClr val="dk1"/>
              </a:buClr>
              <a:buSzPts val="6200"/>
              <a:buFont typeface="Arial"/>
              <a:buNone/>
            </a:pPr>
            <a:endParaRPr sz="6200" b="0" i="0" u="none">
              <a:solidFill>
                <a:schemeClr val="dk1"/>
              </a:solidFill>
              <a:latin typeface="Calibri"/>
              <a:ea typeface="Calibri"/>
              <a:cs typeface="Calibri"/>
              <a:sym typeface="Calibri"/>
            </a:endParaRPr>
          </a:p>
        </p:txBody>
      </p:sp>
      <p:sp>
        <p:nvSpPr>
          <p:cNvPr id="170" name="Google Shape;170;p21"/>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Verdana"/>
              <a:buNone/>
            </a:pPr>
            <a:fld id="{00000000-1234-1234-1234-123412341234}" type="slidenum">
              <a:rPr lang="en-US" sz="12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1200"/>
                <a:buFont typeface="Verdana"/>
                <a:buNone/>
              </a:pPr>
              <a:t>9</a:t>
            </a:fld>
            <a:endParaRPr/>
          </a:p>
        </p:txBody>
      </p:sp>
      <p:sp>
        <p:nvSpPr>
          <p:cNvPr id="171" name="Google Shape;171;p21"/>
          <p:cNvSpPr txBox="1"/>
          <p:nvPr/>
        </p:nvSpPr>
        <p:spPr>
          <a:xfrm>
            <a:off x="2268537" y="3141662"/>
            <a:ext cx="4562475" cy="5794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172" name="Google Shape;172;p21"/>
          <p:cNvSpPr txBox="1"/>
          <p:nvPr/>
        </p:nvSpPr>
        <p:spPr>
          <a:xfrm>
            <a:off x="1587" y="6165850"/>
            <a:ext cx="9144000" cy="692150"/>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173" name="Google Shape;173;p21" descr="IPAB horizontal.png"/>
          <p:cNvPicPr preferRelativeResize="0"/>
          <p:nvPr/>
        </p:nvPicPr>
        <p:blipFill rotWithShape="1">
          <a:blip r:embed="rId3">
            <a:alphaModFix/>
          </a:blip>
          <a:srcRect/>
          <a:stretch/>
        </p:blipFill>
        <p:spPr>
          <a:xfrm>
            <a:off x="5902325" y="6165850"/>
            <a:ext cx="2978150" cy="620712"/>
          </a:xfrm>
          <a:prstGeom prst="rect">
            <a:avLst/>
          </a:prstGeom>
          <a:noFill/>
          <a:ln>
            <a:noFill/>
          </a:ln>
        </p:spPr>
      </p:pic>
      <p:sp>
        <p:nvSpPr>
          <p:cNvPr id="174" name="Google Shape;174;p21"/>
          <p:cNvSpPr txBox="1"/>
          <p:nvPr/>
        </p:nvSpPr>
        <p:spPr>
          <a:xfrm rot="10800000" flipH="1">
            <a:off x="3175" y="6105525"/>
            <a:ext cx="2332037" cy="60325"/>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175" name="Google Shape;175;p21"/>
          <p:cNvSpPr txBox="1"/>
          <p:nvPr/>
        </p:nvSpPr>
        <p:spPr>
          <a:xfrm rot="10800000" flipH="1">
            <a:off x="1489075" y="6119812"/>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176" name="Google Shape;176;p21"/>
          <p:cNvSpPr txBox="1"/>
          <p:nvPr/>
        </p:nvSpPr>
        <p:spPr>
          <a:xfrm rot="10800000" flipH="1">
            <a:off x="4211637" y="6105525"/>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Tree>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1186</Words>
  <PresentationFormat>Presentación en pantalla (4:3)</PresentationFormat>
  <Paragraphs>345</Paragraphs>
  <Slides>59</Slides>
  <Notes>59</Notes>
  <HiddenSlides>0</HiddenSlides>
  <MMClips>0</MMClips>
  <ScaleCrop>false</ScaleCrop>
  <HeadingPairs>
    <vt:vector size="4" baseType="variant">
      <vt:variant>
        <vt:lpstr>Tema</vt:lpstr>
      </vt:variant>
      <vt:variant>
        <vt:i4>1</vt:i4>
      </vt:variant>
      <vt:variant>
        <vt:lpstr>Títulos de diapositiva</vt:lpstr>
      </vt:variant>
      <vt:variant>
        <vt:i4>59</vt:i4>
      </vt:variant>
    </vt:vector>
  </HeadingPairs>
  <TitlesOfParts>
    <vt:vector size="60" baseType="lpstr">
      <vt:lpstr>Tema de Office</vt:lpstr>
      <vt:lpstr>Diapositiva 1</vt:lpstr>
      <vt:lpstr>Diapositiva 2</vt:lpstr>
      <vt:lpstr>El Estado</vt:lpstr>
      <vt:lpstr>FUNCIONES DEL PODER  Legislativa Jurisdiccional Administrativa </vt:lpstr>
      <vt:lpstr>Diapositiva 5</vt:lpstr>
      <vt:lpstr>     PROCEDIMIENTO ADMINISTRATIVO:  </vt:lpstr>
      <vt:lpstr>      ¿Qué es el PROCEDIMIENTO ADMINISTRATIVO? </vt:lpstr>
      <vt:lpstr>     </vt:lpstr>
      <vt:lpstr>Diapositiva 9</vt:lpstr>
      <vt:lpstr> Negativo y residual:</vt:lpstr>
      <vt:lpstr>   FUNCIÓN JURISDICCIONAL: </vt:lpstr>
      <vt:lpstr>  FUNCIÓN LEGISLATIVA: </vt:lpstr>
      <vt:lpstr>FUNCIÓN ADMINISTRATIVA:</vt:lpstr>
      <vt:lpstr>EJEMPLOS:</vt:lpstr>
      <vt:lpstr>ENTONCES:</vt:lpstr>
      <vt:lpstr>Diapositiva 16</vt:lpstr>
      <vt:lpstr>Diapositiva 17</vt:lpstr>
      <vt:lpstr>  Conjunto de principios y reglas que rigen la emisión de la voluntad administrativa </vt:lpstr>
      <vt:lpstr>Diapositiva 19</vt:lpstr>
      <vt:lpstr>  ¿PRINCIPIOS? </vt:lpstr>
      <vt:lpstr>EXPOSICIÓN DE MOTIVOS LEY 9003 (Nov. 2017)</vt:lpstr>
      <vt:lpstr>LEY Nº 9.003</vt:lpstr>
      <vt:lpstr>Diapositiva 23</vt:lpstr>
      <vt:lpstr>Diapositiva 24</vt:lpstr>
      <vt:lpstr> </vt:lpstr>
      <vt:lpstr> </vt:lpstr>
      <vt:lpstr>Diapositiva 27</vt:lpstr>
      <vt:lpstr>  </vt:lpstr>
      <vt:lpstr>  </vt:lpstr>
      <vt:lpstr>  </vt:lpstr>
      <vt:lpstr>IMPULSIÓN E INSTRUCCIÓN DE OFICIO  SILENCIO (Art. 160 LPAM)</vt:lpstr>
      <vt:lpstr>Diapositiva 32</vt:lpstr>
      <vt:lpstr>Diapositiva 33</vt:lpstr>
      <vt:lpstr>INFORMALISMO  A FAVOR DEL ADMINISTRADO</vt:lpstr>
      <vt:lpstr>INFORMALISMO  A FAVOR DEL ADMINISTRADO</vt:lpstr>
      <vt:lpstr>Diapositiva 36</vt:lpstr>
      <vt:lpstr>  PPIOS. ESPECIALES aplicables a PERSONAS EN CONDICIONES  DE VULNERABILIDAD:</vt:lpstr>
      <vt:lpstr>TUTELA ADMINISTRATIVA EFECTIVA</vt:lpstr>
      <vt:lpstr>Diapositiva 39</vt:lpstr>
      <vt:lpstr> TUTELA ADMINISTRATIVA EFECTIVA</vt:lpstr>
      <vt:lpstr> TUTELA ADMINISTRATIVA EFECTIVA</vt:lpstr>
      <vt:lpstr> TUTELA ADMINISTRATIVA EFECTIVA</vt:lpstr>
      <vt:lpstr> TUTELA ADMINISTRATIVA EFECTIVA</vt:lpstr>
      <vt:lpstr>OTRAS REGLAS DE LA LPAM</vt:lpstr>
      <vt:lpstr>ES DECIR…</vt:lpstr>
      <vt:lpstr>EFECTIVIZACIÓN DE LOS DERECHOS.</vt:lpstr>
      <vt:lpstr>COMPETENCIA (Art. 2 LPAM)</vt:lpstr>
      <vt:lpstr>Diapositiva 48</vt:lpstr>
      <vt:lpstr>LA COMPETENCIA ES IRRENUNCIABLE E IMPRORROGABLE DE EJERCICIO DIRECTO Y EXCLUSIVO.</vt:lpstr>
      <vt:lpstr>ACTO ADMINISTRATIVO</vt:lpstr>
      <vt:lpstr>REGLAMENTOS</vt:lpstr>
      <vt:lpstr>RECURSOS</vt:lpstr>
      <vt:lpstr>ACLARATORIA (Art. 176)</vt:lpstr>
      <vt:lpstr>REVOCATORIA (Art. 177 y sgtes.)</vt:lpstr>
      <vt:lpstr>JERÁRQUICO (Art.179 y sgtes.)</vt:lpstr>
      <vt:lpstr>ALZADA (Art. 183 y sgtes.)</vt:lpstr>
      <vt:lpstr>DENUNCIA DE ILEGITIMIDAD: (Art. 173)</vt:lpstr>
      <vt:lpstr>CASO PRACTICO</vt:lpstr>
      <vt:lpstr>Diapositiva 59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Walter Alberto Tonelli</dc:creator>
  <cp:lastModifiedBy>jmestres</cp:lastModifiedBy>
  <cp:revision>1</cp:revision>
  <dcterms:modified xsi:type="dcterms:W3CDTF">2018-09-17T15:08:43Z</dcterms:modified>
</cp:coreProperties>
</file>