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67" r:id="rId6"/>
    <p:sldId id="26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140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83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53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83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2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28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14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0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44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16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86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4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2E83-3EA7-44B6-BDA9-83221413A1A8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72009-2C68-4FEE-BB8C-6E89B2DB5B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2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0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7918" y="201706"/>
            <a:ext cx="9426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5F247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Ministerio de Salud, Desarrollo Social y Deportes</a:t>
            </a:r>
            <a:endParaRPr lang="es-ES" sz="2800" dirty="0">
              <a:solidFill>
                <a:srgbClr val="5F247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0" y="2031199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5F2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Centro de abordaje integral de problemática de adolescentes</a:t>
            </a:r>
          </a:p>
        </p:txBody>
      </p:sp>
    </p:spTree>
    <p:extLst>
      <p:ext uri="{BB962C8B-B14F-4D97-AF65-F5344CB8AC3E}">
        <p14:creationId xmlns:p14="http://schemas.microsoft.com/office/powerpoint/2010/main" val="13088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56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9456" y="218062"/>
            <a:ext cx="11656200" cy="52152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/>
                <a:ea typeface="Lato Semibold" panose="020F0502020204030203" pitchFamily="34" charset="0"/>
                <a:cs typeface="Lato Semibold" panose="020F0502020204030203" pitchFamily="34" charset="0"/>
              </a:rPr>
              <a:t>Predio 20 de Junio – </a:t>
            </a:r>
            <a:r>
              <a:rPr lang="es-ES" sz="2800" dirty="0" smtClean="0">
                <a:solidFill>
                  <a:schemeClr val="bg1"/>
                </a:solidFill>
                <a:latin typeface="Lato Semibold" panose="020F0502020204030203"/>
                <a:ea typeface="Kozuka Mincho Pr6N H" panose="02020900000000000000" pitchFamily="18" charset="-128"/>
                <a:cs typeface="Lato Black" panose="020F0502020204030203" pitchFamily="34" charset="0"/>
              </a:rPr>
              <a:t>Anteproyecto Planimetría Central  </a:t>
            </a:r>
            <a:endParaRPr lang="es-E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 Semibold" panose="020F0502020204030203"/>
              <a:ea typeface="Kozuka Mincho Pr6N H" panose="02020900000000000000" pitchFamily="18" charset="-128"/>
              <a:cs typeface="Lato Semibold" panose="020F0502020204030203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62"/>
            <a:ext cx="12152544" cy="635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56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39456" y="218062"/>
            <a:ext cx="11656200" cy="52152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Semibold" panose="020F0502020204030203"/>
                <a:ea typeface="Lato Semibold" panose="020F0502020204030203" pitchFamily="34" charset="0"/>
                <a:cs typeface="Lato Semibold" panose="020F0502020204030203" pitchFamily="34" charset="0"/>
              </a:rPr>
              <a:t>Predio 20 de Junio – </a:t>
            </a:r>
            <a:r>
              <a:rPr lang="es-ES" sz="2800" dirty="0" smtClean="0">
                <a:solidFill>
                  <a:schemeClr val="bg1"/>
                </a:solidFill>
                <a:latin typeface="Lato Semibold" panose="020F0502020204030203"/>
                <a:ea typeface="Kozuka Mincho Pr6N H" panose="02020900000000000000" pitchFamily="18" charset="-128"/>
                <a:cs typeface="Lato Black" panose="020F0502020204030203" pitchFamily="34" charset="0"/>
              </a:rPr>
              <a:t>Anteproyecto Planimetría Central  </a:t>
            </a:r>
            <a:endParaRPr lang="es-E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 Semibold" panose="020F0502020204030203"/>
              <a:ea typeface="Kozuka Mincho Pr6N H" panose="02020900000000000000" pitchFamily="18" charset="-128"/>
              <a:cs typeface="Lato Semibold" panose="020F0502020204030203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9588"/>
            <a:ext cx="12152544" cy="61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32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Kozuka Mincho Pr6N H</vt:lpstr>
      <vt:lpstr>Arial</vt:lpstr>
      <vt:lpstr>Calibri</vt:lpstr>
      <vt:lpstr>Calibri Light</vt:lpstr>
      <vt:lpstr>Lato Black</vt:lpstr>
      <vt:lpstr>Lato Semibold</vt:lpstr>
      <vt:lpstr>Tema de Office</vt:lpstr>
      <vt:lpstr>Presentación de PowerPoint</vt:lpstr>
      <vt:lpstr>Presentación de PowerPoint</vt:lpstr>
      <vt:lpstr>Predio 20 de Junio – Anteproyecto Planimetría Central  </vt:lpstr>
      <vt:lpstr>Predio 20 de Junio – Anteproyecto Planimetría Central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alfio martin</dc:creator>
  <cp:lastModifiedBy>Fabiana Mabel Castel</cp:lastModifiedBy>
  <cp:revision>16</cp:revision>
  <dcterms:created xsi:type="dcterms:W3CDTF">2017-04-18T23:30:21Z</dcterms:created>
  <dcterms:modified xsi:type="dcterms:W3CDTF">2017-04-24T13:36:14Z</dcterms:modified>
</cp:coreProperties>
</file>