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67" r:id="rId6"/>
    <p:sldId id="268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24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1140" y="3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2E83-3EA7-44B6-BDA9-83221413A1A8}" type="datetimeFigureOut">
              <a:rPr lang="es-ES" smtClean="0"/>
              <a:t>24/04/2017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2009-2C68-4FEE-BB8C-6E89B2DB5B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8835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2E83-3EA7-44B6-BDA9-83221413A1A8}" type="datetimeFigureOut">
              <a:rPr lang="es-ES" smtClean="0"/>
              <a:t>24/04/2017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2009-2C68-4FEE-BB8C-6E89B2DB5B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353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2E83-3EA7-44B6-BDA9-83221413A1A8}" type="datetimeFigureOut">
              <a:rPr lang="es-ES" smtClean="0"/>
              <a:t>24/04/2017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2009-2C68-4FEE-BB8C-6E89B2DB5B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083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2E83-3EA7-44B6-BDA9-83221413A1A8}" type="datetimeFigureOut">
              <a:rPr lang="es-ES" smtClean="0"/>
              <a:t>24/04/2017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2009-2C68-4FEE-BB8C-6E89B2DB5B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2213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2E83-3EA7-44B6-BDA9-83221413A1A8}" type="datetimeFigureOut">
              <a:rPr lang="es-ES" smtClean="0"/>
              <a:t>24/04/2017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2009-2C68-4FEE-BB8C-6E89B2DB5B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3287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2E83-3EA7-44B6-BDA9-83221413A1A8}" type="datetimeFigureOut">
              <a:rPr lang="es-ES" smtClean="0"/>
              <a:t>24/04/2017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2009-2C68-4FEE-BB8C-6E89B2DB5B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814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2E83-3EA7-44B6-BDA9-83221413A1A8}" type="datetimeFigureOut">
              <a:rPr lang="es-ES" smtClean="0"/>
              <a:t>24/04/2017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2009-2C68-4FEE-BB8C-6E89B2DB5B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9080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2E83-3EA7-44B6-BDA9-83221413A1A8}" type="datetimeFigureOut">
              <a:rPr lang="es-ES" smtClean="0"/>
              <a:t>24/04/2017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2009-2C68-4FEE-BB8C-6E89B2DB5B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0443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2E83-3EA7-44B6-BDA9-83221413A1A8}" type="datetimeFigureOut">
              <a:rPr lang="es-ES" smtClean="0"/>
              <a:t>24/04/2017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2009-2C68-4FEE-BB8C-6E89B2DB5B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0162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2E83-3EA7-44B6-BDA9-83221413A1A8}" type="datetimeFigureOut">
              <a:rPr lang="es-ES" smtClean="0"/>
              <a:t>24/04/2017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2009-2C68-4FEE-BB8C-6E89B2DB5B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2863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2E83-3EA7-44B6-BDA9-83221413A1A8}" type="datetimeFigureOut">
              <a:rPr lang="es-ES" smtClean="0"/>
              <a:t>24/04/2017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2009-2C68-4FEE-BB8C-6E89B2DB5B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949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42E83-3EA7-44B6-BDA9-83221413A1A8}" type="datetimeFigureOut">
              <a:rPr lang="es-ES" smtClean="0"/>
              <a:t>24/04/2017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72009-2C68-4FEE-BB8C-6E89B2DB5B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726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604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47918" y="201706"/>
            <a:ext cx="9426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5F247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Ministerio de Salud, Desarrollo Social y Deportes</a:t>
            </a:r>
            <a:endParaRPr lang="es-ES" sz="2800" dirty="0">
              <a:solidFill>
                <a:srgbClr val="5F2474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0" y="2031199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solidFill>
                  <a:srgbClr val="5F24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Centro de abordaje integral de problemática de adolescentes</a:t>
            </a:r>
          </a:p>
        </p:txBody>
      </p:sp>
    </p:spTree>
    <p:extLst>
      <p:ext uri="{BB962C8B-B14F-4D97-AF65-F5344CB8AC3E}">
        <p14:creationId xmlns:p14="http://schemas.microsoft.com/office/powerpoint/2010/main" val="130886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456" y="0"/>
            <a:ext cx="12192000" cy="6858000"/>
          </a:xfrm>
          <a:prstGeom prst="rect">
            <a:avLst/>
          </a:prstGeo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-39456" y="218062"/>
            <a:ext cx="11656200" cy="521526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 Semibold" panose="020F0502020204030203"/>
                <a:ea typeface="Lato Semibold" panose="020F0502020204030203" pitchFamily="34" charset="0"/>
                <a:cs typeface="Lato Semibold" panose="020F0502020204030203" pitchFamily="34" charset="0"/>
              </a:rPr>
              <a:t>Predio 20 de Junio – </a:t>
            </a:r>
            <a:r>
              <a:rPr lang="es-ES" sz="2800" dirty="0" smtClean="0">
                <a:solidFill>
                  <a:schemeClr val="bg1"/>
                </a:solidFill>
                <a:latin typeface="Lato Semibold" panose="020F0502020204030203"/>
                <a:ea typeface="Kozuka Mincho Pr6N H" panose="02020900000000000000" pitchFamily="18" charset="-128"/>
                <a:cs typeface="Lato Black" panose="020F0502020204030203" pitchFamily="34" charset="0"/>
              </a:rPr>
              <a:t>Anteproyecto Planimetría Central  </a:t>
            </a:r>
            <a:endParaRPr lang="es-E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to Semibold" panose="020F0502020204030203"/>
              <a:ea typeface="Kozuka Mincho Pr6N H" panose="02020900000000000000" pitchFamily="18" charset="-128"/>
              <a:cs typeface="Lato Semibold" panose="020F0502020204030203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0062"/>
            <a:ext cx="12152544" cy="635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92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456" y="0"/>
            <a:ext cx="12192000" cy="6858000"/>
          </a:xfrm>
          <a:prstGeom prst="rect">
            <a:avLst/>
          </a:prstGeo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-39456" y="218062"/>
            <a:ext cx="11656200" cy="521526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 Semibold" panose="020F0502020204030203"/>
                <a:ea typeface="Lato Semibold" panose="020F0502020204030203" pitchFamily="34" charset="0"/>
                <a:cs typeface="Lato Semibold" panose="020F0502020204030203" pitchFamily="34" charset="0"/>
              </a:rPr>
              <a:t>Predio 20 de Junio – </a:t>
            </a:r>
            <a:r>
              <a:rPr lang="es-ES" sz="2800" dirty="0" smtClean="0">
                <a:solidFill>
                  <a:schemeClr val="bg1"/>
                </a:solidFill>
                <a:latin typeface="Lato Semibold" panose="020F0502020204030203"/>
                <a:ea typeface="Kozuka Mincho Pr6N H" panose="02020900000000000000" pitchFamily="18" charset="-128"/>
                <a:cs typeface="Lato Black" panose="020F0502020204030203" pitchFamily="34" charset="0"/>
              </a:rPr>
              <a:t>Anteproyecto Planimetría Central  </a:t>
            </a:r>
            <a:endParaRPr lang="es-E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to Semibold" panose="020F0502020204030203"/>
              <a:ea typeface="Kozuka Mincho Pr6N H" panose="02020900000000000000" pitchFamily="18" charset="-128"/>
              <a:cs typeface="Lato Semibold" panose="020F0502020204030203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9588"/>
            <a:ext cx="12152544" cy="6118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1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55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70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32</Words>
  <Application>Microsoft Office PowerPoint</Application>
  <PresentationFormat>Panorámica</PresentationFormat>
  <Paragraphs>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Kozuka Mincho Pr6N H</vt:lpstr>
      <vt:lpstr>Arial</vt:lpstr>
      <vt:lpstr>Calibri</vt:lpstr>
      <vt:lpstr>Calibri Light</vt:lpstr>
      <vt:lpstr>Lato Black</vt:lpstr>
      <vt:lpstr>Lato Semibold</vt:lpstr>
      <vt:lpstr>Tema de Office</vt:lpstr>
      <vt:lpstr>Presentación de PowerPoint</vt:lpstr>
      <vt:lpstr>Presentación de PowerPoint</vt:lpstr>
      <vt:lpstr>Predio 20 de Junio – Anteproyecto Planimetría Central  </vt:lpstr>
      <vt:lpstr>Predio 20 de Junio – Anteproyecto Planimetría Central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alfio martin</dc:creator>
  <cp:lastModifiedBy>Fabiana Mabel Castel</cp:lastModifiedBy>
  <cp:revision>16</cp:revision>
  <dcterms:created xsi:type="dcterms:W3CDTF">2017-04-18T23:30:21Z</dcterms:created>
  <dcterms:modified xsi:type="dcterms:W3CDTF">2017-04-24T13:36:14Z</dcterms:modified>
</cp:coreProperties>
</file>