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177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380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745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23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796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234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93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873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14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27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664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8EDA-14DF-416E-A704-1A9926DE2A1B}" type="datetimeFigureOut">
              <a:rPr lang="es-AR" smtClean="0"/>
              <a:t>23/05/2018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AEA2-FFB0-447B-B6FD-39ABBE79F8E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480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14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15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459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74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77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84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911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11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7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303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3</cp:revision>
  <dcterms:created xsi:type="dcterms:W3CDTF">2018-05-23T14:33:55Z</dcterms:created>
  <dcterms:modified xsi:type="dcterms:W3CDTF">2018-05-23T15:15:40Z</dcterms:modified>
</cp:coreProperties>
</file>