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58" r:id="rId4"/>
    <p:sldId id="259" r:id="rId5"/>
  </p:sldIdLst>
  <p:sldSz cx="10080625" cy="7559675" type="screen4x3"/>
  <p:notesSz cx="7559675" cy="10691813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58" d="100"/>
          <a:sy n="58" d="100"/>
        </p:scale>
        <p:origin x="-672" y="514"/>
      </p:cViewPr>
      <p:guideLst>
        <p:guide orient="horz" pos="2381"/>
        <p:guide pos="3175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noFill/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A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3" name="2 Marcador de fecha"/>
          <p:cNvSpPr txBox="1">
            <a:spLocks noGrp="1"/>
          </p:cNvSpPr>
          <p:nvPr>
            <p:ph type="dt" sz="quarter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A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4" name="3 Marcador de pie de página"/>
          <p:cNvSpPr txBox="1">
            <a:spLocks noGrp="1"/>
          </p:cNvSpPr>
          <p:nvPr>
            <p:ph type="ftr" sz="quarter" idx="2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endParaRPr lang="es-A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  <p:sp>
        <p:nvSpPr>
          <p:cNvPr id="5" name="4 Marcador de número de diapositiva"/>
          <p:cNvSpPr txBox="1">
            <a:spLocks noGrp="1"/>
          </p:cNvSpPr>
          <p:nvPr>
            <p:ph type="sldNum" sz="quarter" idx="3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vert="horz" wrap="none" lIns="90000" tIns="45000" rIns="90000" bIns="45000" anchor="b" anchorCtr="0" compatLnSpc="0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pPr marL="0" marR="0" lvl="0" indent="0" algn="r" rtl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tabLst/>
              <a:defRPr sz="1400"/>
            </a:pPr>
            <a:fld id="{23BCD173-F6B4-47FD-B5B5-48790C29EECF}" type="slidenum">
              <a:t>‹Nº›</a:t>
            </a:fld>
            <a:endParaRPr lang="es-AR" sz="1400" b="0" i="0" u="none" strike="noStrike" kern="1200">
              <a:ln>
                <a:noFill/>
              </a:ln>
              <a:latin typeface="Arial" pitchFamily="18"/>
              <a:ea typeface="Microsoft YaHei" pitchFamily="2"/>
              <a:cs typeface="Mangal" pitchFamily="2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07000" y="812520"/>
            <a:ext cx="5345280" cy="4008959"/>
          </a:xfrm>
          <a:prstGeom prst="rect">
            <a:avLst/>
          </a:prstGeom>
          <a:noFill/>
          <a:ln>
            <a:noFill/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3"/>
          </p:nvPr>
        </p:nvSpPr>
        <p:spPr>
          <a:xfrm>
            <a:off x="756000" y="5078520"/>
            <a:ext cx="6047640" cy="48110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/>
          <a:p>
            <a:endParaRPr lang="es-AR"/>
          </a:p>
        </p:txBody>
      </p:sp>
      <p:sp>
        <p:nvSpPr>
          <p:cNvPr id="4" name="3 Marcador de encabezado"/>
          <p:cNvSpPr txBox="1">
            <a:spLocks noGrp="1"/>
          </p:cNvSpPr>
          <p:nvPr>
            <p:ph type="hdr" sz="quarter"/>
          </p:nvPr>
        </p:nvSpPr>
        <p:spPr>
          <a:xfrm>
            <a:off x="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s-A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5" name="4 Marcador de fecha"/>
          <p:cNvSpPr txBox="1">
            <a:spLocks noGrp="1"/>
          </p:cNvSpPr>
          <p:nvPr>
            <p:ph type="dt" idx="1"/>
          </p:nvPr>
        </p:nvSpPr>
        <p:spPr>
          <a:xfrm>
            <a:off x="4278960" y="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s-A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6" name="5 Marcador de pie de página"/>
          <p:cNvSpPr txBox="1">
            <a:spLocks noGrp="1"/>
          </p:cNvSpPr>
          <p:nvPr>
            <p:ph type="ftr" sz="quarter" idx="4"/>
          </p:nvPr>
        </p:nvSpPr>
        <p:spPr>
          <a:xfrm>
            <a:off x="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rtl="0" hangingPunct="0">
              <a:buNone/>
              <a:tabLst/>
              <a:defRPr lang="es-A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7" name="6 Marcador de número de diapositiva"/>
          <p:cNvSpPr txBox="1">
            <a:spLocks noGrp="1"/>
          </p:cNvSpPr>
          <p:nvPr>
            <p:ph type="sldNum" sz="quarter" idx="5"/>
          </p:nvPr>
        </p:nvSpPr>
        <p:spPr>
          <a:xfrm>
            <a:off x="4278960" y="10157400"/>
            <a:ext cx="3280680" cy="534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b" anchorCtr="0"/>
          <a:lstStyle>
            <a:lvl1pPr lvl="0" algn="r" rtl="0" hangingPunct="0">
              <a:buNone/>
              <a:tabLst/>
              <a:defRPr lang="es-A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979AD2C-E642-439A-9161-3746CB214019}" type="slidenum"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216000" marR="0" indent="-216000" rtl="0" hangingPunct="0">
      <a:tabLst/>
      <a:defRPr lang="es-AR" sz="2000" b="0" i="0" u="none" strike="noStrike" kern="1200">
        <a:ln>
          <a:noFill/>
        </a:ln>
        <a:latin typeface="Arial" pitchFamily="18"/>
        <a:ea typeface="Microsoft YaHei" pitchFamily="2"/>
        <a:cs typeface="Mangal" pitchFamily="2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>
            <a:spAutoFit/>
          </a:bodyPr>
          <a:lstStyle/>
          <a:p>
            <a:endParaRPr lang="es-A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 noResize="1"/>
          </p:cNvSpPr>
          <p:nvPr>
            <p:ph type="sldImg"/>
          </p:nvPr>
        </p:nvSpPr>
        <p:spPr>
          <a:xfrm>
            <a:off x="1106488" y="812800"/>
            <a:ext cx="5345112" cy="4008438"/>
          </a:xfrm>
          <a:solidFill>
            <a:schemeClr val="accent1"/>
          </a:solidFill>
          <a:ln w="25400">
            <a:solidFill>
              <a:schemeClr val="accent1">
                <a:shade val="50000"/>
              </a:schemeClr>
            </a:solidFill>
            <a:prstDash val="solid"/>
          </a:ln>
        </p:spPr>
      </p:sp>
      <p:sp>
        <p:nvSpPr>
          <p:cNvPr id="3" name="2 Marcador de notas"/>
          <p:cNvSpPr txBox="1">
            <a:spLocks noGrp="1"/>
          </p:cNvSpPr>
          <p:nvPr>
            <p:ph type="body" sz="quarter" idx="1"/>
          </p:nvPr>
        </p:nvSpPr>
        <p:spPr/>
        <p:txBody>
          <a:bodyPr/>
          <a:lstStyle/>
          <a:p>
            <a:endParaRPr lang="es-A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55650" y="2347913"/>
            <a:ext cx="8569325" cy="1620837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12888" y="4283075"/>
            <a:ext cx="7056437" cy="1931988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5098D425-6A74-439F-BF2B-47B659F59189}" type="slidenum">
              <a:t>‹Nº›</a:t>
            </a:fld>
            <a:endParaRPr lang="es-AR"/>
          </a:p>
        </p:txBody>
      </p:sp>
    </p:spTree>
  </p:cSld>
  <p:clrMapOvr>
    <a:masterClrMapping/>
  </p:clrMapOvr>
  <p:transition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BFA8994A-0A1A-41C5-BBD0-F30EC1AE737B}" type="slidenum">
              <a:t>‹Nº›</a:t>
            </a:fld>
            <a:endParaRPr lang="es-AR"/>
          </a:p>
        </p:txBody>
      </p:sp>
    </p:spTree>
  </p:cSld>
  <p:clrMapOvr>
    <a:masterClrMapping/>
  </p:clrMapOvr>
  <p:transition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308850" y="301625"/>
            <a:ext cx="2266950" cy="6456363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03238" y="301625"/>
            <a:ext cx="6653212" cy="6456363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CB6D737-ABB2-40CD-82C8-885B91A03E29}" type="slidenum">
              <a:t>‹Nº›</a:t>
            </a:fld>
            <a:endParaRPr lang="es-AR"/>
          </a:p>
        </p:txBody>
      </p:sp>
    </p:spTree>
  </p:cSld>
  <p:clrMapOvr>
    <a:masterClrMapping/>
  </p:clrMapOvr>
  <p:transition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7CBA926-762E-47AE-B765-F0FD46045090}" type="slidenum">
              <a:t>‹Nº›</a:t>
            </a:fld>
            <a:endParaRPr lang="es-AR"/>
          </a:p>
        </p:txBody>
      </p:sp>
    </p:spTree>
  </p:cSld>
  <p:clrMapOvr>
    <a:masterClrMapping/>
  </p:clrMapOvr>
  <p:transition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96925" y="4857750"/>
            <a:ext cx="8567738" cy="15017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96925" y="3203575"/>
            <a:ext cx="8567738" cy="1654175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4E64DC9-3F71-4C52-AAA8-CC64202CB8C0}" type="slidenum">
              <a:t>‹Nº›</a:t>
            </a:fld>
            <a:endParaRPr lang="es-AR"/>
          </a:p>
        </p:txBody>
      </p:sp>
    </p:spTree>
  </p:cSld>
  <p:clrMapOvr>
    <a:masterClrMapping/>
  </p:clrMapOvr>
  <p:transition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03238" y="1768475"/>
            <a:ext cx="4459287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14925" y="1768475"/>
            <a:ext cx="4460875" cy="49895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ED6FE569-6FCE-4197-ADCF-9510720F357F}" type="slidenum">
              <a:t>‹Nº›</a:t>
            </a:fld>
            <a:endParaRPr lang="es-AR"/>
          </a:p>
        </p:txBody>
      </p:sp>
    </p:spTree>
  </p:cSld>
  <p:clrMapOvr>
    <a:masterClrMapping/>
  </p:clrMapOvr>
  <p:transition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3213"/>
            <a:ext cx="9072563" cy="1258887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04825" y="1692275"/>
            <a:ext cx="4452938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04825" y="2397125"/>
            <a:ext cx="4452938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121275" y="1692275"/>
            <a:ext cx="4456113" cy="704850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121275" y="2397125"/>
            <a:ext cx="4456113" cy="43561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C95BEADC-C5D5-40C7-B08E-82DEDC75D11B}" type="slidenum">
              <a:t>‹Nº›</a:t>
            </a:fld>
            <a:endParaRPr lang="es-AR"/>
          </a:p>
        </p:txBody>
      </p:sp>
    </p:spTree>
  </p:cSld>
  <p:clrMapOvr>
    <a:masterClrMapping/>
  </p:clrMapOvr>
  <p:transition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DD31D35-6AF6-45DF-AC3E-2F8B378F8F3E}" type="slidenum">
              <a:t>‹Nº›</a:t>
            </a:fld>
            <a:endParaRPr lang="es-AR"/>
          </a:p>
        </p:txBody>
      </p:sp>
    </p:spTree>
  </p:cSld>
  <p:clrMapOvr>
    <a:masterClrMapping/>
  </p:clrMapOvr>
  <p:transition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1D0664E5-3CE4-43D2-8984-9E456B7050FB}" type="slidenum">
              <a:t>‹Nº›</a:t>
            </a:fld>
            <a:endParaRPr lang="es-AR"/>
          </a:p>
        </p:txBody>
      </p:sp>
    </p:spTree>
  </p:cSld>
  <p:clrMapOvr>
    <a:masterClrMapping/>
  </p:clrMapOvr>
  <p:transition/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04825" y="301625"/>
            <a:ext cx="3316288" cy="127952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941763" y="301625"/>
            <a:ext cx="5635625" cy="6451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04825" y="1581150"/>
            <a:ext cx="3316288" cy="517207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7F609743-BFC3-4CD4-8ECA-46018D2B5A53}" type="slidenum">
              <a:t>‹Nº›</a:t>
            </a:fld>
            <a:endParaRPr lang="es-AR"/>
          </a:p>
        </p:txBody>
      </p:sp>
    </p:spTree>
  </p:cSld>
  <p:clrMapOvr>
    <a:masterClrMapping/>
  </p:clrMapOvr>
  <p:transition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76438" y="5291138"/>
            <a:ext cx="6048375" cy="6254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76438" y="674688"/>
            <a:ext cx="6048375" cy="453707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76438" y="5916613"/>
            <a:ext cx="6048375" cy="88741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lvl="0"/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/>
            <a:fld id="{4FC633C6-4B25-4BE4-B995-5B2FDCA20F65}" type="slidenum">
              <a:t>‹Nº›</a:t>
            </a:fld>
            <a:endParaRPr lang="es-AR"/>
          </a:p>
        </p:txBody>
      </p:sp>
    </p:spTree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 txBox="1">
            <a:spLocks noGrp="1"/>
          </p:cNvSpPr>
          <p:nvPr>
            <p:ph type="title"/>
          </p:nvPr>
        </p:nvSpPr>
        <p:spPr>
          <a:xfrm>
            <a:off x="503999" y="301320"/>
            <a:ext cx="9071640" cy="126216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="ctr"/>
          <a:lstStyle>
            <a:defPPr lvl="0">
              <a:buSzPct val="45000"/>
              <a:buFont typeface="StarSymbol"/>
              <a:buNone/>
            </a:defPPr>
            <a:lvl1pPr lvl="0">
              <a:buSzPct val="45000"/>
              <a:buFont typeface="StarSymbol"/>
              <a:buChar char="●"/>
            </a:lvl1pPr>
            <a:lvl2pPr lvl="1">
              <a:buSzPct val="45000"/>
              <a:buFont typeface="StarSymbol"/>
              <a:buChar char="●"/>
            </a:lvl2pPr>
            <a:lvl3pPr lvl="2">
              <a:buSzPct val="45000"/>
              <a:buFont typeface="StarSymbol"/>
              <a:buChar char="●"/>
            </a:lvl3pPr>
            <a:lvl4pPr lvl="3">
              <a:buSzPct val="45000"/>
              <a:buFont typeface="StarSymbol"/>
              <a:buChar char="●"/>
            </a:lvl4pPr>
            <a:lvl5pPr lvl="4">
              <a:buSzPct val="45000"/>
              <a:buFont typeface="StarSymbol"/>
              <a:buChar char="●"/>
            </a:lvl5pPr>
            <a:lvl6pPr lvl="5">
              <a:buSzPct val="45000"/>
              <a:buFont typeface="StarSymbol"/>
              <a:buChar char="●"/>
            </a:lvl6pPr>
            <a:lvl7pPr lvl="6">
              <a:buSzPct val="45000"/>
              <a:buFont typeface="StarSymbol"/>
              <a:buChar char="●"/>
            </a:lvl7pPr>
            <a:lvl8pPr lvl="7">
              <a:buSzPct val="45000"/>
              <a:buFont typeface="StarSymbol"/>
              <a:buChar char="●"/>
            </a:lvl8pPr>
            <a:lvl9pPr lvl="8">
              <a:buSzPct val="45000"/>
              <a:buFont typeface="StarSymbol"/>
              <a:buChar char="●"/>
            </a:lvl9pPr>
          </a:lstStyle>
          <a:p>
            <a:endParaRPr lang="es-AR"/>
          </a:p>
        </p:txBody>
      </p:sp>
      <p:sp>
        <p:nvSpPr>
          <p:cNvPr id="3" name="2 Marcador de texto"/>
          <p:cNvSpPr txBox="1">
            <a:spLocks noGrp="1"/>
          </p:cNvSpPr>
          <p:nvPr>
            <p:ph type="body" idx="1"/>
          </p:nvPr>
        </p:nvSpPr>
        <p:spPr>
          <a:xfrm>
            <a:off x="503999" y="1769040"/>
            <a:ext cx="9071640" cy="498924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s-A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s-A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s-A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AR"/>
          </a:p>
        </p:txBody>
      </p:sp>
      <p:sp>
        <p:nvSpPr>
          <p:cNvPr id="4" name="3 Marcador de fecha"/>
          <p:cNvSpPr txBox="1">
            <a:spLocks noGrp="1"/>
          </p:cNvSpPr>
          <p:nvPr>
            <p:ph type="dt" sz="half" idx="2"/>
          </p:nvPr>
        </p:nvSpPr>
        <p:spPr>
          <a:xfrm>
            <a:off x="503999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rtl="0" hangingPunct="0">
              <a:buNone/>
              <a:tabLst/>
              <a:defRPr lang="es-A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5" name="4 Marcador de pie de página"/>
          <p:cNvSpPr txBox="1">
            <a:spLocks noGrp="1"/>
          </p:cNvSpPr>
          <p:nvPr>
            <p:ph type="ftr" sz="quarter" idx="3"/>
          </p:nvPr>
        </p:nvSpPr>
        <p:spPr>
          <a:xfrm>
            <a:off x="3447360" y="6887160"/>
            <a:ext cx="319500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ctr" rtl="0" hangingPunct="0">
              <a:buNone/>
              <a:tabLst/>
              <a:defRPr lang="es-A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endParaRPr lang="es-AR"/>
          </a:p>
        </p:txBody>
      </p:sp>
      <p:sp>
        <p:nvSpPr>
          <p:cNvPr id="6" name="5 Marcador de número de diapositiva"/>
          <p:cNvSpPr txBox="1">
            <a:spLocks noGrp="1"/>
          </p:cNvSpPr>
          <p:nvPr>
            <p:ph type="sldNum" sz="quarter" idx="4"/>
          </p:nvPr>
        </p:nvSpPr>
        <p:spPr>
          <a:xfrm>
            <a:off x="7227360" y="6887160"/>
            <a:ext cx="2348280" cy="521280"/>
          </a:xfrm>
          <a:prstGeom prst="rect">
            <a:avLst/>
          </a:prstGeom>
          <a:noFill/>
          <a:ln>
            <a:noFill/>
          </a:ln>
        </p:spPr>
        <p:txBody>
          <a:bodyPr lIns="0" tIns="0" rIns="0" bIns="0" anchorCtr="0"/>
          <a:lstStyle>
            <a:lvl1pPr lvl="0" algn="r" rtl="0" hangingPunct="0">
              <a:buNone/>
              <a:tabLst/>
              <a:defRPr lang="es-AR" sz="1400" kern="1200">
                <a:latin typeface="Times New Roman" pitchFamily="18"/>
                <a:ea typeface="Lucida Sans Unicode" pitchFamily="2"/>
                <a:cs typeface="Tahoma" pitchFamily="2"/>
              </a:defRPr>
            </a:lvl1pPr>
          </a:lstStyle>
          <a:p>
            <a:pPr lvl="0"/>
            <a:fld id="{DE2B4056-8396-4F6E-BB09-3FBC9181BA03}" type="slidenum">
              <a:t>‹Nº›</a:t>
            </a:fld>
            <a:endParaRPr lang="es-A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/>
  <p:txStyles>
    <p:titleStyle>
      <a:lvl1pPr algn="ctr" rtl="0" hangingPunct="0">
        <a:tabLst/>
        <a:defRPr lang="es-AR" sz="44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titleStyle>
    <p:bodyStyle>
      <a:lvl1pPr marL="0" marR="0" indent="0" rtl="0" hangingPunct="0">
        <a:spcBef>
          <a:spcPts val="0"/>
        </a:spcBef>
        <a:spcAft>
          <a:spcPts val="1414"/>
        </a:spcAft>
        <a:tabLst/>
        <a:defRPr lang="es-AR" sz="3200" b="0" i="0" u="none" strike="noStrike" kern="1200">
          <a:ln>
            <a:noFill/>
          </a:ln>
          <a:latin typeface="Arial" pitchFamily="18"/>
          <a:ea typeface="Microsoft YaHei" pitchFamily="2"/>
          <a:cs typeface="Mangal" pitchFamily="2"/>
        </a:defRPr>
      </a:lvl1pPr>
    </p:bodyStyle>
    <p:otherStyle/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6 Imagen" descr="NUEVO CODIGO LABORAL TAPA-0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1" y="-252611"/>
            <a:ext cx="10119257" cy="7812287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503808" y="2267669"/>
            <a:ext cx="9071640" cy="4248472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s-A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s-A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s-A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Font typeface="Wingdings" pitchFamily="2" charset="2"/>
              <a:buChar char="§"/>
            </a:pPr>
            <a:r>
              <a:rPr lang="es-AR" b="1" dirty="0" smtClean="0">
                <a:latin typeface="Lato" pitchFamily="34" charset="0"/>
              </a:rPr>
              <a:t>COMPATIBILIZACIÓN CON EL CÓDIGO PROCESAL CIVIL Y COMERCIAL</a:t>
            </a:r>
          </a:p>
          <a:p>
            <a:pPr lvl="0">
              <a:buFont typeface="Wingdings" pitchFamily="2" charset="2"/>
              <a:buChar char="§"/>
            </a:pPr>
            <a:r>
              <a:rPr lang="es-AR" b="1" dirty="0" smtClean="0">
                <a:latin typeface="Lato" pitchFamily="34" charset="0"/>
              </a:rPr>
              <a:t>COMPATIBILIZACIÓN CON EL SISTEMA DE CONCILIACIÓN OBLIGATORIA DE LA LEY 8.990</a:t>
            </a:r>
          </a:p>
          <a:p>
            <a:pPr lvl="0">
              <a:buFont typeface="Wingdings" pitchFamily="2" charset="2"/>
              <a:buChar char="§"/>
            </a:pPr>
            <a:r>
              <a:rPr lang="es-AR" b="1" dirty="0" smtClean="0">
                <a:latin typeface="Lato" pitchFamily="34" charset="0"/>
              </a:rPr>
              <a:t>COMPATIBILIZACIÓN CON LOS SISTEMAS DE NOTIFICACION ELECTRÓNICA</a:t>
            </a:r>
            <a:endParaRPr lang="es-AR" b="1" dirty="0">
              <a:latin typeface="Lato" pitchFamily="34" charset="0"/>
            </a:endParaRPr>
          </a:p>
        </p:txBody>
      </p:sp>
      <p:pic>
        <p:nvPicPr>
          <p:cNvPr id="7" name="6 Imagen" descr="NUEVO CODIGO LABORAL titulos-03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080625" cy="169913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575816" y="2555701"/>
            <a:ext cx="9071640" cy="2730877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s-A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s-A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s-A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Font typeface="Wingdings" pitchFamily="2" charset="2"/>
              <a:buChar char="§"/>
            </a:pPr>
            <a:r>
              <a:rPr lang="es-AR" b="1" dirty="0" smtClean="0">
                <a:latin typeface="Lato" pitchFamily="34" charset="0"/>
              </a:rPr>
              <a:t>PROFUNDIZACIÓN </a:t>
            </a:r>
            <a:r>
              <a:rPr lang="es-AR" b="1" dirty="0">
                <a:latin typeface="Lato" pitchFamily="34" charset="0"/>
              </a:rPr>
              <a:t>DE LA ORALIDAD</a:t>
            </a:r>
          </a:p>
          <a:p>
            <a:pPr lvl="0">
              <a:buFont typeface="Wingdings" pitchFamily="2" charset="2"/>
              <a:buChar char="§"/>
            </a:pPr>
            <a:r>
              <a:rPr lang="es-AR" b="1" dirty="0" smtClean="0">
                <a:latin typeface="Lato" pitchFamily="34" charset="0"/>
              </a:rPr>
              <a:t>REDUCCIÓN </a:t>
            </a:r>
            <a:r>
              <a:rPr lang="es-AR" b="1" dirty="0">
                <a:latin typeface="Lato" pitchFamily="34" charset="0"/>
              </a:rPr>
              <a:t>DE TIEMPOS DEL PROCESO</a:t>
            </a:r>
          </a:p>
          <a:p>
            <a:pPr lvl="0">
              <a:buFont typeface="Wingdings" pitchFamily="2" charset="2"/>
              <a:buChar char="§"/>
            </a:pPr>
            <a:r>
              <a:rPr lang="es-AR" b="1" dirty="0">
                <a:latin typeface="Lato" pitchFamily="34" charset="0"/>
              </a:rPr>
              <a:t>FACILITAR EL ACCESO A LA JUSTICIA</a:t>
            </a:r>
          </a:p>
          <a:p>
            <a:pPr lvl="0">
              <a:buFont typeface="Wingdings" pitchFamily="2" charset="2"/>
              <a:buChar char="§"/>
            </a:pPr>
            <a:r>
              <a:rPr lang="es-AR" b="1" dirty="0">
                <a:latin typeface="Lato" pitchFamily="34" charset="0"/>
              </a:rPr>
              <a:t>PROCEDIMIENTO MONITORIO</a:t>
            </a:r>
          </a:p>
        </p:txBody>
      </p:sp>
      <p:pic>
        <p:nvPicPr>
          <p:cNvPr id="6" name="5 Imagen" descr="NUEVO CODIGO LABORAL titulos-05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080625" cy="1699134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 name="page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texto"/>
          <p:cNvSpPr txBox="1">
            <a:spLocks noGrp="1"/>
          </p:cNvSpPr>
          <p:nvPr>
            <p:ph type="body" idx="4294967295"/>
          </p:nvPr>
        </p:nvSpPr>
        <p:spPr>
          <a:xfrm>
            <a:off x="503808" y="2483693"/>
            <a:ext cx="9071640" cy="2010797"/>
          </a:xfrm>
        </p:spPr>
        <p:txBody>
          <a:bodyPr/>
          <a:lstStyle>
            <a:def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None/>
              <a:defRPr lang="es-A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defPPr>
            <a:lvl1pPr marL="432000" marR="0" lvl="0" indent="-324000">
              <a:spcBef>
                <a:spcPts val="0"/>
              </a:spcBef>
              <a:spcAft>
                <a:spcPts val="1414"/>
              </a:spcAft>
              <a:buSzPct val="45000"/>
              <a:buFont typeface="StarSymbol"/>
              <a:buChar char="●"/>
              <a:defRPr lang="es-AR" sz="32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1pPr>
            <a:lvl2pPr marL="864000" marR="0" lvl="1" indent="-324000">
              <a:spcBef>
                <a:spcPts val="0"/>
              </a:spcBef>
              <a:spcAft>
                <a:spcPts val="1134"/>
              </a:spcAft>
              <a:buSzPct val="75000"/>
              <a:buFont typeface="StarSymbol"/>
              <a:buChar char="–"/>
              <a:defRPr lang="es-AR" sz="28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2pPr>
            <a:lvl3pPr marL="1295999" marR="0" lvl="2" indent="-288000">
              <a:spcBef>
                <a:spcPts val="0"/>
              </a:spcBef>
              <a:spcAft>
                <a:spcPts val="850"/>
              </a:spcAft>
              <a:buSzPct val="45000"/>
              <a:buFont typeface="StarSymbol"/>
              <a:buChar char="●"/>
              <a:defRPr lang="es-AR" sz="24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3pPr>
            <a:lvl4pPr marL="1728000" marR="0" lvl="3" indent="-216000">
              <a:spcBef>
                <a:spcPts val="0"/>
              </a:spcBef>
              <a:spcAft>
                <a:spcPts val="567"/>
              </a:spcAft>
              <a:buSzPct val="75000"/>
              <a:buFont typeface="StarSymbol"/>
              <a:buChar char="–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4pPr>
            <a:lvl5pPr marL="2160000" marR="0" lvl="4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5pPr>
            <a:lvl6pPr marL="2592000" marR="0" lvl="5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6pPr>
            <a:lvl7pPr marL="3024000" marR="0" lvl="6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7pPr>
            <a:lvl8pPr marL="3456000" marR="0" lvl="7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8pPr>
            <a:lvl9pPr marL="3887999" marR="0" lvl="8" indent="-216000">
              <a:spcBef>
                <a:spcPts val="0"/>
              </a:spcBef>
              <a:spcAft>
                <a:spcPts val="283"/>
              </a:spcAft>
              <a:buSzPct val="45000"/>
              <a:buFont typeface="StarSymbol"/>
              <a:buChar char="●"/>
              <a:defRPr lang="es-AR" sz="2000" b="0" i="0" u="none" strike="noStrike" kern="1200">
                <a:ln>
                  <a:noFill/>
                </a:ln>
                <a:latin typeface="Arial" pitchFamily="18"/>
                <a:ea typeface="Microsoft YaHei" pitchFamily="2"/>
                <a:cs typeface="Mangal" pitchFamily="2"/>
              </a:defRPr>
            </a:lvl9pPr>
          </a:lstStyle>
          <a:p>
            <a:pPr lvl="0">
              <a:buFont typeface="Wingdings" pitchFamily="2" charset="2"/>
              <a:buChar char="§"/>
            </a:pPr>
            <a:r>
              <a:rPr lang="es-AR" b="1" dirty="0">
                <a:latin typeface="Lato" pitchFamily="34" charset="0"/>
              </a:rPr>
              <a:t>FALLOS PLENARIOS</a:t>
            </a:r>
          </a:p>
          <a:p>
            <a:pPr lvl="0">
              <a:buFont typeface="Wingdings" pitchFamily="2" charset="2"/>
              <a:buChar char="§"/>
            </a:pPr>
            <a:r>
              <a:rPr lang="es-AR" b="1" dirty="0">
                <a:latin typeface="Lato" pitchFamily="34" charset="0"/>
              </a:rPr>
              <a:t>CERTEZA EN LAS RELACIONES DE EMPLEO</a:t>
            </a:r>
          </a:p>
          <a:p>
            <a:pPr lvl="0">
              <a:buFont typeface="Wingdings" pitchFamily="2" charset="2"/>
              <a:buChar char="§"/>
            </a:pPr>
            <a:r>
              <a:rPr lang="es-AR" b="1" dirty="0">
                <a:latin typeface="Lato" pitchFamily="34" charset="0"/>
              </a:rPr>
              <a:t>ACCESO A LA </a:t>
            </a:r>
            <a:r>
              <a:rPr lang="es-AR" b="1" dirty="0" smtClean="0">
                <a:latin typeface="Lato" pitchFamily="34" charset="0"/>
              </a:rPr>
              <a:t>CONCILIACIÓN </a:t>
            </a:r>
            <a:r>
              <a:rPr lang="es-AR" b="1" dirty="0">
                <a:latin typeface="Lato" pitchFamily="34" charset="0"/>
              </a:rPr>
              <a:t>LABORAL</a:t>
            </a:r>
          </a:p>
        </p:txBody>
      </p:sp>
      <p:pic>
        <p:nvPicPr>
          <p:cNvPr id="6" name="5 Imagen" descr="NUEVO CODIGO LABORAL titulos-06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0"/>
            <a:ext cx="10080625" cy="1699134"/>
          </a:xfrm>
          <a:prstGeom prst="rect">
            <a:avLst/>
          </a:prstGeom>
        </p:spPr>
      </p:pic>
      <p:pic>
        <p:nvPicPr>
          <p:cNvPr id="7" name="6 Imagen" descr="marca MIN DE GOB 2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2808064" y="6444133"/>
            <a:ext cx="4528656" cy="634770"/>
          </a:xfrm>
          <a:prstGeom prst="rect">
            <a:avLst/>
          </a:prstGeom>
        </p:spPr>
      </p:pic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redeterminad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</TotalTime>
  <Words>56</Words>
  <Application>Microsoft Office PowerPoint</Application>
  <PresentationFormat>Presentación en pantalla (4:3)</PresentationFormat>
  <Paragraphs>10</Paragraphs>
  <Slides>4</Slides>
  <Notes>4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4</vt:i4>
      </vt:variant>
    </vt:vector>
  </HeadingPairs>
  <TitlesOfParts>
    <vt:vector size="5" baseType="lpstr">
      <vt:lpstr>Predeterminado</vt:lpstr>
      <vt:lpstr>Diapositiva 1</vt:lpstr>
      <vt:lpstr>Diapositiva 2</vt:lpstr>
      <vt:lpstr>Diapositiva 3</vt:lpstr>
      <vt:lpstr>Diapositiva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CLOTA</dc:creator>
  <cp:lastModifiedBy>Cecilia</cp:lastModifiedBy>
  <cp:revision>5</cp:revision>
  <dcterms:created xsi:type="dcterms:W3CDTF">2018-05-23T09:19:48Z</dcterms:created>
  <dcterms:modified xsi:type="dcterms:W3CDTF">2018-05-23T14:08:26Z</dcterms:modified>
</cp:coreProperties>
</file>