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0080625" cy="7559675" type="screen4x3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672" y="514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A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2 Marcador de fecha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A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3 Marcador de pie de página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A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4 Marcador de número de diapositiva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3BCD173-F6B4-47FD-B5B5-48790C29EECF}" type="slidenum">
              <a:t>‹Nº›</a:t>
            </a:fld>
            <a:endParaRPr lang="es-A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s-AR"/>
          </a:p>
        </p:txBody>
      </p:sp>
      <p:sp>
        <p:nvSpPr>
          <p:cNvPr id="4" name="3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5" name="4 Marcador de fecha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6" name="5 Marcador de pie de página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7" name="6 Marcador de número de diapositiva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979AD2C-E642-439A-9161-3746CB214019}" type="slidenum"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s-A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98D425-6A74-439F-BF2B-47B659F59189}" type="slidenum"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A8994A-0A1A-41C5-BBD0-F30EC1AE737B}" type="slidenum"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B6D737-ABB2-40CD-82C8-885B91A03E29}" type="slidenum"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7CBA926-762E-47AE-B765-F0FD46045090}" type="slidenum"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E64DC9-3F71-4C52-AAA8-CC64202CB8C0}" type="slidenum"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6FE569-6FCE-4197-ADCF-9510720F357F}" type="slidenum"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5BEADC-C5D5-40C7-B08E-82DEDC75D11B}" type="slidenum"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D31D35-6AF6-45DF-AC3E-2F8B378F8F3E}" type="slidenum"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0664E5-3CE4-43D2-8984-9E456B7050FB}" type="slidenum">
              <a:t>‹Nº›</a:t>
            </a:fld>
            <a:endParaRPr lang="es-AR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609743-BFC3-4CD4-8ECA-46018D2B5A53}" type="slidenum"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C633C6-4B25-4BE4-B995-5B2FDCA20F65}" type="slidenum">
              <a:t>‹Nº›</a:t>
            </a:fld>
            <a:endParaRPr lang="es-A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AR"/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AR"/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s-A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E2B4056-8396-4F6E-BB09-3FBC9181BA03}" type="slidenum"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0">
        <a:tabLst/>
        <a:defRPr lang="es-AR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es-AR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NUEVO CODIGO LABORAL TAPA-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-252611"/>
            <a:ext cx="10119257" cy="781228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503808" y="2267669"/>
            <a:ext cx="9071640" cy="4248472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Font typeface="Wingdings" pitchFamily="2" charset="2"/>
              <a:buChar char="§"/>
            </a:pPr>
            <a:r>
              <a:rPr lang="es-AR" b="1" dirty="0" smtClean="0">
                <a:latin typeface="Lato" pitchFamily="34" charset="0"/>
              </a:rPr>
              <a:t>COMPATIBILIZACIÓN CON EL CÓDIGO PROCESAL CIVIL Y COMERCIAL</a:t>
            </a:r>
          </a:p>
          <a:p>
            <a:pPr lvl="0">
              <a:buFont typeface="Wingdings" pitchFamily="2" charset="2"/>
              <a:buChar char="§"/>
            </a:pPr>
            <a:r>
              <a:rPr lang="es-AR" b="1" dirty="0" smtClean="0">
                <a:latin typeface="Lato" pitchFamily="34" charset="0"/>
              </a:rPr>
              <a:t>COMPATIBILIZACIÓN CON EL SISTEMA DE CONCILIACIÓN OBLIGATORIA DE LA LEY 8.990</a:t>
            </a:r>
          </a:p>
          <a:p>
            <a:pPr lvl="0">
              <a:buFont typeface="Wingdings" pitchFamily="2" charset="2"/>
              <a:buChar char="§"/>
            </a:pPr>
            <a:r>
              <a:rPr lang="es-AR" b="1" dirty="0" smtClean="0">
                <a:latin typeface="Lato" pitchFamily="34" charset="0"/>
              </a:rPr>
              <a:t>COMPATIBILIZACIÓN CON LOS SISTEMAS DE NOTIFICACION ELECTRÓNICA</a:t>
            </a:r>
            <a:endParaRPr lang="es-AR" b="1" dirty="0">
              <a:latin typeface="Lato" pitchFamily="34" charset="0"/>
            </a:endParaRPr>
          </a:p>
        </p:txBody>
      </p:sp>
      <p:pic>
        <p:nvPicPr>
          <p:cNvPr id="7" name="6 Imagen" descr="NUEVO CODIGO LABORAL titulos-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0080625" cy="169913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575816" y="2555701"/>
            <a:ext cx="9071640" cy="2730877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Font typeface="Wingdings" pitchFamily="2" charset="2"/>
              <a:buChar char="§"/>
            </a:pPr>
            <a:r>
              <a:rPr lang="es-AR" b="1" dirty="0" smtClean="0">
                <a:latin typeface="Lato" pitchFamily="34" charset="0"/>
              </a:rPr>
              <a:t>PROFUNDIZACIÓN </a:t>
            </a:r>
            <a:r>
              <a:rPr lang="es-AR" b="1" dirty="0">
                <a:latin typeface="Lato" pitchFamily="34" charset="0"/>
              </a:rPr>
              <a:t>DE LA ORALIDAD</a:t>
            </a:r>
          </a:p>
          <a:p>
            <a:pPr lvl="0">
              <a:buFont typeface="Wingdings" pitchFamily="2" charset="2"/>
              <a:buChar char="§"/>
            </a:pPr>
            <a:r>
              <a:rPr lang="es-AR" b="1" dirty="0" smtClean="0">
                <a:latin typeface="Lato" pitchFamily="34" charset="0"/>
              </a:rPr>
              <a:t>REDUCCIÓN </a:t>
            </a:r>
            <a:r>
              <a:rPr lang="es-AR" b="1" dirty="0">
                <a:latin typeface="Lato" pitchFamily="34" charset="0"/>
              </a:rPr>
              <a:t>DE TIEMPOS DEL PROCESO</a:t>
            </a:r>
          </a:p>
          <a:p>
            <a:pPr lvl="0">
              <a:buFont typeface="Wingdings" pitchFamily="2" charset="2"/>
              <a:buChar char="§"/>
            </a:pPr>
            <a:r>
              <a:rPr lang="es-AR" b="1" dirty="0">
                <a:latin typeface="Lato" pitchFamily="34" charset="0"/>
              </a:rPr>
              <a:t>FACILITAR EL ACCESO A LA JUSTICIA</a:t>
            </a:r>
          </a:p>
          <a:p>
            <a:pPr lvl="0">
              <a:buFont typeface="Wingdings" pitchFamily="2" charset="2"/>
              <a:buChar char="§"/>
            </a:pPr>
            <a:r>
              <a:rPr lang="es-AR" b="1" dirty="0">
                <a:latin typeface="Lato" pitchFamily="34" charset="0"/>
              </a:rPr>
              <a:t>PROCEDIMIENTO MONITORIO</a:t>
            </a:r>
          </a:p>
        </p:txBody>
      </p:sp>
      <p:pic>
        <p:nvPicPr>
          <p:cNvPr id="6" name="5 Imagen" descr="NUEVO CODIGO LABORAL titulos-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0080625" cy="169913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 txBox="1">
            <a:spLocks noGrp="1"/>
          </p:cNvSpPr>
          <p:nvPr>
            <p:ph type="body" idx="4294967295"/>
          </p:nvPr>
        </p:nvSpPr>
        <p:spPr>
          <a:xfrm>
            <a:off x="503808" y="2483693"/>
            <a:ext cx="9071640" cy="2010797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s-A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s-A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s-A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A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Font typeface="Wingdings" pitchFamily="2" charset="2"/>
              <a:buChar char="§"/>
            </a:pPr>
            <a:r>
              <a:rPr lang="es-AR" b="1" dirty="0">
                <a:latin typeface="Lato" pitchFamily="34" charset="0"/>
              </a:rPr>
              <a:t>FALLOS PLENARIOS</a:t>
            </a:r>
          </a:p>
          <a:p>
            <a:pPr lvl="0">
              <a:buFont typeface="Wingdings" pitchFamily="2" charset="2"/>
              <a:buChar char="§"/>
            </a:pPr>
            <a:r>
              <a:rPr lang="es-AR" b="1" dirty="0">
                <a:latin typeface="Lato" pitchFamily="34" charset="0"/>
              </a:rPr>
              <a:t>CERTEZA EN LAS RELACIONES DE EMPLEO</a:t>
            </a:r>
          </a:p>
          <a:p>
            <a:pPr lvl="0">
              <a:buFont typeface="Wingdings" pitchFamily="2" charset="2"/>
              <a:buChar char="§"/>
            </a:pPr>
            <a:r>
              <a:rPr lang="es-AR" b="1" dirty="0">
                <a:latin typeface="Lato" pitchFamily="34" charset="0"/>
              </a:rPr>
              <a:t>ACCESO A LA </a:t>
            </a:r>
            <a:r>
              <a:rPr lang="es-AR" b="1" dirty="0" smtClean="0">
                <a:latin typeface="Lato" pitchFamily="34" charset="0"/>
              </a:rPr>
              <a:t>CONCILIACIÓN </a:t>
            </a:r>
            <a:r>
              <a:rPr lang="es-AR" b="1" dirty="0">
                <a:latin typeface="Lato" pitchFamily="34" charset="0"/>
              </a:rPr>
              <a:t>LABORAL</a:t>
            </a:r>
          </a:p>
        </p:txBody>
      </p:sp>
      <p:pic>
        <p:nvPicPr>
          <p:cNvPr id="6" name="5 Imagen" descr="NUEVO CODIGO LABORAL titulos-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0080625" cy="1699134"/>
          </a:xfrm>
          <a:prstGeom prst="rect">
            <a:avLst/>
          </a:prstGeom>
        </p:spPr>
      </p:pic>
      <p:pic>
        <p:nvPicPr>
          <p:cNvPr id="7" name="6 Imagen" descr="marca MIN DE GOB 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08064" y="6444133"/>
            <a:ext cx="4528656" cy="63477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56</Words>
  <Application>Microsoft Office PowerPoint</Application>
  <PresentationFormat>Presentación en pantalla (4:3)</PresentationFormat>
  <Paragraphs>10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Predeterminado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CLOTA</dc:creator>
  <cp:lastModifiedBy>Cecilia</cp:lastModifiedBy>
  <cp:revision>5</cp:revision>
  <dcterms:created xsi:type="dcterms:W3CDTF">2018-05-23T09:19:48Z</dcterms:created>
  <dcterms:modified xsi:type="dcterms:W3CDTF">2018-05-23T14:08:26Z</dcterms:modified>
</cp:coreProperties>
</file>