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3D1F-9E51-4E9E-A8DA-AF0780EDA7E5}" type="datetimeFigureOut">
              <a:rPr lang="es-AR" smtClean="0"/>
              <a:pPr/>
              <a:t>03/06/2019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6773-AD51-4D11-8C48-59B7A83B19C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5299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3D1F-9E51-4E9E-A8DA-AF0780EDA7E5}" type="datetimeFigureOut">
              <a:rPr lang="es-AR" smtClean="0"/>
              <a:pPr/>
              <a:t>03/06/2019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6773-AD51-4D11-8C48-59B7A83B19C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88953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3D1F-9E51-4E9E-A8DA-AF0780EDA7E5}" type="datetimeFigureOut">
              <a:rPr lang="es-AR" smtClean="0"/>
              <a:pPr/>
              <a:t>03/06/2019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6773-AD51-4D11-8C48-59B7A83B19C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04444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3D1F-9E51-4E9E-A8DA-AF0780EDA7E5}" type="datetimeFigureOut">
              <a:rPr lang="es-AR" smtClean="0"/>
              <a:pPr/>
              <a:t>03/06/2019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6773-AD51-4D11-8C48-59B7A83B19C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17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3D1F-9E51-4E9E-A8DA-AF0780EDA7E5}" type="datetimeFigureOut">
              <a:rPr lang="es-AR" smtClean="0"/>
              <a:pPr/>
              <a:t>03/06/2019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6773-AD51-4D11-8C48-59B7A83B19C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94561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3D1F-9E51-4E9E-A8DA-AF0780EDA7E5}" type="datetimeFigureOut">
              <a:rPr lang="es-AR" smtClean="0"/>
              <a:pPr/>
              <a:t>03/06/2019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6773-AD51-4D11-8C48-59B7A83B19C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6355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3D1F-9E51-4E9E-A8DA-AF0780EDA7E5}" type="datetimeFigureOut">
              <a:rPr lang="es-AR" smtClean="0"/>
              <a:pPr/>
              <a:t>03/06/2019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6773-AD51-4D11-8C48-59B7A83B19C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49575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3D1F-9E51-4E9E-A8DA-AF0780EDA7E5}" type="datetimeFigureOut">
              <a:rPr lang="es-AR" smtClean="0"/>
              <a:pPr/>
              <a:t>03/06/2019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6773-AD51-4D11-8C48-59B7A83B19C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8190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3D1F-9E51-4E9E-A8DA-AF0780EDA7E5}" type="datetimeFigureOut">
              <a:rPr lang="es-AR" smtClean="0"/>
              <a:pPr/>
              <a:t>03/06/2019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6773-AD51-4D11-8C48-59B7A83B19C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5206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3D1F-9E51-4E9E-A8DA-AF0780EDA7E5}" type="datetimeFigureOut">
              <a:rPr lang="es-AR" smtClean="0"/>
              <a:pPr/>
              <a:t>03/06/2019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6773-AD51-4D11-8C48-59B7A83B19C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0603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3D1F-9E51-4E9E-A8DA-AF0780EDA7E5}" type="datetimeFigureOut">
              <a:rPr lang="es-AR" smtClean="0"/>
              <a:pPr/>
              <a:t>03/06/2019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6773-AD51-4D11-8C48-59B7A83B19C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8721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F3D1F-9E51-4E9E-A8DA-AF0780EDA7E5}" type="datetimeFigureOut">
              <a:rPr lang="es-AR" smtClean="0"/>
              <a:pPr/>
              <a:t>03/06/2019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6773-AD51-4D11-8C48-59B7A83B19C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73860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9727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13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09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68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48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91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674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98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79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79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68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02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43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641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431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722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Personalizado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Erica</dc:creator>
  <cp:lastModifiedBy>EPRE</cp:lastModifiedBy>
  <cp:revision>3</cp:revision>
  <dcterms:created xsi:type="dcterms:W3CDTF">2019-05-28T22:05:21Z</dcterms:created>
  <dcterms:modified xsi:type="dcterms:W3CDTF">2019-06-03T13:17:08Z</dcterms:modified>
</cp:coreProperties>
</file>