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8" r:id="rId2"/>
    <p:sldId id="257" r:id="rId3"/>
    <p:sldId id="256" r:id="rId4"/>
    <p:sldId id="371" r:id="rId5"/>
    <p:sldId id="381" r:id="rId6"/>
    <p:sldId id="370" r:id="rId7"/>
    <p:sldId id="324" r:id="rId8"/>
    <p:sldId id="330" r:id="rId9"/>
    <p:sldId id="327" r:id="rId10"/>
    <p:sldId id="397" r:id="rId11"/>
    <p:sldId id="329" r:id="rId12"/>
    <p:sldId id="365" r:id="rId13"/>
    <p:sldId id="293" r:id="rId14"/>
    <p:sldId id="346" r:id="rId15"/>
    <p:sldId id="321" r:id="rId16"/>
    <p:sldId id="425" r:id="rId17"/>
    <p:sldId id="348" r:id="rId18"/>
    <p:sldId id="349" r:id="rId19"/>
    <p:sldId id="350" r:id="rId20"/>
    <p:sldId id="322" r:id="rId21"/>
    <p:sldId id="398" r:id="rId22"/>
    <p:sldId id="379" r:id="rId23"/>
    <p:sldId id="334" r:id="rId24"/>
    <p:sldId id="336" r:id="rId25"/>
    <p:sldId id="337" r:id="rId26"/>
    <p:sldId id="375" r:id="rId27"/>
    <p:sldId id="376" r:id="rId28"/>
    <p:sldId id="377" r:id="rId29"/>
    <p:sldId id="342" r:id="rId30"/>
    <p:sldId id="343" r:id="rId31"/>
    <p:sldId id="344" r:id="rId32"/>
    <p:sldId id="345" r:id="rId33"/>
    <p:sldId id="335" r:id="rId34"/>
    <p:sldId id="338" r:id="rId35"/>
    <p:sldId id="339" r:id="rId36"/>
    <p:sldId id="340" r:id="rId37"/>
    <p:sldId id="341" r:id="rId38"/>
    <p:sldId id="294" r:id="rId39"/>
    <p:sldId id="369" r:id="rId40"/>
  </p:sldIdLst>
  <p:sldSz cx="12192000" cy="6858000"/>
  <p:notesSz cx="9947275" cy="6858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7C80"/>
    <a:srgbClr val="639BD5"/>
    <a:srgbClr val="642A77"/>
    <a:srgbClr val="33CC33"/>
    <a:srgbClr val="F3CA05"/>
    <a:srgbClr val="FFFF00"/>
    <a:srgbClr val="CC00CC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67" d="100"/>
          <a:sy n="67" d="100"/>
        </p:scale>
        <p:origin x="-168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A5175-3CFB-4626-B722-F5481F22A1D8}" type="datetimeFigureOut">
              <a:rPr lang="es-AR" smtClean="0"/>
              <a:pPr/>
              <a:t>14/8/2019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B5D15-7748-4019-A88A-D7904944342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426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E706-2151-4E5F-B5B3-04AF3BE84AF0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9A42-A70E-4252-AE10-B83968709F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4DE7-1E46-4FB2-B0D0-90C9451451C7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DFE0-2ACA-4064-A44C-B6023D8CD6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1D41-6B9D-40E8-A4A5-52E02BA2120A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E54C-AEA1-43CA-9E65-8CC64D753C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F309-432D-4183-8118-E3B8BA44E6E4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8E65-37E7-4BA8-AE18-128041A1FD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58F5-195F-471C-AF74-77D51A92B6A1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D09B-EB05-4544-B6B3-14FBB17680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D2369-AB00-4CCB-BCB5-DCBE65D8E01E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769D-C40B-435B-9997-31423C8A49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1B2B-0AFD-44C0-AC5A-346B5E64AF16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A105-4C82-4D7A-8B6B-5E2030DE4E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2E3B2-5E09-4BD7-8F40-89A4A703516D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D3CF-0024-41D9-B034-579A10667B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0E6A-BA09-4B5E-ABAA-624415195B01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A009-A41E-4146-A03E-0CBE733443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230D-5E78-48C7-A171-78A61ED31CE6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FEAE-1B83-4CD3-9C55-FE98FE7730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BCAF-D876-441C-B1CD-56B15EB41B8E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880C-F64F-4CD5-A833-20B7B32E04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DC23C1-B9EF-4CDB-98E7-13C8D384BEB6}" type="datetimeFigureOut">
              <a:rPr lang="es-ES"/>
              <a:pPr>
                <a:defRPr/>
              </a:pPr>
              <a:t>14/08/2019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ED4322-73B8-48E3-81FA-A43131BE14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3 Imagen" descr="presentación 4-3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513"/>
            <a:ext cx="9148763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24245" y="20782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490538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Hospital </a:t>
            </a:r>
            <a:r>
              <a:rPr lang="es-A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Scaravelli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AR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Ampliación </a:t>
            </a:r>
            <a:r>
              <a:rPr lang="es-AR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Edificio FUESMEN</a:t>
            </a:r>
            <a:endParaRPr lang="es-AR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252125" y="1282664"/>
            <a:ext cx="11452225" cy="608482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Edificio para Instalación de FUESMEN </a:t>
            </a:r>
            <a:endParaRPr lang="es-AR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93276" y="1969186"/>
            <a:ext cx="4769694" cy="46001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62" y="1968466"/>
            <a:ext cx="6134435" cy="46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131763" y="155864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490538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Hospital </a:t>
            </a:r>
            <a:r>
              <a:rPr lang="es-A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Scaravelli</a:t>
            </a: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Ampliación Edificio FUESMEN</a:t>
            </a: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785" y="2726927"/>
            <a:ext cx="4691189" cy="35183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7273" y="2724618"/>
            <a:ext cx="4672721" cy="3504541"/>
          </a:xfrm>
          <a:prstGeom prst="rect">
            <a:avLst/>
          </a:prstGeom>
        </p:spPr>
      </p:pic>
      <p:sp>
        <p:nvSpPr>
          <p:cNvPr id="8" name="8 Rectángulo redondeado"/>
          <p:cNvSpPr/>
          <p:nvPr/>
        </p:nvSpPr>
        <p:spPr>
          <a:xfrm>
            <a:off x="359061" y="1429022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Resonancia Magnética Nuclear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622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131763" y="187037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490538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Ampliación Edificio FUESMEN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8 Rectángulo redondeado"/>
          <p:cNvSpPr/>
          <p:nvPr/>
        </p:nvSpPr>
        <p:spPr>
          <a:xfrm>
            <a:off x="421407" y="1429022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Tomografía Axial Computada</a:t>
            </a:r>
            <a:endParaRPr lang="es-AR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2" y="2155664"/>
            <a:ext cx="4636667" cy="43984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19" y="2171523"/>
            <a:ext cx="4991536" cy="44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5012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490538"/>
            <a:ext cx="8229600" cy="7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Equipamiento UTI</a:t>
            </a:r>
          </a:p>
          <a:p>
            <a:pPr eaLnBrk="1" hangingPunct="1">
              <a:lnSpc>
                <a:spcPct val="90000"/>
              </a:lnSpc>
              <a:defRPr/>
            </a:pP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131756" y="1623399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8 Monitores </a:t>
            </a:r>
            <a:r>
              <a:rPr lang="es-AR" sz="2400" b="1" dirty="0" err="1" smtClean="0"/>
              <a:t>multiparamátricos</a:t>
            </a:r>
            <a:endParaRPr lang="es-AR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131755" y="3772263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6 Camas Eléctricas para UTI</a:t>
            </a:r>
            <a:endParaRPr lang="es-AR" sz="2400" b="1" dirty="0"/>
          </a:p>
        </p:txBody>
      </p:sp>
      <p:sp>
        <p:nvSpPr>
          <p:cNvPr id="10" name="8 Rectángulo redondeado"/>
          <p:cNvSpPr/>
          <p:nvPr/>
        </p:nvSpPr>
        <p:spPr>
          <a:xfrm>
            <a:off x="131754" y="4846695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4 Respiradores Nuevos (las 6 camas de UTI cuentan </a:t>
            </a:r>
            <a:r>
              <a:rPr lang="es-AR" sz="2400" dirty="0" smtClean="0"/>
              <a:t>con</a:t>
            </a:r>
            <a:r>
              <a:rPr lang="es-AR" sz="2400" b="1" dirty="0" smtClean="0"/>
              <a:t> respirador)</a:t>
            </a:r>
            <a:endParaRPr lang="es-AR" sz="2400" b="1" dirty="0"/>
          </a:p>
        </p:txBody>
      </p:sp>
      <p:sp>
        <p:nvSpPr>
          <p:cNvPr id="11" name="8 Rectángulo redondeado"/>
          <p:cNvSpPr/>
          <p:nvPr/>
        </p:nvSpPr>
        <p:spPr>
          <a:xfrm>
            <a:off x="131756" y="2697831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9 </a:t>
            </a:r>
            <a:r>
              <a:rPr lang="es-AR" sz="2400" b="1" dirty="0"/>
              <a:t>Bombas de Infusión</a:t>
            </a:r>
          </a:p>
        </p:txBody>
      </p:sp>
      <p:sp>
        <p:nvSpPr>
          <p:cNvPr id="12" name="8 Rectángulo redondeado"/>
          <p:cNvSpPr/>
          <p:nvPr/>
        </p:nvSpPr>
        <p:spPr>
          <a:xfrm>
            <a:off x="131754" y="5921127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1 Carro de Paro Nuevo para Guardia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916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197427"/>
            <a:ext cx="8229600" cy="67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Equipamiento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131762" y="1298754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1 Mesa de Anestesia Nueva Y 2 Lámparas de Quirófano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26" y="1994207"/>
            <a:ext cx="2771221" cy="47295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16" y="1994208"/>
            <a:ext cx="3547162" cy="47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5012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270164"/>
            <a:ext cx="8229600" cy="5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Equipamiento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308401" y="1328979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Columna Laparoscópica Nueva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1" y="2035872"/>
            <a:ext cx="3454584" cy="47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5012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42900"/>
            <a:ext cx="822960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Equipamiento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8 Rectángulo redondeado"/>
          <p:cNvSpPr/>
          <p:nvPr/>
        </p:nvSpPr>
        <p:spPr>
          <a:xfrm>
            <a:off x="287620" y="1313583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 1 Ambulancia 0 Km</a:t>
            </a:r>
            <a:endParaRPr lang="es-AR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6" y="2196810"/>
            <a:ext cx="5898573" cy="44239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6" y="2196810"/>
            <a:ext cx="4216558" cy="44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5012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32509"/>
            <a:ext cx="8229600" cy="5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Equipamiento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8 Rectángulo redondeado"/>
          <p:cNvSpPr/>
          <p:nvPr/>
        </p:nvSpPr>
        <p:spPr>
          <a:xfrm>
            <a:off x="298011" y="1314733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err="1" smtClean="0"/>
              <a:t>Autoanalizador</a:t>
            </a:r>
            <a:r>
              <a:rPr lang="es-AR" sz="2400" b="1" dirty="0" smtClean="0"/>
              <a:t> de Hormonas y Marcadores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157" y="2626159"/>
            <a:ext cx="4707083" cy="35303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0127" y="2625582"/>
            <a:ext cx="4702470" cy="35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3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53292"/>
            <a:ext cx="8229600" cy="5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Equipamiento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8 Rectángulo redondeado"/>
          <p:cNvSpPr/>
          <p:nvPr/>
        </p:nvSpPr>
        <p:spPr>
          <a:xfrm>
            <a:off x="308401" y="1352495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Ecógrafo de última generación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45" y="2079505"/>
            <a:ext cx="3504875" cy="467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11728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Equipamiento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8 Rectángulo redondeado"/>
          <p:cNvSpPr/>
          <p:nvPr/>
        </p:nvSpPr>
        <p:spPr>
          <a:xfrm>
            <a:off x="381139" y="1346821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Incubadora Neonatal nueva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5236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76" name="3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643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4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 l="82326"/>
            <a:stretch>
              <a:fillRect/>
            </a:stretch>
          </p:blipFill>
          <p:spPr bwMode="auto">
            <a:xfrm>
              <a:off x="10575758" y="0"/>
              <a:ext cx="161624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6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 l="82326"/>
            <a:stretch>
              <a:fillRect/>
            </a:stretch>
          </p:blipFill>
          <p:spPr bwMode="auto">
            <a:xfrm>
              <a:off x="0" y="0"/>
              <a:ext cx="161624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1 Título"/>
          <p:cNvSpPr txBox="1">
            <a:spLocks/>
          </p:cNvSpPr>
          <p:nvPr/>
        </p:nvSpPr>
        <p:spPr bwMode="auto">
          <a:xfrm>
            <a:off x="300038" y="2009775"/>
            <a:ext cx="1161097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A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2016-2019</a:t>
            </a:r>
            <a:endParaRPr lang="es-A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A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Acciones realizadas y resultados</a:t>
            </a:r>
            <a:endParaRPr lang="es-A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x-none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es-A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Ministerio de Salud, Desarrollo Social y 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Deportes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Región Sanitaria Valle  de </a:t>
            </a:r>
            <a:r>
              <a:rPr lang="es-A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Uco</a:t>
            </a:r>
            <a:endParaRPr lang="es-A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50120" y="-10391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270164"/>
            <a:ext cx="822960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Mejora de Servicios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3" y="1275396"/>
            <a:ext cx="11452225" cy="129116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Instauración del Servicio de Cirugía Pediátrica y Guardia de Cirugía Pediátrica: </a:t>
            </a:r>
            <a:r>
              <a:rPr lang="es-AR" sz="2400" b="1" dirty="0" smtClean="0">
                <a:solidFill>
                  <a:srgbClr val="FFFF00"/>
                </a:solidFill>
              </a:rPr>
              <a:t>más de 900 cirugías realizadas y más de 4500 derivaciones diagnósticas evitadas</a:t>
            </a:r>
            <a:endParaRPr lang="es-AR" sz="2400" b="1" dirty="0">
              <a:solidFill>
                <a:srgbClr val="FFFF00"/>
              </a:solidFill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60347" y="3136684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Incorporación de Neurólogo y Cardiólogo adicional</a:t>
            </a:r>
            <a:endParaRPr lang="es-AR" sz="2400" b="1" dirty="0"/>
          </a:p>
        </p:txBody>
      </p:sp>
      <p:sp>
        <p:nvSpPr>
          <p:cNvPr id="8" name="8 Rectángulo redondeado"/>
          <p:cNvSpPr/>
          <p:nvPr/>
        </p:nvSpPr>
        <p:spPr>
          <a:xfrm>
            <a:off x="360346" y="4224192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 Incorporación de un Psiquiatra adicional</a:t>
            </a:r>
            <a:endParaRPr lang="es-AR" sz="2400" b="1" dirty="0"/>
          </a:p>
        </p:txBody>
      </p:sp>
      <p:sp>
        <p:nvSpPr>
          <p:cNvPr id="14" name="8 Rectángulo redondeado"/>
          <p:cNvSpPr/>
          <p:nvPr/>
        </p:nvSpPr>
        <p:spPr>
          <a:xfrm>
            <a:off x="360346" y="5350617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Incorporación de un Oftalmólogo adicional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6731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270164"/>
            <a:ext cx="822960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Mejora de Servicios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8 Rectángulo redondeado"/>
          <p:cNvSpPr/>
          <p:nvPr/>
        </p:nvSpPr>
        <p:spPr>
          <a:xfrm>
            <a:off x="360348" y="1643245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Prótesis traumatológicas gratuitas</a:t>
            </a:r>
            <a:endParaRPr lang="es-AR" sz="2400" b="1" dirty="0"/>
          </a:p>
        </p:txBody>
      </p:sp>
      <p:sp>
        <p:nvSpPr>
          <p:cNvPr id="14" name="8 Rectángulo redondeado"/>
          <p:cNvSpPr/>
          <p:nvPr/>
        </p:nvSpPr>
        <p:spPr>
          <a:xfrm>
            <a:off x="360347" y="3633689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Formación del Área de Gastroenterología</a:t>
            </a:r>
            <a:endParaRPr lang="es-AR" sz="2400" b="1" dirty="0"/>
          </a:p>
        </p:txBody>
      </p:sp>
      <p:sp>
        <p:nvSpPr>
          <p:cNvPr id="11" name="8 Rectángulo redondeado"/>
          <p:cNvSpPr/>
          <p:nvPr/>
        </p:nvSpPr>
        <p:spPr>
          <a:xfrm>
            <a:off x="360347" y="5541006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Ecografía </a:t>
            </a:r>
            <a:r>
              <a:rPr lang="es-AR" sz="2400" b="1" dirty="0" err="1" smtClean="0"/>
              <a:t>Doppler</a:t>
            </a:r>
            <a:r>
              <a:rPr lang="es-AR" sz="2400" b="1" dirty="0" smtClean="0"/>
              <a:t> y partes blandas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031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76" name="3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643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4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 l="82326"/>
            <a:stretch>
              <a:fillRect/>
            </a:stretch>
          </p:blipFill>
          <p:spPr bwMode="auto">
            <a:xfrm>
              <a:off x="10575758" y="0"/>
              <a:ext cx="161624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6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 l="82326"/>
            <a:stretch>
              <a:fillRect/>
            </a:stretch>
          </p:blipFill>
          <p:spPr bwMode="auto">
            <a:xfrm>
              <a:off x="0" y="0"/>
              <a:ext cx="161624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1 Título"/>
          <p:cNvSpPr txBox="1">
            <a:spLocks/>
          </p:cNvSpPr>
          <p:nvPr/>
        </p:nvSpPr>
        <p:spPr bwMode="auto">
          <a:xfrm>
            <a:off x="300038" y="2009775"/>
            <a:ext cx="1161097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A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ÁREA SANITARIA TUNUYÁN</a:t>
            </a:r>
            <a:endParaRPr lang="es-A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79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50120" y="-10391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42900"/>
            <a:ext cx="82296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Viejo Centro de Salud Barrio Urquiza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" y="2121244"/>
            <a:ext cx="5369808" cy="41548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15" y="2121243"/>
            <a:ext cx="6232299" cy="41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42900"/>
            <a:ext cx="8229600" cy="5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Viejo Centro de Salud Barrio Urquiza</a:t>
            </a:r>
            <a:endParaRPr lang="es-AR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4" y="2052202"/>
            <a:ext cx="3034147" cy="45512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75" y="2052203"/>
            <a:ext cx="6851987" cy="45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32509"/>
            <a:ext cx="8229600" cy="5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“Miguel A. Manzano” Barrio Urquiza</a:t>
            </a:r>
            <a:endParaRPr lang="es-AR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2036285"/>
            <a:ext cx="3493024" cy="46573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52" y="2036285"/>
            <a:ext cx="3460604" cy="46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53292"/>
            <a:ext cx="8229600" cy="50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“Miguel A. Manzano” Barrio Urquiza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023" y="2003047"/>
            <a:ext cx="6296892" cy="47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32510"/>
            <a:ext cx="8229600" cy="5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“Miguel A. Manzano” Barrio Urquiza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6" y="2280739"/>
            <a:ext cx="5562461" cy="45027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93" y="2280739"/>
            <a:ext cx="6002571" cy="45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32510"/>
            <a:ext cx="8229600" cy="5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“Miguel A. Manzano” Barrio Urquiza</a:t>
            </a:r>
            <a:endParaRPr lang="es-AR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7" y="1998718"/>
            <a:ext cx="5444836" cy="46975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29" y="1998718"/>
            <a:ext cx="5614553" cy="46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11728"/>
            <a:ext cx="8229600" cy="55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310119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Vieja Posta Sanitaria “El Topón”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0" y="2182956"/>
            <a:ext cx="5606255" cy="43217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83" y="2182956"/>
            <a:ext cx="5762335" cy="43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5012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10 Rectángulo redondeado"/>
          <p:cNvSpPr/>
          <p:nvPr/>
        </p:nvSpPr>
        <p:spPr>
          <a:xfrm>
            <a:off x="1239253" y="1837098"/>
            <a:ext cx="9673389" cy="773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A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A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INICIAL</a:t>
            </a:r>
          </a:p>
          <a:p>
            <a:pPr algn="ctr">
              <a:defRPr/>
            </a:pPr>
            <a:endParaRPr lang="es-A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ES" sz="3200" dirty="0"/>
          </a:p>
          <a:p>
            <a:pPr algn="ctr">
              <a:defRPr/>
            </a:pPr>
            <a:endParaRPr lang="es-ES" sz="3200" dirty="0"/>
          </a:p>
        </p:txBody>
      </p: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490538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90338" y="4052457"/>
            <a:ext cx="3212431" cy="623454"/>
          </a:xfrm>
          <a:prstGeom prst="round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Problemas administrativos y salariales (Paros)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447675" y="4052456"/>
            <a:ext cx="3212431" cy="623454"/>
          </a:xfrm>
          <a:prstGeom prst="round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Problemas                               de desabastecimiento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8017044" y="4052457"/>
            <a:ext cx="3212431" cy="623454"/>
          </a:xfrm>
          <a:prstGeom prst="round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Sistema anárquico y sin integración regional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2141621" y="3056029"/>
            <a:ext cx="673768" cy="854242"/>
          </a:xfrm>
          <a:prstGeom prst="downArrow">
            <a:avLst/>
          </a:prstGeom>
          <a:solidFill>
            <a:srgbClr val="F3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5" name="14 Flecha abajo"/>
          <p:cNvSpPr/>
          <p:nvPr/>
        </p:nvSpPr>
        <p:spPr>
          <a:xfrm>
            <a:off x="5759116" y="3076082"/>
            <a:ext cx="673768" cy="854242"/>
          </a:xfrm>
          <a:prstGeom prst="downArrow">
            <a:avLst/>
          </a:prstGeom>
          <a:solidFill>
            <a:srgbClr val="F3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6" name="15 Flecha abajo"/>
          <p:cNvSpPr/>
          <p:nvPr/>
        </p:nvSpPr>
        <p:spPr>
          <a:xfrm>
            <a:off x="9356558" y="3112176"/>
            <a:ext cx="673768" cy="854242"/>
          </a:xfrm>
          <a:prstGeom prst="downArrow">
            <a:avLst/>
          </a:prstGeom>
          <a:solidFill>
            <a:srgbClr val="F3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14 Flecha abajo"/>
          <p:cNvSpPr/>
          <p:nvPr/>
        </p:nvSpPr>
        <p:spPr>
          <a:xfrm>
            <a:off x="5759116" y="4798042"/>
            <a:ext cx="673768" cy="834189"/>
          </a:xfrm>
          <a:prstGeom prst="downArrow">
            <a:avLst/>
          </a:prstGeom>
          <a:solidFill>
            <a:srgbClr val="F3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7" name="9 Rectángulo redondeado"/>
          <p:cNvSpPr/>
          <p:nvPr/>
        </p:nvSpPr>
        <p:spPr>
          <a:xfrm>
            <a:off x="4447675" y="5754363"/>
            <a:ext cx="3212431" cy="604874"/>
          </a:xfrm>
          <a:prstGeom prst="roundRect">
            <a:avLst/>
          </a:prstGeom>
          <a:solidFill>
            <a:srgbClr val="642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Deudas con proveedores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3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53291"/>
            <a:ext cx="8229600" cy="45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Vieja Posta Sanitaria “El Topón”</a:t>
            </a:r>
            <a:endParaRPr lang="es-AR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4" y="2125597"/>
            <a:ext cx="5267331" cy="42680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27" y="2125597"/>
            <a:ext cx="5690755" cy="42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11728"/>
            <a:ext cx="8229600" cy="54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Nueva Posta Sanitaria “El Topón”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" y="2311744"/>
            <a:ext cx="5473700" cy="41052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99" y="2311744"/>
            <a:ext cx="5495384" cy="41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22118"/>
            <a:ext cx="822960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Nueva Posta Sanitaria “El Topón”</a:t>
            </a:r>
            <a:endParaRPr lang="es-AR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8" y="2134866"/>
            <a:ext cx="6086764" cy="45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32510"/>
            <a:ext cx="8229600" cy="52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“Juan J. Delgado” Vista Flores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2" y="1988327"/>
            <a:ext cx="6336145" cy="4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290946"/>
            <a:ext cx="8229600" cy="56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“Juan J. Delgado” Vista Flores</a:t>
            </a:r>
            <a:endParaRPr lang="es-AR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7" y="2290008"/>
            <a:ext cx="5675020" cy="42562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2" y="2290008"/>
            <a:ext cx="5675020" cy="42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-64516" y="103909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11727"/>
            <a:ext cx="8229600" cy="5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“Juan J. Delgado” Vista Flores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7" y="2125597"/>
            <a:ext cx="5671127" cy="4253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55" y="2145257"/>
            <a:ext cx="5671127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63682"/>
            <a:ext cx="8229600" cy="4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“Juan J. Delgado” Vista Flores</a:t>
            </a:r>
            <a:endParaRPr lang="es-AR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" y="2125597"/>
            <a:ext cx="5822228" cy="43666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00" y="2125596"/>
            <a:ext cx="5822229" cy="43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42900"/>
            <a:ext cx="8229600" cy="48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60357" y="126203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Centro de Salud “Juan J. Delgado” Vista Flores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3" y="2208724"/>
            <a:ext cx="5826991" cy="4370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95" y="2133390"/>
            <a:ext cx="5816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228600"/>
            <a:ext cx="8229600" cy="60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Equipamiento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94219" y="1255925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Nuevo Ecógrafo</a:t>
            </a:r>
            <a:endParaRPr lang="es-AR" sz="2400" b="1" dirty="0"/>
          </a:p>
        </p:txBody>
      </p:sp>
      <p:sp>
        <p:nvSpPr>
          <p:cNvPr id="7" name="8 Rectángulo redondeado"/>
          <p:cNvSpPr/>
          <p:nvPr/>
        </p:nvSpPr>
        <p:spPr>
          <a:xfrm>
            <a:off x="394218" y="1993095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Lámpara de hendidura</a:t>
            </a:r>
            <a:endParaRPr lang="es-AR" sz="2400" b="1" dirty="0"/>
          </a:p>
        </p:txBody>
      </p:sp>
      <p:sp>
        <p:nvSpPr>
          <p:cNvPr id="8" name="8 Rectángulo redondeado"/>
          <p:cNvSpPr/>
          <p:nvPr/>
        </p:nvSpPr>
        <p:spPr>
          <a:xfrm>
            <a:off x="394218" y="2757204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Selector de Iones en Laboratorio</a:t>
            </a:r>
            <a:endParaRPr lang="es-AR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94218" y="3521315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err="1" smtClean="0"/>
              <a:t>Cardiodesfibriladores</a:t>
            </a:r>
            <a:r>
              <a:rPr lang="es-AR" sz="2400" b="1" dirty="0" smtClean="0"/>
              <a:t> y Electrocardiógrafos</a:t>
            </a:r>
            <a:endParaRPr lang="es-AR" sz="2400" b="1" dirty="0"/>
          </a:p>
        </p:txBody>
      </p:sp>
      <p:sp>
        <p:nvSpPr>
          <p:cNvPr id="10" name="8 Rectángulo redondeado"/>
          <p:cNvSpPr/>
          <p:nvPr/>
        </p:nvSpPr>
        <p:spPr>
          <a:xfrm>
            <a:off x="394217" y="4285426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Sillones Odontológicos nuevos</a:t>
            </a:r>
            <a:endParaRPr lang="es-AR" sz="2400" b="1" dirty="0"/>
          </a:p>
        </p:txBody>
      </p:sp>
      <p:sp>
        <p:nvSpPr>
          <p:cNvPr id="11" name="8 Rectángulo redondeado"/>
          <p:cNvSpPr/>
          <p:nvPr/>
        </p:nvSpPr>
        <p:spPr>
          <a:xfrm>
            <a:off x="394216" y="5049535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Equipo de Rayos X en CAPS Vista Flores</a:t>
            </a:r>
            <a:endParaRPr lang="es-AR" sz="2400" b="1" dirty="0"/>
          </a:p>
        </p:txBody>
      </p:sp>
      <p:sp>
        <p:nvSpPr>
          <p:cNvPr id="12" name="8 Rectángulo redondeado"/>
          <p:cNvSpPr/>
          <p:nvPr/>
        </p:nvSpPr>
        <p:spPr>
          <a:xfrm>
            <a:off x="394215" y="5813644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Computadoras e Internet en todos los CAPS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0750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321776"/>
            <a:ext cx="8229600" cy="55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Área Sanitaria de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Tunuyán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Mejora de Servicios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94224" y="1508126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Pediatría: Incorporación de 2 nuevos Pediatras</a:t>
            </a:r>
            <a:endParaRPr lang="es-AR" sz="2400" b="1" dirty="0"/>
          </a:p>
        </p:txBody>
      </p:sp>
      <p:sp>
        <p:nvSpPr>
          <p:cNvPr id="7" name="8 Rectángulo redondeado"/>
          <p:cNvSpPr/>
          <p:nvPr/>
        </p:nvSpPr>
        <p:spPr>
          <a:xfrm>
            <a:off x="394219" y="2398488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Duplicación de turnos para Ecografías</a:t>
            </a:r>
            <a:endParaRPr lang="es-AR" sz="2400" b="1" dirty="0"/>
          </a:p>
        </p:txBody>
      </p:sp>
      <p:sp>
        <p:nvSpPr>
          <p:cNvPr id="8" name="8 Rectángulo redondeado"/>
          <p:cNvSpPr/>
          <p:nvPr/>
        </p:nvSpPr>
        <p:spPr>
          <a:xfrm>
            <a:off x="394219" y="3288850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Guardia en Manzano Histórico en vacaciones de verano e invierno</a:t>
            </a:r>
            <a:endParaRPr lang="es-AR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94219" y="4162163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Guardia de 24 horas en Vista Flores</a:t>
            </a:r>
            <a:endParaRPr lang="es-AR" sz="2400" b="1" dirty="0"/>
          </a:p>
        </p:txBody>
      </p:sp>
      <p:sp>
        <p:nvSpPr>
          <p:cNvPr id="10" name="8 Rectángulo redondeado"/>
          <p:cNvSpPr/>
          <p:nvPr/>
        </p:nvSpPr>
        <p:spPr>
          <a:xfrm>
            <a:off x="394218" y="5068134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Diagnóstico por Imágenes en Vista Flores</a:t>
            </a:r>
            <a:endParaRPr lang="es-AR" sz="2400" b="1" dirty="0"/>
          </a:p>
        </p:txBody>
      </p:sp>
      <p:sp>
        <p:nvSpPr>
          <p:cNvPr id="11" name="8 Rectángulo redondeado"/>
          <p:cNvSpPr/>
          <p:nvPr/>
        </p:nvSpPr>
        <p:spPr>
          <a:xfrm>
            <a:off x="394218" y="5958496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Oftalmología en Vista Flores y CIC Calle La Argentina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1191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76" name="3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643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4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 l="82326"/>
            <a:stretch>
              <a:fillRect/>
            </a:stretch>
          </p:blipFill>
          <p:spPr bwMode="auto">
            <a:xfrm>
              <a:off x="10575758" y="0"/>
              <a:ext cx="161624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6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 l="82326"/>
            <a:stretch>
              <a:fillRect/>
            </a:stretch>
          </p:blipFill>
          <p:spPr bwMode="auto">
            <a:xfrm>
              <a:off x="0" y="0"/>
              <a:ext cx="161624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1 Título"/>
          <p:cNvSpPr txBox="1">
            <a:spLocks/>
          </p:cNvSpPr>
          <p:nvPr/>
        </p:nvSpPr>
        <p:spPr bwMode="auto">
          <a:xfrm>
            <a:off x="300038" y="2009775"/>
            <a:ext cx="1161097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A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TUNUYÁN</a:t>
            </a:r>
            <a:endParaRPr lang="x-none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es-A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5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76" name="3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643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4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 l="82326"/>
            <a:stretch>
              <a:fillRect/>
            </a:stretch>
          </p:blipFill>
          <p:spPr bwMode="auto">
            <a:xfrm>
              <a:off x="10575758" y="0"/>
              <a:ext cx="161624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6 Imagen" descr="presentación 4-3-02 (3).png"/>
            <p:cNvPicPr>
              <a:picLocks noChangeAspect="1"/>
            </p:cNvPicPr>
            <p:nvPr/>
          </p:nvPicPr>
          <p:blipFill>
            <a:blip r:embed="rId2" cstate="print"/>
            <a:srcRect l="82326"/>
            <a:stretch>
              <a:fillRect/>
            </a:stretch>
          </p:blipFill>
          <p:spPr bwMode="auto">
            <a:xfrm>
              <a:off x="0" y="0"/>
              <a:ext cx="161624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1 Título"/>
          <p:cNvSpPr txBox="1">
            <a:spLocks/>
          </p:cNvSpPr>
          <p:nvPr/>
        </p:nvSpPr>
        <p:spPr bwMode="auto">
          <a:xfrm>
            <a:off x="300038" y="2009775"/>
            <a:ext cx="1161097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s-A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Hospital SCARAVELLI</a:t>
            </a:r>
            <a:endParaRPr lang="es-A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07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-28324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50120" y="332509"/>
            <a:ext cx="82296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Hospital </a:t>
            </a:r>
            <a:r>
              <a:rPr lang="es-A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Scaravelli</a:t>
            </a:r>
            <a:r>
              <a:rPr lang="es-A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Infraestructura</a:t>
            </a:r>
            <a:endParaRPr lang="es-AR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338282" y="1716015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Reparación puertas y pintura área Internación </a:t>
            </a:r>
            <a:r>
              <a:rPr lang="es-AR" sz="2400" b="1" dirty="0" err="1" smtClean="0"/>
              <a:t>Htal</a:t>
            </a:r>
            <a:r>
              <a:rPr lang="es-AR" sz="2400" b="1" dirty="0" smtClean="0"/>
              <a:t>. </a:t>
            </a:r>
            <a:r>
              <a:rPr lang="es-AR" sz="2400" b="1" dirty="0" err="1" smtClean="0"/>
              <a:t>Scaravelli</a:t>
            </a:r>
            <a:endParaRPr lang="es-AR" sz="2400" b="1" dirty="0"/>
          </a:p>
        </p:txBody>
      </p:sp>
      <p:sp>
        <p:nvSpPr>
          <p:cNvPr id="7" name="8 Rectángulo redondeado"/>
          <p:cNvSpPr/>
          <p:nvPr/>
        </p:nvSpPr>
        <p:spPr>
          <a:xfrm>
            <a:off x="338282" y="3091114"/>
            <a:ext cx="11404600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Reparación y pintura exterior</a:t>
            </a:r>
            <a:endParaRPr lang="es-AR" sz="2400" b="1" dirty="0"/>
          </a:p>
        </p:txBody>
      </p:sp>
      <p:sp>
        <p:nvSpPr>
          <p:cNvPr id="8" name="8 Rectángulo redondeado"/>
          <p:cNvSpPr/>
          <p:nvPr/>
        </p:nvSpPr>
        <p:spPr>
          <a:xfrm>
            <a:off x="338282" y="4466213"/>
            <a:ext cx="11404600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Reparación y recambio calderas</a:t>
            </a:r>
            <a:endParaRPr lang="es-AR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38282" y="5854628"/>
            <a:ext cx="11404600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Recambio Lavadoras y secadoras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9725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490538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Hospital </a:t>
            </a:r>
            <a:r>
              <a:rPr lang="es-A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Scaravelli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Centro de Lactancia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2" y="2140007"/>
            <a:ext cx="3280712" cy="4645255"/>
          </a:xfrm>
          <a:prstGeom prst="rect">
            <a:avLst/>
          </a:prstGeom>
        </p:spPr>
      </p:pic>
      <p:sp>
        <p:nvSpPr>
          <p:cNvPr id="7" name="8 Rectángulo redondeado"/>
          <p:cNvSpPr/>
          <p:nvPr/>
        </p:nvSpPr>
        <p:spPr>
          <a:xfrm>
            <a:off x="338280" y="1404217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Centro de Lactancia materna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2652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0" y="114300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490538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Hospital </a:t>
            </a:r>
            <a:r>
              <a:rPr lang="es-A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Scaravelli</a:t>
            </a: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Residencia para Madres</a:t>
            </a:r>
            <a:endParaRPr lang="es-A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111129"/>
            <a:ext cx="6515033" cy="4703777"/>
          </a:xfrm>
          <a:prstGeom prst="rect">
            <a:avLst/>
          </a:prstGeom>
        </p:spPr>
      </p:pic>
      <p:sp>
        <p:nvSpPr>
          <p:cNvPr id="7" name="8 Rectángulo redondeado"/>
          <p:cNvSpPr/>
          <p:nvPr/>
        </p:nvSpPr>
        <p:spPr>
          <a:xfrm>
            <a:off x="359061" y="1404217"/>
            <a:ext cx="11452225" cy="6191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Residencia para madres con 6 camas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6831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8 Grupo"/>
          <p:cNvGrpSpPr>
            <a:grpSpLocks/>
          </p:cNvGrpSpPr>
          <p:nvPr/>
        </p:nvGrpSpPr>
        <p:grpSpPr bwMode="auto">
          <a:xfrm>
            <a:off x="24245" y="20782"/>
            <a:ext cx="12192000" cy="6858000"/>
            <a:chOff x="0" y="0"/>
            <a:chExt cx="12192000" cy="6858000"/>
          </a:xfrm>
        </p:grpSpPr>
        <p:pic>
          <p:nvPicPr>
            <p:cNvPr id="4115" name="7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 r="66713"/>
            <a:stretch>
              <a:fillRect/>
            </a:stretch>
          </p:blipFill>
          <p:spPr bwMode="auto">
            <a:xfrm>
              <a:off x="0" y="0"/>
              <a:ext cx="304398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6 Imagen" descr="presentación 4-3-03 (2)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286" y="0"/>
              <a:ext cx="914471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1 Título"/>
          <p:cNvSpPr txBox="1">
            <a:spLocks/>
          </p:cNvSpPr>
          <p:nvPr/>
        </p:nvSpPr>
        <p:spPr bwMode="auto">
          <a:xfrm>
            <a:off x="131763" y="490538"/>
            <a:ext cx="82296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s-A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Hospital </a:t>
            </a:r>
            <a:r>
              <a:rPr lang="es-A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Scaravelli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s-AR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Ampliación </a:t>
            </a:r>
            <a:r>
              <a:rPr lang="es-AR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Edificio FUESMEN</a:t>
            </a:r>
            <a:endParaRPr lang="es-AR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8 Rectángulo redondeado"/>
          <p:cNvSpPr/>
          <p:nvPr/>
        </p:nvSpPr>
        <p:spPr>
          <a:xfrm>
            <a:off x="252125" y="1282664"/>
            <a:ext cx="11452225" cy="608482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AR" sz="2400" b="1" dirty="0" smtClean="0"/>
              <a:t>Edificio para Instalación de FUESMEN </a:t>
            </a:r>
            <a:endParaRPr lang="es-A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1" y="2156222"/>
            <a:ext cx="5553790" cy="43207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81" y="2156222"/>
            <a:ext cx="5611670" cy="43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ción1" id="{E3DB52E2-5E68-49AB-8497-494CCE7582B4}" vid="{ABD0CF48-8034-4FC6-A89D-683AB33920F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 Presentación</Template>
  <TotalTime>2957</TotalTime>
  <Words>619</Words>
  <Application>Microsoft Office PowerPoint</Application>
  <PresentationFormat>Personalizado</PresentationFormat>
  <Paragraphs>111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alfio martin</dc:creator>
  <cp:lastModifiedBy>Hinojosa</cp:lastModifiedBy>
  <cp:revision>316</cp:revision>
  <dcterms:created xsi:type="dcterms:W3CDTF">2016-02-12T22:16:17Z</dcterms:created>
  <dcterms:modified xsi:type="dcterms:W3CDTF">2019-08-14T13:55:45Z</dcterms:modified>
</cp:coreProperties>
</file>