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9144000" cy="6858000" type="screen4x3"/>
  <p:notesSz cx="7010400" cy="92964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2FE3-3ADA-0A41-A850-9CF62E8BBB86}" type="datetimeFigureOut">
              <a:rPr lang="es-ES_tradnl" smtClean="0"/>
              <a:t>19/09/2019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55B9-878F-304A-A00D-249A2261EAC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2FE3-3ADA-0A41-A850-9CF62E8BBB86}" type="datetimeFigureOut">
              <a:rPr lang="es-ES_tradnl" smtClean="0"/>
              <a:t>19/09/2019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55B9-878F-304A-A00D-249A2261EAC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2FE3-3ADA-0A41-A850-9CF62E8BBB86}" type="datetimeFigureOut">
              <a:rPr lang="es-ES_tradnl" smtClean="0"/>
              <a:t>19/09/2019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55B9-878F-304A-A00D-249A2261EAC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2FE3-3ADA-0A41-A850-9CF62E8BBB86}" type="datetimeFigureOut">
              <a:rPr lang="es-ES_tradnl" smtClean="0"/>
              <a:t>19/09/2019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55B9-878F-304A-A00D-249A2261EAC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2FE3-3ADA-0A41-A850-9CF62E8BBB86}" type="datetimeFigureOut">
              <a:rPr lang="es-ES_tradnl" smtClean="0"/>
              <a:t>19/09/2019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55B9-878F-304A-A00D-249A2261EAC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2FE3-3ADA-0A41-A850-9CF62E8BBB86}" type="datetimeFigureOut">
              <a:rPr lang="es-ES_tradnl" smtClean="0"/>
              <a:t>19/09/2019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55B9-878F-304A-A00D-249A2261EAC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2FE3-3ADA-0A41-A850-9CF62E8BBB86}" type="datetimeFigureOut">
              <a:rPr lang="es-ES_tradnl" smtClean="0"/>
              <a:t>19/09/2019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55B9-878F-304A-A00D-249A2261EAC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2FE3-3ADA-0A41-A850-9CF62E8BBB86}" type="datetimeFigureOut">
              <a:rPr lang="es-ES_tradnl" smtClean="0"/>
              <a:t>19/09/2019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55B9-878F-304A-A00D-249A2261EAC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2FE3-3ADA-0A41-A850-9CF62E8BBB86}" type="datetimeFigureOut">
              <a:rPr lang="es-ES_tradnl" smtClean="0"/>
              <a:t>19/09/2019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55B9-878F-304A-A00D-249A2261EAC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2FE3-3ADA-0A41-A850-9CF62E8BBB86}" type="datetimeFigureOut">
              <a:rPr lang="es-ES_tradnl" smtClean="0"/>
              <a:t>19/09/2019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55B9-878F-304A-A00D-249A2261EAC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2FE3-3ADA-0A41-A850-9CF62E8BBB86}" type="datetimeFigureOut">
              <a:rPr lang="es-ES_tradnl" smtClean="0"/>
              <a:t>19/09/2019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55B9-878F-304A-A00D-249A2261EAC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72FE3-3ADA-0A41-A850-9CF62E8BBB86}" type="datetimeFigureOut">
              <a:rPr lang="es-ES_tradnl" smtClean="0"/>
              <a:t>19/09/2019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555B9-878F-304A-A00D-249A2261EAC1}" type="slidenum">
              <a:rPr lang="es-ES_tradnl" smtClean="0"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 descr="Placas PowerPoint oras DGE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" y="185928"/>
            <a:ext cx="8650224" cy="64861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lacas PowerPoint oras DGE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36" y="185928"/>
            <a:ext cx="8644128" cy="64861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cas PowerPoint oras DGE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" y="185928"/>
            <a:ext cx="8650224" cy="64861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cas PowerPoint oras DGE-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" y="185928"/>
            <a:ext cx="8650224" cy="64861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cas PowerPoint oras DGE-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36" y="185928"/>
            <a:ext cx="8644128" cy="64861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cas PowerPoint oras DGE-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36" y="185928"/>
            <a:ext cx="8644128" cy="64861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cas PowerPoint oras DGE-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" y="185928"/>
            <a:ext cx="8650224" cy="64861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Presentación en pantalla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RDT Consultores</dc:creator>
  <cp:lastModifiedBy>Cecilia Perez</cp:lastModifiedBy>
  <cp:revision>3</cp:revision>
  <cp:lastPrinted>2019-09-19T14:03:25Z</cp:lastPrinted>
  <dcterms:created xsi:type="dcterms:W3CDTF">2019-09-19T13:44:56Z</dcterms:created>
  <dcterms:modified xsi:type="dcterms:W3CDTF">2019-09-19T14:14:22Z</dcterms:modified>
</cp:coreProperties>
</file>