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87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52016-20CD-4575-917F-CFE4798FFD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33FB34D-7AA0-4CE0-A957-B10BA5A629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BD32FD-4F79-4FDD-BD3C-C8017296F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5799F-E7A0-4375-8928-7F8475B00AC2}" type="datetimeFigureOut">
              <a:rPr lang="es-AR" smtClean="0"/>
              <a:t>14/8/2022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951612-BB18-4F63-BC92-08F7353C1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9A4956-B119-415A-87D2-3F78F8D38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05D30-8F32-443F-B8AD-C475A09C98C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39905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973D07-D5FD-4FC2-B328-7026EA5DB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52361D4-543D-4B5E-B1D9-75FA0DBE47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3C2B29D-E9D9-449A-9E71-3F9485C7E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5799F-E7A0-4375-8928-7F8475B00AC2}" type="datetimeFigureOut">
              <a:rPr lang="es-AR" smtClean="0"/>
              <a:t>14/8/2022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73B0E1C-51AB-4006-A03B-CACA0392F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4F47A1-BB6C-4986-A0AC-9A72C3349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05D30-8F32-443F-B8AD-C475A09C98C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07245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FE53F9B-B734-4643-9C17-8DFBBFE178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1724327-EC72-423F-8684-C7CE48AEDE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21467B-A201-4DD9-A0A6-D79CA77BB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5799F-E7A0-4375-8928-7F8475B00AC2}" type="datetimeFigureOut">
              <a:rPr lang="es-AR" smtClean="0"/>
              <a:t>14/8/2022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D82B25-D600-4D91-AE09-205FDC574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53DBC2-4D24-4858-AF75-C6DC7D02C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05D30-8F32-443F-B8AD-C475A09C98C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11258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A5AA8F-AFEC-4C2D-B45D-9D80EC9E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AFB1C76-C24B-44B8-A987-F80462141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3E5310-1C5D-43F3-9EAA-63ABA43DF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5799F-E7A0-4375-8928-7F8475B00AC2}" type="datetimeFigureOut">
              <a:rPr lang="es-AR" smtClean="0"/>
              <a:t>14/8/2022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7480165-058D-4A64-9DBF-336712E26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07D933-1888-4C61-8347-A9C928F9C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05D30-8F32-443F-B8AD-C475A09C98C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60353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AAECFF-CF0B-4F3A-9E68-C5F763A89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646CF39-B9CC-4D23-BDE2-F9C69F3ED1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15C4EE-3C4D-4798-923B-A5B43BBC3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5799F-E7A0-4375-8928-7F8475B00AC2}" type="datetimeFigureOut">
              <a:rPr lang="es-AR" smtClean="0"/>
              <a:t>14/8/2022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2C68904-76D3-406A-A1D1-031BDD04E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A0330A-9AC0-418B-AED8-9DF095702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05D30-8F32-443F-B8AD-C475A09C98C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79889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E98B3C-FCD0-4E3E-8D2F-E2544F970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10ADCB-0025-4FD6-9728-67DEAAAF1D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DE5FA02-DEA1-467A-AF2C-8F72E56FEB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859E6B4-F86E-4A0A-9CB1-BA2CF4FA8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5799F-E7A0-4375-8928-7F8475B00AC2}" type="datetimeFigureOut">
              <a:rPr lang="es-AR" smtClean="0"/>
              <a:t>14/8/2022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1790AA7-6C2F-459C-A67D-FA675098A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2DF574A-4639-4575-B96F-EF5C24360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05D30-8F32-443F-B8AD-C475A09C98C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22040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708D2D-418A-4C20-B18C-8D02EBEB8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9B7CD6F-D798-4F15-943F-1020E7FAD6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2221D44-FD17-4216-A054-86EEA94BC0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5029900-F668-4F1B-8770-381B1FE500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F1189C3-E7D8-43E8-9264-9ADAE22109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53E329C-B661-4EB6-B216-C385BAB1D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5799F-E7A0-4375-8928-7F8475B00AC2}" type="datetimeFigureOut">
              <a:rPr lang="es-AR" smtClean="0"/>
              <a:t>14/8/2022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D7F7D15-3FBC-4E80-A381-EA21242B7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5143344-B418-4FEE-AF12-ADC46E493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05D30-8F32-443F-B8AD-C475A09C98C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66243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A55A74-6F7C-4D21-BF36-278FA6818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BFB1582-C60B-4899-8A8B-67C52165E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5799F-E7A0-4375-8928-7F8475B00AC2}" type="datetimeFigureOut">
              <a:rPr lang="es-AR" smtClean="0"/>
              <a:t>14/8/2022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BA4144E-4439-454B-A252-ECF69F068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0CFE359-A508-432F-9F30-45D9115DF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05D30-8F32-443F-B8AD-C475A09C98C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72690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6EC157F-F339-4F9A-A423-4F197214F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5799F-E7A0-4375-8928-7F8475B00AC2}" type="datetimeFigureOut">
              <a:rPr lang="es-AR" smtClean="0"/>
              <a:t>14/8/2022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D04566D-1FB7-4181-898B-792645ACD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343FDAE-6DE4-43D2-86DE-8A466DD84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05D30-8F32-443F-B8AD-C475A09C98C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04426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2D7B47-9BB0-49BD-9B28-12FDE9FD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D62A37-8094-4FAF-BD3A-D8039BDE5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7657472-55F8-4238-A4B9-99D0A4E18A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17DA441-E7AB-4987-9C8F-34AB048E0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5799F-E7A0-4375-8928-7F8475B00AC2}" type="datetimeFigureOut">
              <a:rPr lang="es-AR" smtClean="0"/>
              <a:t>14/8/2022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E3600C7-9149-4A14-B3FF-4F76C0E8D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6945B60-E10C-4251-8446-D698BDB4B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05D30-8F32-443F-B8AD-C475A09C98C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18128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240A64-0A36-4626-B953-C476C3426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D7C6A29-9617-4C7E-875A-1FCDC21744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DD43340-FD75-4CA1-87DB-D0CAE08CF2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228F66C-4551-4F01-BEBD-2506589B3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5799F-E7A0-4375-8928-7F8475B00AC2}" type="datetimeFigureOut">
              <a:rPr lang="es-AR" smtClean="0"/>
              <a:t>14/8/2022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D160B43-689F-41B1-A0CE-53C3331ED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8131B7F-D4B7-4322-91EE-41AFB7105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05D30-8F32-443F-B8AD-C475A09C98C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24700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86D24F0-048C-4E7B-AE4C-A118BECB3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DC46F2B-A3A3-4B10-B075-8858ECEAD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10A916-FF80-4F1A-B63B-C116BED6D4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5799F-E7A0-4375-8928-7F8475B00AC2}" type="datetimeFigureOut">
              <a:rPr lang="es-AR" smtClean="0"/>
              <a:t>14/8/2022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2650E9-D340-45A2-AD0C-03F8D5A231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EC42C9-7BA3-4905-ADBC-9F0C314E3B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05D30-8F32-443F-B8AD-C475A09C98C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15017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83D394-B779-48B2-A1FB-93E6435020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Título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BA32319-E326-4D11-916C-136D436461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dirty="0">
                <a:cs typeface="Arial" panose="020B0604020202020204" pitchFamily="34" charset="0"/>
              </a:rPr>
              <a:t>Autores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6865A7B8-26B9-4B48-A3E6-DEDAA34750DE}"/>
              </a:ext>
            </a:extLst>
          </p:cNvPr>
          <p:cNvSpPr/>
          <p:nvPr/>
        </p:nvSpPr>
        <p:spPr>
          <a:xfrm>
            <a:off x="0" y="6438900"/>
            <a:ext cx="12192000" cy="419100"/>
          </a:xfrm>
          <a:prstGeom prst="rect">
            <a:avLst/>
          </a:prstGeom>
          <a:solidFill>
            <a:srgbClr val="4587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EA4A1B5-EE94-4429-958E-18C856340A8C}"/>
              </a:ext>
            </a:extLst>
          </p:cNvPr>
          <p:cNvSpPr txBox="1"/>
          <p:nvPr/>
        </p:nvSpPr>
        <p:spPr>
          <a:xfrm>
            <a:off x="0" y="0"/>
            <a:ext cx="5422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chemeClr val="accent1"/>
                </a:solidFill>
              </a:rPr>
              <a:t>VI Jornadas de Introducción a la Investigación de ACES</a:t>
            </a:r>
            <a:endParaRPr lang="es-AR" sz="2400" b="1" dirty="0">
              <a:solidFill>
                <a:schemeClr val="accent1"/>
              </a:solidFill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B7FB660E-A1A9-451A-83B1-9B4D83415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9140" y="177916"/>
            <a:ext cx="4172720" cy="606553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57474C87-2E38-455F-9827-89019893FB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9300" y="63500"/>
            <a:ext cx="2235200" cy="808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904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6865A7B8-26B9-4B48-A3E6-DEDAA34750DE}"/>
              </a:ext>
            </a:extLst>
          </p:cNvPr>
          <p:cNvSpPr/>
          <p:nvPr/>
        </p:nvSpPr>
        <p:spPr>
          <a:xfrm>
            <a:off x="0" y="6438900"/>
            <a:ext cx="12192000" cy="419100"/>
          </a:xfrm>
          <a:prstGeom prst="rect">
            <a:avLst/>
          </a:prstGeom>
          <a:solidFill>
            <a:srgbClr val="4587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EA4A1B5-EE94-4429-958E-18C856340A8C}"/>
              </a:ext>
            </a:extLst>
          </p:cNvPr>
          <p:cNvSpPr txBox="1"/>
          <p:nvPr/>
        </p:nvSpPr>
        <p:spPr>
          <a:xfrm>
            <a:off x="0" y="0"/>
            <a:ext cx="5422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chemeClr val="accent1"/>
                </a:solidFill>
              </a:rPr>
              <a:t>VI Jornadas de Introducción a la Investigación de ACES</a:t>
            </a:r>
            <a:endParaRPr lang="es-AR" sz="2400" b="1" dirty="0">
              <a:solidFill>
                <a:schemeClr val="accent1"/>
              </a:solidFill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B7FB660E-A1A9-451A-83B1-9B4D83415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9140" y="177916"/>
            <a:ext cx="4172720" cy="606553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57474C87-2E38-455F-9827-89019893FB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9300" y="63500"/>
            <a:ext cx="2235200" cy="80803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8ADD6290-1A70-4F43-81B8-0527E99E17B7}"/>
              </a:ext>
            </a:extLst>
          </p:cNvPr>
          <p:cNvSpPr txBox="1"/>
          <p:nvPr/>
        </p:nvSpPr>
        <p:spPr>
          <a:xfrm>
            <a:off x="-533400" y="871530"/>
            <a:ext cx="3746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Introducción</a:t>
            </a:r>
            <a:endParaRPr lang="es-A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802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6865A7B8-26B9-4B48-A3E6-DEDAA34750DE}"/>
              </a:ext>
            </a:extLst>
          </p:cNvPr>
          <p:cNvSpPr/>
          <p:nvPr/>
        </p:nvSpPr>
        <p:spPr>
          <a:xfrm>
            <a:off x="0" y="6438900"/>
            <a:ext cx="12192000" cy="419100"/>
          </a:xfrm>
          <a:prstGeom prst="rect">
            <a:avLst/>
          </a:prstGeom>
          <a:solidFill>
            <a:srgbClr val="4587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EA4A1B5-EE94-4429-958E-18C856340A8C}"/>
              </a:ext>
            </a:extLst>
          </p:cNvPr>
          <p:cNvSpPr txBox="1"/>
          <p:nvPr/>
        </p:nvSpPr>
        <p:spPr>
          <a:xfrm>
            <a:off x="0" y="0"/>
            <a:ext cx="5422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chemeClr val="accent1"/>
                </a:solidFill>
              </a:rPr>
              <a:t>VI Jornadas de Introducción a la Investigación de ACES</a:t>
            </a:r>
            <a:endParaRPr lang="es-AR" sz="2400" b="1" dirty="0">
              <a:solidFill>
                <a:schemeClr val="accent1"/>
              </a:solidFill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B7FB660E-A1A9-451A-83B1-9B4D83415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9140" y="177916"/>
            <a:ext cx="4172720" cy="606553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57474C87-2E38-455F-9827-89019893FB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9300" y="63500"/>
            <a:ext cx="2235200" cy="808030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C5A73892-C12D-4B05-B884-B18F1E35F558}"/>
              </a:ext>
            </a:extLst>
          </p:cNvPr>
          <p:cNvSpPr txBox="1"/>
          <p:nvPr/>
        </p:nvSpPr>
        <p:spPr>
          <a:xfrm>
            <a:off x="-279400" y="871530"/>
            <a:ext cx="4254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Materiales y Métodos</a:t>
            </a:r>
            <a:endParaRPr lang="es-A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4312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6865A7B8-26B9-4B48-A3E6-DEDAA34750DE}"/>
              </a:ext>
            </a:extLst>
          </p:cNvPr>
          <p:cNvSpPr/>
          <p:nvPr/>
        </p:nvSpPr>
        <p:spPr>
          <a:xfrm>
            <a:off x="0" y="6438900"/>
            <a:ext cx="12192000" cy="419100"/>
          </a:xfrm>
          <a:prstGeom prst="rect">
            <a:avLst/>
          </a:prstGeom>
          <a:solidFill>
            <a:srgbClr val="4587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EA4A1B5-EE94-4429-958E-18C856340A8C}"/>
              </a:ext>
            </a:extLst>
          </p:cNvPr>
          <p:cNvSpPr txBox="1"/>
          <p:nvPr/>
        </p:nvSpPr>
        <p:spPr>
          <a:xfrm>
            <a:off x="0" y="0"/>
            <a:ext cx="5422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chemeClr val="accent1"/>
                </a:solidFill>
              </a:rPr>
              <a:t>VI Jornadas de Introducción a la Investigación de ACES</a:t>
            </a:r>
            <a:endParaRPr lang="es-AR" sz="2400" b="1" dirty="0">
              <a:solidFill>
                <a:schemeClr val="accent1"/>
              </a:solidFill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B7FB660E-A1A9-451A-83B1-9B4D83415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9140" y="177916"/>
            <a:ext cx="4172720" cy="606553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57474C87-2E38-455F-9827-89019893FB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9300" y="63500"/>
            <a:ext cx="2235200" cy="808030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3E10E21C-0918-4DBD-9A92-1B08FB1BC016}"/>
              </a:ext>
            </a:extLst>
          </p:cNvPr>
          <p:cNvSpPr txBox="1"/>
          <p:nvPr/>
        </p:nvSpPr>
        <p:spPr>
          <a:xfrm>
            <a:off x="-952500" y="871530"/>
            <a:ext cx="4254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Resultados</a:t>
            </a:r>
            <a:endParaRPr lang="es-A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980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6865A7B8-26B9-4B48-A3E6-DEDAA34750DE}"/>
              </a:ext>
            </a:extLst>
          </p:cNvPr>
          <p:cNvSpPr/>
          <p:nvPr/>
        </p:nvSpPr>
        <p:spPr>
          <a:xfrm>
            <a:off x="0" y="6438900"/>
            <a:ext cx="12192000" cy="419100"/>
          </a:xfrm>
          <a:prstGeom prst="rect">
            <a:avLst/>
          </a:prstGeom>
          <a:solidFill>
            <a:srgbClr val="4587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EA4A1B5-EE94-4429-958E-18C856340A8C}"/>
              </a:ext>
            </a:extLst>
          </p:cNvPr>
          <p:cNvSpPr txBox="1"/>
          <p:nvPr/>
        </p:nvSpPr>
        <p:spPr>
          <a:xfrm>
            <a:off x="0" y="0"/>
            <a:ext cx="5422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chemeClr val="accent1"/>
                </a:solidFill>
              </a:rPr>
              <a:t>VI Jornadas de Introducción a la Investigación de ACES</a:t>
            </a:r>
            <a:endParaRPr lang="es-AR" sz="2400" b="1" dirty="0">
              <a:solidFill>
                <a:schemeClr val="accent1"/>
              </a:solidFill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B7FB660E-A1A9-451A-83B1-9B4D83415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9140" y="177916"/>
            <a:ext cx="4172720" cy="606553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57474C87-2E38-455F-9827-89019893FB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9300" y="63500"/>
            <a:ext cx="2235200" cy="808030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612BD70B-45ED-4EF9-B589-105C35DCDA03}"/>
              </a:ext>
            </a:extLst>
          </p:cNvPr>
          <p:cNvSpPr txBox="1"/>
          <p:nvPr/>
        </p:nvSpPr>
        <p:spPr>
          <a:xfrm>
            <a:off x="-914400" y="871530"/>
            <a:ext cx="4254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Conclusiones</a:t>
            </a:r>
            <a:endParaRPr lang="es-A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2162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53</Words>
  <Application>Microsoft Office PowerPoint</Application>
  <PresentationFormat>Panorámica</PresentationFormat>
  <Paragraphs>11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Tema de Office</vt:lpstr>
      <vt:lpstr>Título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2</cp:revision>
  <dcterms:created xsi:type="dcterms:W3CDTF">2022-08-15T00:38:42Z</dcterms:created>
  <dcterms:modified xsi:type="dcterms:W3CDTF">2022-08-15T01:01:59Z</dcterms:modified>
</cp:coreProperties>
</file>