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60" r:id="rId2"/>
    <p:sldMasterId id="2147483872" r:id="rId3"/>
    <p:sldMasterId id="2147483897" r:id="rId4"/>
  </p:sldMasterIdLst>
  <p:notesMasterIdLst>
    <p:notesMasterId r:id="rId24"/>
  </p:notesMasterIdLst>
  <p:handoutMasterIdLst>
    <p:handoutMasterId r:id="rId25"/>
  </p:handoutMasterIdLst>
  <p:sldIdLst>
    <p:sldId id="321" r:id="rId5"/>
    <p:sldId id="328" r:id="rId6"/>
    <p:sldId id="311" r:id="rId7"/>
    <p:sldId id="327" r:id="rId8"/>
    <p:sldId id="335" r:id="rId9"/>
    <p:sldId id="312" r:id="rId10"/>
    <p:sldId id="256" r:id="rId11"/>
    <p:sldId id="258" r:id="rId12"/>
    <p:sldId id="261" r:id="rId13"/>
    <p:sldId id="313" r:id="rId14"/>
    <p:sldId id="316" r:id="rId15"/>
    <p:sldId id="331" r:id="rId16"/>
    <p:sldId id="260" r:id="rId17"/>
    <p:sldId id="317" r:id="rId18"/>
    <p:sldId id="266" r:id="rId19"/>
    <p:sldId id="318" r:id="rId20"/>
    <p:sldId id="330" r:id="rId21"/>
    <p:sldId id="324" r:id="rId22"/>
    <p:sldId id="319" r:id="rId23"/>
  </p:sldIdLst>
  <p:sldSz cx="9144000" cy="6858000" type="screen4x3"/>
  <p:notesSz cx="9144000" cy="6858000"/>
  <p:defaultTextStyle>
    <a:defPPr>
      <a:defRPr lang="es-ES"/>
    </a:defPPr>
    <a:lvl1pPr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  <a:srgbClr val="FFCC99"/>
    <a:srgbClr val="FF9900"/>
    <a:srgbClr val="FFFF00"/>
    <a:srgbClr val="6600CC"/>
    <a:srgbClr val="FFFF99"/>
    <a:srgbClr val="66CCFF"/>
    <a:srgbClr val="FF0000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330" autoAdjust="0"/>
    <p:restoredTop sz="94660"/>
  </p:normalViewPr>
  <p:slideViewPr>
    <p:cSldViewPr>
      <p:cViewPr varScale="1">
        <p:scale>
          <a:sx n="62" d="100"/>
          <a:sy n="62" d="100"/>
        </p:scale>
        <p:origin x="-10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B9BD5-E71B-4E28-B1B9-0C78A34A031F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1E7F801-115B-4F83-9CC6-7FAE68999733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" dirty="0" smtClean="0">
              <a:solidFill>
                <a:srgbClr val="990033"/>
              </a:solidFill>
              <a:latin typeface="Arial Black" pitchFamily="34" charset="0"/>
              <a:cs typeface="Arial" pitchFamily="34" charset="0"/>
            </a:rPr>
            <a:t>RECOMENDACIONES </a:t>
          </a:r>
          <a:br>
            <a:rPr lang="es-ES" dirty="0" smtClean="0">
              <a:solidFill>
                <a:srgbClr val="990033"/>
              </a:solidFill>
              <a:latin typeface="Arial Black" pitchFamily="34" charset="0"/>
              <a:cs typeface="Arial" pitchFamily="34" charset="0"/>
            </a:rPr>
          </a:br>
          <a:r>
            <a:rPr lang="es-ES" dirty="0" smtClean="0">
              <a:solidFill>
                <a:srgbClr val="990033"/>
              </a:solidFill>
              <a:latin typeface="Arial Black" pitchFamily="34" charset="0"/>
              <a:cs typeface="Arial" pitchFamily="34" charset="0"/>
            </a:rPr>
            <a:t>para el llamado a Asamblea </a:t>
          </a:r>
          <a:endParaRPr lang="es-ES" dirty="0">
            <a:solidFill>
              <a:srgbClr val="990033"/>
            </a:solidFill>
            <a:latin typeface="Arial Black" pitchFamily="34" charset="0"/>
            <a:cs typeface="Arial" pitchFamily="34" charset="0"/>
          </a:endParaRPr>
        </a:p>
      </dgm:t>
    </dgm:pt>
    <dgm:pt modelId="{2771D3AB-244C-4386-AEAF-32540C5A8455}" type="parTrans" cxnId="{F6AFBD53-820A-44AB-9FE1-D99097A5A8BF}">
      <dgm:prSet/>
      <dgm:spPr/>
      <dgm:t>
        <a:bodyPr/>
        <a:lstStyle/>
        <a:p>
          <a:endParaRPr lang="es-ES"/>
        </a:p>
      </dgm:t>
    </dgm:pt>
    <dgm:pt modelId="{E4C52008-5528-4981-A0F9-18F0785C21AB}" type="sibTrans" cxnId="{F6AFBD53-820A-44AB-9FE1-D99097A5A8BF}">
      <dgm:prSet/>
      <dgm:spPr/>
      <dgm:t>
        <a:bodyPr/>
        <a:lstStyle/>
        <a:p>
          <a:endParaRPr lang="es-ES"/>
        </a:p>
      </dgm:t>
    </dgm:pt>
    <dgm:pt modelId="{B303E686-1431-4DED-A9D5-19C4B6BC5BB5}" type="pres">
      <dgm:prSet presAssocID="{37EB9BD5-E71B-4E28-B1B9-0C78A34A0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578104-2D43-4304-B2BA-44BF80E7AD59}" type="pres">
      <dgm:prSet presAssocID="{11E7F801-115B-4F83-9CC6-7FAE689997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AFBD53-820A-44AB-9FE1-D99097A5A8BF}" srcId="{37EB9BD5-E71B-4E28-B1B9-0C78A34A031F}" destId="{11E7F801-115B-4F83-9CC6-7FAE68999733}" srcOrd="0" destOrd="0" parTransId="{2771D3AB-244C-4386-AEAF-32540C5A8455}" sibTransId="{E4C52008-5528-4981-A0F9-18F0785C21AB}"/>
    <dgm:cxn modelId="{41DF708F-B493-4BD8-BDF7-28C89F49C03C}" type="presOf" srcId="{37EB9BD5-E71B-4E28-B1B9-0C78A34A031F}" destId="{B303E686-1431-4DED-A9D5-19C4B6BC5BB5}" srcOrd="0" destOrd="0" presId="urn:microsoft.com/office/officeart/2005/8/layout/vList2"/>
    <dgm:cxn modelId="{DC88810D-D3CC-4822-8D4C-3354E470B0A2}" type="presOf" srcId="{11E7F801-115B-4F83-9CC6-7FAE68999733}" destId="{05578104-2D43-4304-B2BA-44BF80E7AD59}" srcOrd="0" destOrd="0" presId="urn:microsoft.com/office/officeart/2005/8/layout/vList2"/>
    <dgm:cxn modelId="{6F899CC7-F408-440B-BAB4-9879269886DD}" type="presParOf" srcId="{B303E686-1431-4DED-A9D5-19C4B6BC5BB5}" destId="{05578104-2D43-4304-B2BA-44BF80E7AD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A5B7F-7F90-45D3-B5A2-9EB791A727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148F302C-B519-4CD3-B140-DC98EADF0E6E}">
      <dgm:prSet/>
      <dgm:spPr/>
      <dgm:t>
        <a:bodyPr/>
        <a:lstStyle/>
        <a:p>
          <a:pPr rtl="0"/>
          <a:r>
            <a:rPr lang="es-AR" i="1" dirty="0" smtClean="0"/>
            <a:t>Un aporte de las Áreas de Promoción, Educación y Ventanilla Única.  </a:t>
          </a:r>
          <a:endParaRPr lang="es-AR" i="1" dirty="0"/>
        </a:p>
      </dgm:t>
    </dgm:pt>
    <dgm:pt modelId="{9A0966E0-6504-46D8-A4E2-A715BAC8C56A}" type="parTrans" cxnId="{F9209A46-32FC-450A-835E-64947FD8CFAF}">
      <dgm:prSet/>
      <dgm:spPr/>
      <dgm:t>
        <a:bodyPr/>
        <a:lstStyle/>
        <a:p>
          <a:endParaRPr lang="es-AR"/>
        </a:p>
      </dgm:t>
    </dgm:pt>
    <dgm:pt modelId="{2BF3DDFC-1C38-4B27-82FB-D3767B8F1C25}" type="sibTrans" cxnId="{F9209A46-32FC-450A-835E-64947FD8CFAF}">
      <dgm:prSet/>
      <dgm:spPr/>
      <dgm:t>
        <a:bodyPr/>
        <a:lstStyle/>
        <a:p>
          <a:endParaRPr lang="es-AR"/>
        </a:p>
      </dgm:t>
    </dgm:pt>
    <dgm:pt modelId="{17FA9796-E44F-485A-95E3-6E9E43C2CA15}" type="pres">
      <dgm:prSet presAssocID="{31BA5B7F-7F90-45D3-B5A2-9EB791A727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6F92C8A-0CFB-4A09-A9FB-4D18264F85AE}" type="pres">
      <dgm:prSet presAssocID="{148F302C-B519-4CD3-B140-DC98EADF0E6E}" presName="circ1TxSh" presStyleLbl="vennNode1" presStyleIdx="0" presStyleCnt="1"/>
      <dgm:spPr/>
      <dgm:t>
        <a:bodyPr/>
        <a:lstStyle/>
        <a:p>
          <a:endParaRPr lang="es-AR"/>
        </a:p>
      </dgm:t>
    </dgm:pt>
  </dgm:ptLst>
  <dgm:cxnLst>
    <dgm:cxn modelId="{839B5BE3-1A6E-4817-8E51-AAF929BE76FF}" type="presOf" srcId="{31BA5B7F-7F90-45D3-B5A2-9EB791A72757}" destId="{17FA9796-E44F-485A-95E3-6E9E43C2CA15}" srcOrd="0" destOrd="0" presId="urn:microsoft.com/office/officeart/2005/8/layout/venn1"/>
    <dgm:cxn modelId="{F9209A46-32FC-450A-835E-64947FD8CFAF}" srcId="{31BA5B7F-7F90-45D3-B5A2-9EB791A72757}" destId="{148F302C-B519-4CD3-B140-DC98EADF0E6E}" srcOrd="0" destOrd="0" parTransId="{9A0966E0-6504-46D8-A4E2-A715BAC8C56A}" sibTransId="{2BF3DDFC-1C38-4B27-82FB-D3767B8F1C25}"/>
    <dgm:cxn modelId="{C59DF3AF-D6C9-4EBC-AEC0-0E269F9BFBFF}" type="presOf" srcId="{148F302C-B519-4CD3-B140-DC98EADF0E6E}" destId="{26F92C8A-0CFB-4A09-A9FB-4D18264F85AE}" srcOrd="0" destOrd="0" presId="urn:microsoft.com/office/officeart/2005/8/layout/venn1"/>
    <dgm:cxn modelId="{0B4AB330-0FDB-4961-9BE4-D0A1959C8E55}" type="presParOf" srcId="{17FA9796-E44F-485A-95E3-6E9E43C2CA15}" destId="{26F92C8A-0CFB-4A09-A9FB-4D18264F85AE}" srcOrd="0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090D1-CBD5-401E-9039-7CE720C4ABD3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620196C7-71A4-4404-9F4D-E2DDA91E9764}">
      <dgm:prSet/>
      <dgm:spPr/>
      <dgm:t>
        <a:bodyPr/>
        <a:lstStyle/>
        <a:p>
          <a:pPr rtl="0"/>
          <a:r>
            <a:rPr lang="es-AR" b="1" dirty="0" smtClean="0"/>
            <a:t>¿Quienes pueden asistir?</a:t>
          </a:r>
          <a:endParaRPr lang="es-AR" b="1" dirty="0"/>
        </a:p>
      </dgm:t>
    </dgm:pt>
    <dgm:pt modelId="{93EFE6BA-6013-4D52-A397-7E83C9C2DC58}" type="parTrans" cxnId="{061459A4-144C-4617-AE71-298B444C271D}">
      <dgm:prSet/>
      <dgm:spPr/>
      <dgm:t>
        <a:bodyPr/>
        <a:lstStyle/>
        <a:p>
          <a:endParaRPr lang="es-AR"/>
        </a:p>
      </dgm:t>
    </dgm:pt>
    <dgm:pt modelId="{903021DC-B98C-456C-BBDA-89919EB50D76}" type="sibTrans" cxnId="{061459A4-144C-4617-AE71-298B444C271D}">
      <dgm:prSet/>
      <dgm:spPr/>
      <dgm:t>
        <a:bodyPr/>
        <a:lstStyle/>
        <a:p>
          <a:endParaRPr lang="es-AR"/>
        </a:p>
      </dgm:t>
    </dgm:pt>
    <dgm:pt modelId="{F12BC429-F87D-4484-9831-9B3BD8B8CD6D}" type="pres">
      <dgm:prSet presAssocID="{8E9090D1-CBD5-401E-9039-7CE720C4AB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3CD359E-2FFC-4B66-8183-954ECA0E3D13}" type="pres">
      <dgm:prSet presAssocID="{620196C7-71A4-4404-9F4D-E2DDA91E9764}" presName="circle1" presStyleLbl="node1" presStyleIdx="0" presStyleCnt="1"/>
      <dgm:spPr/>
    </dgm:pt>
    <dgm:pt modelId="{7A1FE47C-09D3-4519-97F0-A57157D33075}" type="pres">
      <dgm:prSet presAssocID="{620196C7-71A4-4404-9F4D-E2DDA91E9764}" presName="space" presStyleCnt="0"/>
      <dgm:spPr/>
    </dgm:pt>
    <dgm:pt modelId="{6F6D20A6-DC43-45BE-A889-6888D1C7F0BC}" type="pres">
      <dgm:prSet presAssocID="{620196C7-71A4-4404-9F4D-E2DDA91E9764}" presName="rect1" presStyleLbl="alignAcc1" presStyleIdx="0" presStyleCnt="1"/>
      <dgm:spPr/>
      <dgm:t>
        <a:bodyPr/>
        <a:lstStyle/>
        <a:p>
          <a:endParaRPr lang="es-AR"/>
        </a:p>
      </dgm:t>
    </dgm:pt>
    <dgm:pt modelId="{F5CCAFD0-E12D-49A0-BFFE-D6DD03FCF79A}" type="pres">
      <dgm:prSet presAssocID="{620196C7-71A4-4404-9F4D-E2DDA91E976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34F64A7-4D1D-4DBE-BD11-564D68B41700}" type="presOf" srcId="{620196C7-71A4-4404-9F4D-E2DDA91E9764}" destId="{6F6D20A6-DC43-45BE-A889-6888D1C7F0BC}" srcOrd="0" destOrd="0" presId="urn:microsoft.com/office/officeart/2005/8/layout/target3"/>
    <dgm:cxn modelId="{33E6DC96-88EC-41A2-9ADA-2ED1AC921CF8}" type="presOf" srcId="{8E9090D1-CBD5-401E-9039-7CE720C4ABD3}" destId="{F12BC429-F87D-4484-9831-9B3BD8B8CD6D}" srcOrd="0" destOrd="0" presId="urn:microsoft.com/office/officeart/2005/8/layout/target3"/>
    <dgm:cxn modelId="{CE64C05F-34FB-4AAB-8564-5795F41AC499}" type="presOf" srcId="{620196C7-71A4-4404-9F4D-E2DDA91E9764}" destId="{F5CCAFD0-E12D-49A0-BFFE-D6DD03FCF79A}" srcOrd="1" destOrd="0" presId="urn:microsoft.com/office/officeart/2005/8/layout/target3"/>
    <dgm:cxn modelId="{061459A4-144C-4617-AE71-298B444C271D}" srcId="{8E9090D1-CBD5-401E-9039-7CE720C4ABD3}" destId="{620196C7-71A4-4404-9F4D-E2DDA91E9764}" srcOrd="0" destOrd="0" parTransId="{93EFE6BA-6013-4D52-A397-7E83C9C2DC58}" sibTransId="{903021DC-B98C-456C-BBDA-89919EB50D76}"/>
    <dgm:cxn modelId="{BD84E4B5-BD58-435B-AC9A-1D373DA56D2C}" type="presParOf" srcId="{F12BC429-F87D-4484-9831-9B3BD8B8CD6D}" destId="{63CD359E-2FFC-4B66-8183-954ECA0E3D13}" srcOrd="0" destOrd="0" presId="urn:microsoft.com/office/officeart/2005/8/layout/target3"/>
    <dgm:cxn modelId="{D8B4E17F-E7AC-4690-A9EC-941AC8100CA6}" type="presParOf" srcId="{F12BC429-F87D-4484-9831-9B3BD8B8CD6D}" destId="{7A1FE47C-09D3-4519-97F0-A57157D33075}" srcOrd="1" destOrd="0" presId="urn:microsoft.com/office/officeart/2005/8/layout/target3"/>
    <dgm:cxn modelId="{A406B6A8-5513-41C8-B93A-B97355714A79}" type="presParOf" srcId="{F12BC429-F87D-4484-9831-9B3BD8B8CD6D}" destId="{6F6D20A6-DC43-45BE-A889-6888D1C7F0BC}" srcOrd="2" destOrd="0" presId="urn:microsoft.com/office/officeart/2005/8/layout/target3"/>
    <dgm:cxn modelId="{FBB2F7E9-B5AD-4CD9-B04C-FC6F89D337E6}" type="presParOf" srcId="{F12BC429-F87D-4484-9831-9B3BD8B8CD6D}" destId="{F5CCAFD0-E12D-49A0-BFFE-D6DD03FCF79A}" srcOrd="3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C9961F-2867-46CF-833F-3BC0D90C3204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AA867983-B88A-411E-A46B-936750C9CB33}">
      <dgm:prSet/>
      <dgm:spPr/>
      <dgm:t>
        <a:bodyPr/>
        <a:lstStyle/>
        <a:p>
          <a:pPr rtl="0"/>
          <a:r>
            <a:rPr lang="es-AR" b="1" dirty="0" smtClean="0"/>
            <a:t>¿Se permite que otra</a:t>
          </a:r>
          <a:endParaRPr lang="es-AR" dirty="0"/>
        </a:p>
      </dgm:t>
    </dgm:pt>
    <dgm:pt modelId="{9F78B51D-B989-4583-A4C0-30B22F700623}" type="parTrans" cxnId="{6E8C2AD8-C297-4905-8DA9-157B14A8D8B2}">
      <dgm:prSet/>
      <dgm:spPr/>
      <dgm:t>
        <a:bodyPr/>
        <a:lstStyle/>
        <a:p>
          <a:endParaRPr lang="es-AR"/>
        </a:p>
      </dgm:t>
    </dgm:pt>
    <dgm:pt modelId="{A396960A-C688-45E6-A731-8CE0C78D2C2B}" type="sibTrans" cxnId="{6E8C2AD8-C297-4905-8DA9-157B14A8D8B2}">
      <dgm:prSet/>
      <dgm:spPr/>
      <dgm:t>
        <a:bodyPr/>
        <a:lstStyle/>
        <a:p>
          <a:endParaRPr lang="es-AR"/>
        </a:p>
      </dgm:t>
    </dgm:pt>
    <dgm:pt modelId="{4CCA0706-0519-4E64-BEA6-2988735D8107}">
      <dgm:prSet/>
      <dgm:spPr/>
      <dgm:t>
        <a:bodyPr/>
        <a:lstStyle/>
        <a:p>
          <a:pPr rtl="0"/>
          <a:r>
            <a:rPr lang="es-AR" b="1" dirty="0" smtClean="0"/>
            <a:t>persona represente a otra?</a:t>
          </a:r>
          <a:endParaRPr lang="es-AR" b="1" dirty="0"/>
        </a:p>
      </dgm:t>
    </dgm:pt>
    <dgm:pt modelId="{9AC4B832-796E-4EFA-A524-572628B8D09E}" type="parTrans" cxnId="{F8B35680-91E4-4117-8203-DDCDD19456B8}">
      <dgm:prSet/>
      <dgm:spPr/>
      <dgm:t>
        <a:bodyPr/>
        <a:lstStyle/>
        <a:p>
          <a:endParaRPr lang="es-AR"/>
        </a:p>
      </dgm:t>
    </dgm:pt>
    <dgm:pt modelId="{35E46336-C1AD-4F83-ABCE-6AD5DBB8CD76}" type="sibTrans" cxnId="{F8B35680-91E4-4117-8203-DDCDD19456B8}">
      <dgm:prSet/>
      <dgm:spPr/>
      <dgm:t>
        <a:bodyPr/>
        <a:lstStyle/>
        <a:p>
          <a:endParaRPr lang="es-AR"/>
        </a:p>
      </dgm:t>
    </dgm:pt>
    <dgm:pt modelId="{E293C6FB-5F26-44F9-996E-3458C7A44014}" type="pres">
      <dgm:prSet presAssocID="{57C9961F-2867-46CF-833F-3BC0D90C320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47D65B5-A740-4E6C-9EB5-EAC96F11DE73}" type="pres">
      <dgm:prSet presAssocID="{AA867983-B88A-411E-A46B-936750C9CB33}" presName="circle1" presStyleLbl="node1" presStyleIdx="0" presStyleCnt="2"/>
      <dgm:spPr/>
    </dgm:pt>
    <dgm:pt modelId="{41970359-C3DE-4256-86DC-6CB2EA1958AB}" type="pres">
      <dgm:prSet presAssocID="{AA867983-B88A-411E-A46B-936750C9CB33}" presName="space" presStyleCnt="0"/>
      <dgm:spPr/>
    </dgm:pt>
    <dgm:pt modelId="{7C7DC870-5665-4164-B590-25CE79D80A03}" type="pres">
      <dgm:prSet presAssocID="{AA867983-B88A-411E-A46B-936750C9CB33}" presName="rect1" presStyleLbl="alignAcc1" presStyleIdx="0" presStyleCnt="2"/>
      <dgm:spPr/>
      <dgm:t>
        <a:bodyPr/>
        <a:lstStyle/>
        <a:p>
          <a:endParaRPr lang="es-AR"/>
        </a:p>
      </dgm:t>
    </dgm:pt>
    <dgm:pt modelId="{156AB894-8688-4C32-887B-194742652F0F}" type="pres">
      <dgm:prSet presAssocID="{4CCA0706-0519-4E64-BEA6-2988735D8107}" presName="vertSpace2" presStyleLbl="node1" presStyleIdx="0" presStyleCnt="2"/>
      <dgm:spPr/>
    </dgm:pt>
    <dgm:pt modelId="{47F922EE-6D5F-468A-B905-B55FC91DFD16}" type="pres">
      <dgm:prSet presAssocID="{4CCA0706-0519-4E64-BEA6-2988735D8107}" presName="circle2" presStyleLbl="node1" presStyleIdx="1" presStyleCnt="2"/>
      <dgm:spPr/>
    </dgm:pt>
    <dgm:pt modelId="{EBE26FAC-1D18-4BA2-B089-2D218E338360}" type="pres">
      <dgm:prSet presAssocID="{4CCA0706-0519-4E64-BEA6-2988735D8107}" presName="rect2" presStyleLbl="alignAcc1" presStyleIdx="1" presStyleCnt="2"/>
      <dgm:spPr/>
      <dgm:t>
        <a:bodyPr/>
        <a:lstStyle/>
        <a:p>
          <a:endParaRPr lang="es-AR"/>
        </a:p>
      </dgm:t>
    </dgm:pt>
    <dgm:pt modelId="{8768A3A2-586B-4122-AB67-3D4DC59A60E9}" type="pres">
      <dgm:prSet presAssocID="{AA867983-B88A-411E-A46B-936750C9CB3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BE34F5-C003-40EC-914D-A773F6303761}" type="pres">
      <dgm:prSet presAssocID="{4CCA0706-0519-4E64-BEA6-2988735D810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7164872-BFF9-43AE-B9FE-EA66BF1C62A2}" type="presOf" srcId="{4CCA0706-0519-4E64-BEA6-2988735D8107}" destId="{EBE26FAC-1D18-4BA2-B089-2D218E338360}" srcOrd="0" destOrd="0" presId="urn:microsoft.com/office/officeart/2005/8/layout/target3"/>
    <dgm:cxn modelId="{A0331B9A-1B71-491D-B00C-6128A21BEE7B}" type="presOf" srcId="{57C9961F-2867-46CF-833F-3BC0D90C3204}" destId="{E293C6FB-5F26-44F9-996E-3458C7A44014}" srcOrd="0" destOrd="0" presId="urn:microsoft.com/office/officeart/2005/8/layout/target3"/>
    <dgm:cxn modelId="{18B8BE80-D07A-42F5-BED1-D832228D702C}" type="presOf" srcId="{4CCA0706-0519-4E64-BEA6-2988735D8107}" destId="{2FBE34F5-C003-40EC-914D-A773F6303761}" srcOrd="1" destOrd="0" presId="urn:microsoft.com/office/officeart/2005/8/layout/target3"/>
    <dgm:cxn modelId="{6E8C2AD8-C297-4905-8DA9-157B14A8D8B2}" srcId="{57C9961F-2867-46CF-833F-3BC0D90C3204}" destId="{AA867983-B88A-411E-A46B-936750C9CB33}" srcOrd="0" destOrd="0" parTransId="{9F78B51D-B989-4583-A4C0-30B22F700623}" sibTransId="{A396960A-C688-45E6-A731-8CE0C78D2C2B}"/>
    <dgm:cxn modelId="{74B61275-7026-4B25-B2E5-98F159F24C76}" type="presOf" srcId="{AA867983-B88A-411E-A46B-936750C9CB33}" destId="{8768A3A2-586B-4122-AB67-3D4DC59A60E9}" srcOrd="1" destOrd="0" presId="urn:microsoft.com/office/officeart/2005/8/layout/target3"/>
    <dgm:cxn modelId="{7624D0EA-9821-4A82-8CD5-3FC55B508BD0}" type="presOf" srcId="{AA867983-B88A-411E-A46B-936750C9CB33}" destId="{7C7DC870-5665-4164-B590-25CE79D80A03}" srcOrd="0" destOrd="0" presId="urn:microsoft.com/office/officeart/2005/8/layout/target3"/>
    <dgm:cxn modelId="{F8B35680-91E4-4117-8203-DDCDD19456B8}" srcId="{57C9961F-2867-46CF-833F-3BC0D90C3204}" destId="{4CCA0706-0519-4E64-BEA6-2988735D8107}" srcOrd="1" destOrd="0" parTransId="{9AC4B832-796E-4EFA-A524-572628B8D09E}" sibTransId="{35E46336-C1AD-4F83-ABCE-6AD5DBB8CD76}"/>
    <dgm:cxn modelId="{7EBF1481-9C00-4FF0-84D2-C25CBBED409A}" type="presParOf" srcId="{E293C6FB-5F26-44F9-996E-3458C7A44014}" destId="{347D65B5-A740-4E6C-9EB5-EAC96F11DE73}" srcOrd="0" destOrd="0" presId="urn:microsoft.com/office/officeart/2005/8/layout/target3"/>
    <dgm:cxn modelId="{B4DFD99B-3F0A-4D0F-934D-92494E07C4C1}" type="presParOf" srcId="{E293C6FB-5F26-44F9-996E-3458C7A44014}" destId="{41970359-C3DE-4256-86DC-6CB2EA1958AB}" srcOrd="1" destOrd="0" presId="urn:microsoft.com/office/officeart/2005/8/layout/target3"/>
    <dgm:cxn modelId="{6FE32E75-2DDE-4659-94E2-3C23F42675EC}" type="presParOf" srcId="{E293C6FB-5F26-44F9-996E-3458C7A44014}" destId="{7C7DC870-5665-4164-B590-25CE79D80A03}" srcOrd="2" destOrd="0" presId="urn:microsoft.com/office/officeart/2005/8/layout/target3"/>
    <dgm:cxn modelId="{2318547E-5E8A-4CF1-80FF-D6C69995D9D8}" type="presParOf" srcId="{E293C6FB-5F26-44F9-996E-3458C7A44014}" destId="{156AB894-8688-4C32-887B-194742652F0F}" srcOrd="3" destOrd="0" presId="urn:microsoft.com/office/officeart/2005/8/layout/target3"/>
    <dgm:cxn modelId="{F1E5B897-3994-40CA-B2E0-70E84BAE67D1}" type="presParOf" srcId="{E293C6FB-5F26-44F9-996E-3458C7A44014}" destId="{47F922EE-6D5F-468A-B905-B55FC91DFD16}" srcOrd="4" destOrd="0" presId="urn:microsoft.com/office/officeart/2005/8/layout/target3"/>
    <dgm:cxn modelId="{43A27F0F-CECC-4DD7-962B-087DB6E67C8E}" type="presParOf" srcId="{E293C6FB-5F26-44F9-996E-3458C7A44014}" destId="{EBE26FAC-1D18-4BA2-B089-2D218E338360}" srcOrd="5" destOrd="0" presId="urn:microsoft.com/office/officeart/2005/8/layout/target3"/>
    <dgm:cxn modelId="{1495A055-35FA-422C-8A78-C71268CF74EC}" type="presParOf" srcId="{E293C6FB-5F26-44F9-996E-3458C7A44014}" destId="{8768A3A2-586B-4122-AB67-3D4DC59A60E9}" srcOrd="6" destOrd="0" presId="urn:microsoft.com/office/officeart/2005/8/layout/target3"/>
    <dgm:cxn modelId="{9E97EAC2-BACF-423D-B72A-74DA06C91F8B}" type="presParOf" srcId="{E293C6FB-5F26-44F9-996E-3458C7A44014}" destId="{2FBE34F5-C003-40EC-914D-A773F6303761}" srcOrd="7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1753EE-0FFC-4C6B-B1DD-03EC91FAC4D3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4AD1B261-7362-4B0D-8C99-44D49A06489B}">
      <dgm:prSet/>
      <dgm:spPr/>
      <dgm:t>
        <a:bodyPr/>
        <a:lstStyle/>
        <a:p>
          <a:pPr rtl="0"/>
          <a:r>
            <a:rPr lang="es-AR" b="1" dirty="0" smtClean="0"/>
            <a:t>Documentación a presentar</a:t>
          </a:r>
          <a:endParaRPr lang="es-AR" b="1" dirty="0"/>
        </a:p>
      </dgm:t>
    </dgm:pt>
    <dgm:pt modelId="{C8AAFF51-BFB8-4879-8E87-2BD38ECA3184}" type="parTrans" cxnId="{83956848-C6F5-4C93-A4F7-37C8916B48AC}">
      <dgm:prSet/>
      <dgm:spPr/>
      <dgm:t>
        <a:bodyPr/>
        <a:lstStyle/>
        <a:p>
          <a:endParaRPr lang="es-AR"/>
        </a:p>
      </dgm:t>
    </dgm:pt>
    <dgm:pt modelId="{DCA61575-EB54-4BD7-BABA-ECA977EB68BC}" type="sibTrans" cxnId="{83956848-C6F5-4C93-A4F7-37C8916B48AC}">
      <dgm:prSet/>
      <dgm:spPr/>
      <dgm:t>
        <a:bodyPr/>
        <a:lstStyle/>
        <a:p>
          <a:endParaRPr lang="es-AR"/>
        </a:p>
      </dgm:t>
    </dgm:pt>
    <dgm:pt modelId="{37AC613D-D746-4497-BF0A-B8447B268B6C}" type="pres">
      <dgm:prSet presAssocID="{601753EE-0FFC-4C6B-B1DD-03EC91FAC4D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D55D678-53F7-4A47-954C-FED171881F0A}" type="pres">
      <dgm:prSet presAssocID="{4AD1B261-7362-4B0D-8C99-44D49A06489B}" presName="circle1" presStyleLbl="node1" presStyleIdx="0" presStyleCnt="1"/>
      <dgm:spPr/>
    </dgm:pt>
    <dgm:pt modelId="{A29448BA-A2C0-4BBC-A176-3E2DD73441C0}" type="pres">
      <dgm:prSet presAssocID="{4AD1B261-7362-4B0D-8C99-44D49A06489B}" presName="space" presStyleCnt="0"/>
      <dgm:spPr/>
    </dgm:pt>
    <dgm:pt modelId="{6066B754-D21A-4B46-AB2E-56E5F964DC88}" type="pres">
      <dgm:prSet presAssocID="{4AD1B261-7362-4B0D-8C99-44D49A06489B}" presName="rect1" presStyleLbl="alignAcc1" presStyleIdx="0" presStyleCnt="1"/>
      <dgm:spPr/>
      <dgm:t>
        <a:bodyPr/>
        <a:lstStyle/>
        <a:p>
          <a:endParaRPr lang="es-AR"/>
        </a:p>
      </dgm:t>
    </dgm:pt>
    <dgm:pt modelId="{BF55C3C5-27CA-4A15-9AE3-C75F53EA04FC}" type="pres">
      <dgm:prSet presAssocID="{4AD1B261-7362-4B0D-8C99-44D49A06489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3956848-C6F5-4C93-A4F7-37C8916B48AC}" srcId="{601753EE-0FFC-4C6B-B1DD-03EC91FAC4D3}" destId="{4AD1B261-7362-4B0D-8C99-44D49A06489B}" srcOrd="0" destOrd="0" parTransId="{C8AAFF51-BFB8-4879-8E87-2BD38ECA3184}" sibTransId="{DCA61575-EB54-4BD7-BABA-ECA977EB68BC}"/>
    <dgm:cxn modelId="{427C3098-6084-4350-8D40-6CD1FB2B3E41}" type="presOf" srcId="{4AD1B261-7362-4B0D-8C99-44D49A06489B}" destId="{BF55C3C5-27CA-4A15-9AE3-C75F53EA04FC}" srcOrd="1" destOrd="0" presId="urn:microsoft.com/office/officeart/2005/8/layout/target3"/>
    <dgm:cxn modelId="{3FFFBCC8-FB1E-4A73-B80C-07F071FDC2BD}" type="presOf" srcId="{4AD1B261-7362-4B0D-8C99-44D49A06489B}" destId="{6066B754-D21A-4B46-AB2E-56E5F964DC88}" srcOrd="0" destOrd="0" presId="urn:microsoft.com/office/officeart/2005/8/layout/target3"/>
    <dgm:cxn modelId="{B4AB841B-737B-4E6B-A789-087489C3B001}" type="presOf" srcId="{601753EE-0FFC-4C6B-B1DD-03EC91FAC4D3}" destId="{37AC613D-D746-4497-BF0A-B8447B268B6C}" srcOrd="0" destOrd="0" presId="urn:microsoft.com/office/officeart/2005/8/layout/target3"/>
    <dgm:cxn modelId="{DFFA28EF-04CA-4D11-A43A-DB130696AE67}" type="presParOf" srcId="{37AC613D-D746-4497-BF0A-B8447B268B6C}" destId="{AD55D678-53F7-4A47-954C-FED171881F0A}" srcOrd="0" destOrd="0" presId="urn:microsoft.com/office/officeart/2005/8/layout/target3"/>
    <dgm:cxn modelId="{0FFCED97-BADC-4082-BC10-63DBEE83349E}" type="presParOf" srcId="{37AC613D-D746-4497-BF0A-B8447B268B6C}" destId="{A29448BA-A2C0-4BBC-A176-3E2DD73441C0}" srcOrd="1" destOrd="0" presId="urn:microsoft.com/office/officeart/2005/8/layout/target3"/>
    <dgm:cxn modelId="{34B81E58-9ABC-449E-B0E1-37E3033C1FCC}" type="presParOf" srcId="{37AC613D-D746-4497-BF0A-B8447B268B6C}" destId="{6066B754-D21A-4B46-AB2E-56E5F964DC88}" srcOrd="2" destOrd="0" presId="urn:microsoft.com/office/officeart/2005/8/layout/target3"/>
    <dgm:cxn modelId="{D612E90C-5C92-4D8D-B126-9AF947172120}" type="presParOf" srcId="{37AC613D-D746-4497-BF0A-B8447B268B6C}" destId="{BF55C3C5-27CA-4A15-9AE3-C75F53EA04FC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DCB70C-F7CF-4988-996B-09ADA1B96EA1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A0D6C801-E613-44CF-9CFC-AACD79BCF9B9}">
      <dgm:prSet/>
      <dgm:spPr/>
      <dgm:t>
        <a:bodyPr/>
        <a:lstStyle/>
        <a:p>
          <a:pPr rtl="0"/>
          <a:r>
            <a:rPr lang="es-AR" b="1" dirty="0" smtClean="0"/>
            <a:t>¿Qué se adjunta </a:t>
          </a:r>
          <a:endParaRPr lang="es-AR" dirty="0"/>
        </a:p>
      </dgm:t>
    </dgm:pt>
    <dgm:pt modelId="{8F90253F-0AAA-417D-B0DB-5EC9EFA0A5E4}" type="parTrans" cxnId="{66283444-1E83-41D4-90F4-B4782CA92F59}">
      <dgm:prSet/>
      <dgm:spPr/>
      <dgm:t>
        <a:bodyPr/>
        <a:lstStyle/>
        <a:p>
          <a:endParaRPr lang="es-AR"/>
        </a:p>
      </dgm:t>
    </dgm:pt>
    <dgm:pt modelId="{294F8347-5707-4C51-80AD-35B6FA0D0789}" type="sibTrans" cxnId="{66283444-1E83-41D4-90F4-B4782CA92F59}">
      <dgm:prSet/>
      <dgm:spPr/>
      <dgm:t>
        <a:bodyPr/>
        <a:lstStyle/>
        <a:p>
          <a:endParaRPr lang="es-AR"/>
        </a:p>
      </dgm:t>
    </dgm:pt>
    <dgm:pt modelId="{15040DFF-C20A-490C-B400-D666382EC9B1}">
      <dgm:prSet/>
      <dgm:spPr/>
      <dgm:t>
        <a:bodyPr/>
        <a:lstStyle/>
        <a:p>
          <a:pPr rtl="0"/>
          <a:r>
            <a:rPr lang="es-AR" b="1" dirty="0" smtClean="0"/>
            <a:t>a la nota de presentación ?</a:t>
          </a:r>
          <a:endParaRPr lang="es-AR" b="1" dirty="0"/>
        </a:p>
      </dgm:t>
    </dgm:pt>
    <dgm:pt modelId="{8D7B1CD5-7F70-45CF-BCD7-82BC868FBD42}" type="parTrans" cxnId="{9D8A6884-9248-4A33-959A-419C5F5780D3}">
      <dgm:prSet/>
      <dgm:spPr/>
      <dgm:t>
        <a:bodyPr/>
        <a:lstStyle/>
        <a:p>
          <a:endParaRPr lang="es-AR"/>
        </a:p>
      </dgm:t>
    </dgm:pt>
    <dgm:pt modelId="{2FA5C6B2-B749-455A-B97A-EA6B4068FB64}" type="sibTrans" cxnId="{9D8A6884-9248-4A33-959A-419C5F5780D3}">
      <dgm:prSet/>
      <dgm:spPr/>
      <dgm:t>
        <a:bodyPr/>
        <a:lstStyle/>
        <a:p>
          <a:endParaRPr lang="es-AR"/>
        </a:p>
      </dgm:t>
    </dgm:pt>
    <dgm:pt modelId="{F6F9EB8F-A48C-4AB1-BE11-001EE0DF877D}" type="pres">
      <dgm:prSet presAssocID="{E3DCB70C-F7CF-4988-996B-09ADA1B96EA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019EE98-168E-4BB4-8F58-B3D52A7738A5}" type="pres">
      <dgm:prSet presAssocID="{A0D6C801-E613-44CF-9CFC-AACD79BCF9B9}" presName="circle1" presStyleLbl="node1" presStyleIdx="0" presStyleCnt="2"/>
      <dgm:spPr/>
    </dgm:pt>
    <dgm:pt modelId="{CC3D0B35-7AB2-49E7-883F-C66A01C60FBA}" type="pres">
      <dgm:prSet presAssocID="{A0D6C801-E613-44CF-9CFC-AACD79BCF9B9}" presName="space" presStyleCnt="0"/>
      <dgm:spPr/>
    </dgm:pt>
    <dgm:pt modelId="{786FF2C7-ED23-4184-9615-7EDC59F78303}" type="pres">
      <dgm:prSet presAssocID="{A0D6C801-E613-44CF-9CFC-AACD79BCF9B9}" presName="rect1" presStyleLbl="alignAcc1" presStyleIdx="0" presStyleCnt="2"/>
      <dgm:spPr/>
      <dgm:t>
        <a:bodyPr/>
        <a:lstStyle/>
        <a:p>
          <a:endParaRPr lang="es-AR"/>
        </a:p>
      </dgm:t>
    </dgm:pt>
    <dgm:pt modelId="{7121AD8E-DC95-4C6D-99B4-4B5436548103}" type="pres">
      <dgm:prSet presAssocID="{15040DFF-C20A-490C-B400-D666382EC9B1}" presName="vertSpace2" presStyleLbl="node1" presStyleIdx="0" presStyleCnt="2"/>
      <dgm:spPr/>
    </dgm:pt>
    <dgm:pt modelId="{FD7A657E-98D5-48D9-BA8F-3A3BB520F8A3}" type="pres">
      <dgm:prSet presAssocID="{15040DFF-C20A-490C-B400-D666382EC9B1}" presName="circle2" presStyleLbl="node1" presStyleIdx="1" presStyleCnt="2"/>
      <dgm:spPr/>
    </dgm:pt>
    <dgm:pt modelId="{FF441D14-E8B0-4852-959A-C3E230C587D6}" type="pres">
      <dgm:prSet presAssocID="{15040DFF-C20A-490C-B400-D666382EC9B1}" presName="rect2" presStyleLbl="alignAcc1" presStyleIdx="1" presStyleCnt="2"/>
      <dgm:spPr/>
      <dgm:t>
        <a:bodyPr/>
        <a:lstStyle/>
        <a:p>
          <a:endParaRPr lang="es-AR"/>
        </a:p>
      </dgm:t>
    </dgm:pt>
    <dgm:pt modelId="{456B43C1-B972-4611-8A17-A6962E6F0FDD}" type="pres">
      <dgm:prSet presAssocID="{A0D6C801-E613-44CF-9CFC-AACD79BCF9B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A9DBD3-D465-49AF-987E-53645535AA7C}" type="pres">
      <dgm:prSet presAssocID="{15040DFF-C20A-490C-B400-D666382EC9B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6283444-1E83-41D4-90F4-B4782CA92F59}" srcId="{E3DCB70C-F7CF-4988-996B-09ADA1B96EA1}" destId="{A0D6C801-E613-44CF-9CFC-AACD79BCF9B9}" srcOrd="0" destOrd="0" parTransId="{8F90253F-0AAA-417D-B0DB-5EC9EFA0A5E4}" sibTransId="{294F8347-5707-4C51-80AD-35B6FA0D0789}"/>
    <dgm:cxn modelId="{F99BE801-B13A-4FCB-B156-1B9FA76B3C75}" type="presOf" srcId="{E3DCB70C-F7CF-4988-996B-09ADA1B96EA1}" destId="{F6F9EB8F-A48C-4AB1-BE11-001EE0DF877D}" srcOrd="0" destOrd="0" presId="urn:microsoft.com/office/officeart/2005/8/layout/target3"/>
    <dgm:cxn modelId="{1408F3A0-4B75-4FA7-9C32-0BF30477950A}" type="presOf" srcId="{A0D6C801-E613-44CF-9CFC-AACD79BCF9B9}" destId="{786FF2C7-ED23-4184-9615-7EDC59F78303}" srcOrd="0" destOrd="0" presId="urn:microsoft.com/office/officeart/2005/8/layout/target3"/>
    <dgm:cxn modelId="{9EA4CA3B-B7D8-482F-A964-F7B533C666E0}" type="presOf" srcId="{15040DFF-C20A-490C-B400-D666382EC9B1}" destId="{66A9DBD3-D465-49AF-987E-53645535AA7C}" srcOrd="1" destOrd="0" presId="urn:microsoft.com/office/officeart/2005/8/layout/target3"/>
    <dgm:cxn modelId="{9D8A6884-9248-4A33-959A-419C5F5780D3}" srcId="{E3DCB70C-F7CF-4988-996B-09ADA1B96EA1}" destId="{15040DFF-C20A-490C-B400-D666382EC9B1}" srcOrd="1" destOrd="0" parTransId="{8D7B1CD5-7F70-45CF-BCD7-82BC868FBD42}" sibTransId="{2FA5C6B2-B749-455A-B97A-EA6B4068FB64}"/>
    <dgm:cxn modelId="{9FDBB7AD-7DC5-4C58-AB00-750DF2C12D39}" type="presOf" srcId="{15040DFF-C20A-490C-B400-D666382EC9B1}" destId="{FF441D14-E8B0-4852-959A-C3E230C587D6}" srcOrd="0" destOrd="0" presId="urn:microsoft.com/office/officeart/2005/8/layout/target3"/>
    <dgm:cxn modelId="{5ECFADE2-3ECE-41F2-80AC-16F9BD0E2EAD}" type="presOf" srcId="{A0D6C801-E613-44CF-9CFC-AACD79BCF9B9}" destId="{456B43C1-B972-4611-8A17-A6962E6F0FDD}" srcOrd="1" destOrd="0" presId="urn:microsoft.com/office/officeart/2005/8/layout/target3"/>
    <dgm:cxn modelId="{A82D59B5-9858-40E2-95D6-BAF0FF4FD664}" type="presParOf" srcId="{F6F9EB8F-A48C-4AB1-BE11-001EE0DF877D}" destId="{C019EE98-168E-4BB4-8F58-B3D52A7738A5}" srcOrd="0" destOrd="0" presId="urn:microsoft.com/office/officeart/2005/8/layout/target3"/>
    <dgm:cxn modelId="{A4CEBC2A-1A5D-430B-AAE6-7FED4E44ACBE}" type="presParOf" srcId="{F6F9EB8F-A48C-4AB1-BE11-001EE0DF877D}" destId="{CC3D0B35-7AB2-49E7-883F-C66A01C60FBA}" srcOrd="1" destOrd="0" presId="urn:microsoft.com/office/officeart/2005/8/layout/target3"/>
    <dgm:cxn modelId="{D0B7DE20-0332-465D-89D2-6A0F284AAEF0}" type="presParOf" srcId="{F6F9EB8F-A48C-4AB1-BE11-001EE0DF877D}" destId="{786FF2C7-ED23-4184-9615-7EDC59F78303}" srcOrd="2" destOrd="0" presId="urn:microsoft.com/office/officeart/2005/8/layout/target3"/>
    <dgm:cxn modelId="{A49921C9-0951-4211-A0ED-4A224E10B8EB}" type="presParOf" srcId="{F6F9EB8F-A48C-4AB1-BE11-001EE0DF877D}" destId="{7121AD8E-DC95-4C6D-99B4-4B5436548103}" srcOrd="3" destOrd="0" presId="urn:microsoft.com/office/officeart/2005/8/layout/target3"/>
    <dgm:cxn modelId="{E9EC23C8-EAC6-4984-8759-E677926017DE}" type="presParOf" srcId="{F6F9EB8F-A48C-4AB1-BE11-001EE0DF877D}" destId="{FD7A657E-98D5-48D9-BA8F-3A3BB520F8A3}" srcOrd="4" destOrd="0" presId="urn:microsoft.com/office/officeart/2005/8/layout/target3"/>
    <dgm:cxn modelId="{B56D030D-8EDF-459F-A193-136B7CAF988A}" type="presParOf" srcId="{F6F9EB8F-A48C-4AB1-BE11-001EE0DF877D}" destId="{FF441D14-E8B0-4852-959A-C3E230C587D6}" srcOrd="5" destOrd="0" presId="urn:microsoft.com/office/officeart/2005/8/layout/target3"/>
    <dgm:cxn modelId="{DB3C05F1-C122-4AA2-AD9B-D98F86E2CD24}" type="presParOf" srcId="{F6F9EB8F-A48C-4AB1-BE11-001EE0DF877D}" destId="{456B43C1-B972-4611-8A17-A6962E6F0FDD}" srcOrd="6" destOrd="0" presId="urn:microsoft.com/office/officeart/2005/8/layout/target3"/>
    <dgm:cxn modelId="{67036D86-8B43-480C-AE49-CB58FF440BA7}" type="presParOf" srcId="{F6F9EB8F-A48C-4AB1-BE11-001EE0DF877D}" destId="{66A9DBD3-D465-49AF-987E-53645535AA7C}" srcOrd="7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F30E89-80D5-4B91-9D4D-195CB609ECDB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01FBCE4E-A0E1-4652-97B3-001AA7B811B5}">
      <dgm:prSet/>
      <dgm:spPr/>
      <dgm:t>
        <a:bodyPr/>
        <a:lstStyle/>
        <a:p>
          <a:pPr rtl="0"/>
          <a:r>
            <a:rPr lang="es-AR" b="1" dirty="0" smtClean="0"/>
            <a:t>¿Qué se deber hacer una</a:t>
          </a:r>
          <a:endParaRPr lang="es-AR" dirty="0"/>
        </a:p>
      </dgm:t>
    </dgm:pt>
    <dgm:pt modelId="{B8ACD627-C7CD-4C63-8B5D-A765955E1A40}" type="parTrans" cxnId="{DDE7DEC9-E66A-4EFF-B6B2-0E80C50E4E8F}">
      <dgm:prSet/>
      <dgm:spPr/>
      <dgm:t>
        <a:bodyPr/>
        <a:lstStyle/>
        <a:p>
          <a:endParaRPr lang="es-AR"/>
        </a:p>
      </dgm:t>
    </dgm:pt>
    <dgm:pt modelId="{9D2A1054-AE8F-45C7-A90F-86FE4B6113B8}" type="sibTrans" cxnId="{DDE7DEC9-E66A-4EFF-B6B2-0E80C50E4E8F}">
      <dgm:prSet/>
      <dgm:spPr/>
      <dgm:t>
        <a:bodyPr/>
        <a:lstStyle/>
        <a:p>
          <a:endParaRPr lang="es-AR"/>
        </a:p>
      </dgm:t>
    </dgm:pt>
    <dgm:pt modelId="{36CADC85-8B48-4A5F-B232-7257E06F7695}">
      <dgm:prSet/>
      <dgm:spPr/>
      <dgm:t>
        <a:bodyPr/>
        <a:lstStyle/>
        <a:p>
          <a:pPr rtl="0"/>
          <a:r>
            <a:rPr lang="es-AR" b="1" dirty="0" smtClean="0"/>
            <a:t>vez realizada las asamblea ?</a:t>
          </a:r>
          <a:endParaRPr lang="es-AR" b="1" dirty="0"/>
        </a:p>
      </dgm:t>
    </dgm:pt>
    <dgm:pt modelId="{AD95B53F-2E5D-41D4-9F4D-A33B5A02BB2D}" type="parTrans" cxnId="{0DA365CF-7081-403C-BE5B-9386875FF4C5}">
      <dgm:prSet/>
      <dgm:spPr/>
      <dgm:t>
        <a:bodyPr/>
        <a:lstStyle/>
        <a:p>
          <a:endParaRPr lang="es-AR"/>
        </a:p>
      </dgm:t>
    </dgm:pt>
    <dgm:pt modelId="{33B9A39E-577E-4412-8270-64FA1F698121}" type="sibTrans" cxnId="{0DA365CF-7081-403C-BE5B-9386875FF4C5}">
      <dgm:prSet/>
      <dgm:spPr/>
      <dgm:t>
        <a:bodyPr/>
        <a:lstStyle/>
        <a:p>
          <a:endParaRPr lang="es-AR"/>
        </a:p>
      </dgm:t>
    </dgm:pt>
    <dgm:pt modelId="{7E828A2B-70AE-4B1F-9840-ED76E2066E3E}" type="pres">
      <dgm:prSet presAssocID="{0DF30E89-80D5-4B91-9D4D-195CB609EC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837E08E-6EA0-4896-8149-E751C4009C12}" type="pres">
      <dgm:prSet presAssocID="{01FBCE4E-A0E1-4652-97B3-001AA7B811B5}" presName="circle1" presStyleLbl="node1" presStyleIdx="0" presStyleCnt="2"/>
      <dgm:spPr/>
    </dgm:pt>
    <dgm:pt modelId="{95B23FBF-FED5-40A3-8C4E-93F74A2D9E6E}" type="pres">
      <dgm:prSet presAssocID="{01FBCE4E-A0E1-4652-97B3-001AA7B811B5}" presName="space" presStyleCnt="0"/>
      <dgm:spPr/>
    </dgm:pt>
    <dgm:pt modelId="{D1DE1AC1-F9AE-4396-B76E-5601FA6EE5C3}" type="pres">
      <dgm:prSet presAssocID="{01FBCE4E-A0E1-4652-97B3-001AA7B811B5}" presName="rect1" presStyleLbl="alignAcc1" presStyleIdx="0" presStyleCnt="2"/>
      <dgm:spPr/>
      <dgm:t>
        <a:bodyPr/>
        <a:lstStyle/>
        <a:p>
          <a:endParaRPr lang="es-AR"/>
        </a:p>
      </dgm:t>
    </dgm:pt>
    <dgm:pt modelId="{FEEF4EE8-6D50-47EE-84DA-95023EC89D33}" type="pres">
      <dgm:prSet presAssocID="{36CADC85-8B48-4A5F-B232-7257E06F7695}" presName="vertSpace2" presStyleLbl="node1" presStyleIdx="0" presStyleCnt="2"/>
      <dgm:spPr/>
    </dgm:pt>
    <dgm:pt modelId="{71C0D693-D473-4CE6-AEC1-298328DC01A8}" type="pres">
      <dgm:prSet presAssocID="{36CADC85-8B48-4A5F-B232-7257E06F7695}" presName="circle2" presStyleLbl="node1" presStyleIdx="1" presStyleCnt="2"/>
      <dgm:spPr/>
    </dgm:pt>
    <dgm:pt modelId="{56C237C9-D03F-49DA-A05E-A04CBDA8E282}" type="pres">
      <dgm:prSet presAssocID="{36CADC85-8B48-4A5F-B232-7257E06F7695}" presName="rect2" presStyleLbl="alignAcc1" presStyleIdx="1" presStyleCnt="2"/>
      <dgm:spPr/>
      <dgm:t>
        <a:bodyPr/>
        <a:lstStyle/>
        <a:p>
          <a:endParaRPr lang="es-AR"/>
        </a:p>
      </dgm:t>
    </dgm:pt>
    <dgm:pt modelId="{AC14E2EF-4A57-4E8F-BACC-404A3358828F}" type="pres">
      <dgm:prSet presAssocID="{01FBCE4E-A0E1-4652-97B3-001AA7B811B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6DCCDD7-CBE2-4EA6-8A03-7A1EDC16521C}" type="pres">
      <dgm:prSet presAssocID="{36CADC85-8B48-4A5F-B232-7257E06F769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DBCC541-BA47-4470-AEAA-46185E9389FF}" type="presOf" srcId="{36CADC85-8B48-4A5F-B232-7257E06F7695}" destId="{F6DCCDD7-CBE2-4EA6-8A03-7A1EDC16521C}" srcOrd="1" destOrd="0" presId="urn:microsoft.com/office/officeart/2005/8/layout/target3"/>
    <dgm:cxn modelId="{0DA365CF-7081-403C-BE5B-9386875FF4C5}" srcId="{0DF30E89-80D5-4B91-9D4D-195CB609ECDB}" destId="{36CADC85-8B48-4A5F-B232-7257E06F7695}" srcOrd="1" destOrd="0" parTransId="{AD95B53F-2E5D-41D4-9F4D-A33B5A02BB2D}" sibTransId="{33B9A39E-577E-4412-8270-64FA1F698121}"/>
    <dgm:cxn modelId="{E5AF3546-728B-407A-B18E-17E417FC6A27}" type="presOf" srcId="{01FBCE4E-A0E1-4652-97B3-001AA7B811B5}" destId="{D1DE1AC1-F9AE-4396-B76E-5601FA6EE5C3}" srcOrd="0" destOrd="0" presId="urn:microsoft.com/office/officeart/2005/8/layout/target3"/>
    <dgm:cxn modelId="{7C187FFA-1EDE-4638-8B1E-D807D628E916}" type="presOf" srcId="{01FBCE4E-A0E1-4652-97B3-001AA7B811B5}" destId="{AC14E2EF-4A57-4E8F-BACC-404A3358828F}" srcOrd="1" destOrd="0" presId="urn:microsoft.com/office/officeart/2005/8/layout/target3"/>
    <dgm:cxn modelId="{DDE7DEC9-E66A-4EFF-B6B2-0E80C50E4E8F}" srcId="{0DF30E89-80D5-4B91-9D4D-195CB609ECDB}" destId="{01FBCE4E-A0E1-4652-97B3-001AA7B811B5}" srcOrd="0" destOrd="0" parTransId="{B8ACD627-C7CD-4C63-8B5D-A765955E1A40}" sibTransId="{9D2A1054-AE8F-45C7-A90F-86FE4B6113B8}"/>
    <dgm:cxn modelId="{C76A4D37-F0EC-479F-91CE-91486D45E16B}" type="presOf" srcId="{36CADC85-8B48-4A5F-B232-7257E06F7695}" destId="{56C237C9-D03F-49DA-A05E-A04CBDA8E282}" srcOrd="0" destOrd="0" presId="urn:microsoft.com/office/officeart/2005/8/layout/target3"/>
    <dgm:cxn modelId="{3A94E91E-7036-4269-B204-91DE7B26DBD2}" type="presOf" srcId="{0DF30E89-80D5-4B91-9D4D-195CB609ECDB}" destId="{7E828A2B-70AE-4B1F-9840-ED76E2066E3E}" srcOrd="0" destOrd="0" presId="urn:microsoft.com/office/officeart/2005/8/layout/target3"/>
    <dgm:cxn modelId="{DAC91609-02DD-4BFC-A8D3-5CAA2D54CD96}" type="presParOf" srcId="{7E828A2B-70AE-4B1F-9840-ED76E2066E3E}" destId="{D837E08E-6EA0-4896-8149-E751C4009C12}" srcOrd="0" destOrd="0" presId="urn:microsoft.com/office/officeart/2005/8/layout/target3"/>
    <dgm:cxn modelId="{E9F11055-6667-43D3-B730-29B57E75EB6D}" type="presParOf" srcId="{7E828A2B-70AE-4B1F-9840-ED76E2066E3E}" destId="{95B23FBF-FED5-40A3-8C4E-93F74A2D9E6E}" srcOrd="1" destOrd="0" presId="urn:microsoft.com/office/officeart/2005/8/layout/target3"/>
    <dgm:cxn modelId="{BDE641D6-F5D0-409C-867B-C3A01CCD0A7D}" type="presParOf" srcId="{7E828A2B-70AE-4B1F-9840-ED76E2066E3E}" destId="{D1DE1AC1-F9AE-4396-B76E-5601FA6EE5C3}" srcOrd="2" destOrd="0" presId="urn:microsoft.com/office/officeart/2005/8/layout/target3"/>
    <dgm:cxn modelId="{721B16A4-BDE8-400B-AC57-1DE9FAAABC1A}" type="presParOf" srcId="{7E828A2B-70AE-4B1F-9840-ED76E2066E3E}" destId="{FEEF4EE8-6D50-47EE-84DA-95023EC89D33}" srcOrd="3" destOrd="0" presId="urn:microsoft.com/office/officeart/2005/8/layout/target3"/>
    <dgm:cxn modelId="{ECE2EE26-9ABE-47BA-8C2F-BD0D7168D291}" type="presParOf" srcId="{7E828A2B-70AE-4B1F-9840-ED76E2066E3E}" destId="{71C0D693-D473-4CE6-AEC1-298328DC01A8}" srcOrd="4" destOrd="0" presId="urn:microsoft.com/office/officeart/2005/8/layout/target3"/>
    <dgm:cxn modelId="{B47F2D78-90E2-48FD-9F16-CA606D832E13}" type="presParOf" srcId="{7E828A2B-70AE-4B1F-9840-ED76E2066E3E}" destId="{56C237C9-D03F-49DA-A05E-A04CBDA8E282}" srcOrd="5" destOrd="0" presId="urn:microsoft.com/office/officeart/2005/8/layout/target3"/>
    <dgm:cxn modelId="{394F5345-3F3B-4CB3-ABAA-56830CABB2A2}" type="presParOf" srcId="{7E828A2B-70AE-4B1F-9840-ED76E2066E3E}" destId="{AC14E2EF-4A57-4E8F-BACC-404A3358828F}" srcOrd="6" destOrd="0" presId="urn:microsoft.com/office/officeart/2005/8/layout/target3"/>
    <dgm:cxn modelId="{F8F39608-15C4-4591-9AA7-FB5EB837CB3E}" type="presParOf" srcId="{7E828A2B-70AE-4B1F-9840-ED76E2066E3E}" destId="{F6DCCDD7-CBE2-4EA6-8A03-7A1EDC16521C}" srcOrd="7" destOrd="0" presId="urn:microsoft.com/office/officeart/2005/8/layout/targe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5D648-85FD-4825-831E-FB342AC24C5B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1A8F553-046C-4E44-8D29-595E6B7A3A56}">
      <dgm:prSet/>
      <dgm:spPr/>
      <dgm:t>
        <a:bodyPr/>
        <a:lstStyle/>
        <a:p>
          <a:pPr rtl="0"/>
          <a:r>
            <a:rPr lang="es-AR" b="1" dirty="0" smtClean="0"/>
            <a:t>¿Qué otra documentación debe </a:t>
          </a:r>
          <a:endParaRPr lang="es-AR" b="1" dirty="0"/>
        </a:p>
      </dgm:t>
    </dgm:pt>
    <dgm:pt modelId="{5D4F2FF3-C1B4-4154-A2A3-455365B6DC4D}" type="parTrans" cxnId="{02C9F837-67C9-4B91-BC3B-D120FFED12C1}">
      <dgm:prSet/>
      <dgm:spPr/>
      <dgm:t>
        <a:bodyPr/>
        <a:lstStyle/>
        <a:p>
          <a:endParaRPr lang="es-AR"/>
        </a:p>
      </dgm:t>
    </dgm:pt>
    <dgm:pt modelId="{1419EB79-9360-4344-9506-A8E94A444D49}" type="sibTrans" cxnId="{02C9F837-67C9-4B91-BC3B-D120FFED12C1}">
      <dgm:prSet/>
      <dgm:spPr/>
      <dgm:t>
        <a:bodyPr/>
        <a:lstStyle/>
        <a:p>
          <a:endParaRPr lang="es-AR"/>
        </a:p>
      </dgm:t>
    </dgm:pt>
    <dgm:pt modelId="{EC90CF00-27E6-4021-B3A3-138A0F664A1F}">
      <dgm:prSet/>
      <dgm:spPr/>
      <dgm:t>
        <a:bodyPr/>
        <a:lstStyle/>
        <a:p>
          <a:pPr rtl="0"/>
          <a:r>
            <a:rPr lang="es-AR" b="1" dirty="0" smtClean="0"/>
            <a:t>ser presentada en el </a:t>
          </a:r>
          <a:endParaRPr lang="es-AR" b="1" dirty="0"/>
        </a:p>
      </dgm:t>
    </dgm:pt>
    <dgm:pt modelId="{320DF953-1A8D-4956-9C29-08D509AD3261}" type="parTrans" cxnId="{35E99CC1-EBA3-496E-BD89-E2EE61D5B689}">
      <dgm:prSet/>
      <dgm:spPr/>
      <dgm:t>
        <a:bodyPr/>
        <a:lstStyle/>
        <a:p>
          <a:endParaRPr lang="es-AR"/>
        </a:p>
      </dgm:t>
    </dgm:pt>
    <dgm:pt modelId="{91BF4EC6-2695-45DA-9FCA-15345414A412}" type="sibTrans" cxnId="{35E99CC1-EBA3-496E-BD89-E2EE61D5B689}">
      <dgm:prSet/>
      <dgm:spPr/>
      <dgm:t>
        <a:bodyPr/>
        <a:lstStyle/>
        <a:p>
          <a:endParaRPr lang="es-AR"/>
        </a:p>
      </dgm:t>
    </dgm:pt>
    <dgm:pt modelId="{F9A74D77-A8FF-403D-AF61-71BE7069EA19}">
      <dgm:prSet/>
      <dgm:spPr/>
      <dgm:t>
        <a:bodyPr/>
        <a:lstStyle/>
        <a:p>
          <a:pPr rtl="0"/>
          <a:r>
            <a:rPr lang="es-AR" b="1" dirty="0" smtClean="0"/>
            <a:t>Órgano Contralor?</a:t>
          </a:r>
          <a:endParaRPr lang="es-AR" b="1" dirty="0"/>
        </a:p>
      </dgm:t>
    </dgm:pt>
    <dgm:pt modelId="{73A91B17-2D76-487A-879D-344C78E21448}" type="parTrans" cxnId="{577F5BE2-0D7F-4FAE-B37C-54C2118F9010}">
      <dgm:prSet/>
      <dgm:spPr/>
      <dgm:t>
        <a:bodyPr/>
        <a:lstStyle/>
        <a:p>
          <a:endParaRPr lang="es-AR"/>
        </a:p>
      </dgm:t>
    </dgm:pt>
    <dgm:pt modelId="{ADE5173E-AF55-4535-B9F5-CCC8B058D7D4}" type="sibTrans" cxnId="{577F5BE2-0D7F-4FAE-B37C-54C2118F9010}">
      <dgm:prSet/>
      <dgm:spPr/>
      <dgm:t>
        <a:bodyPr/>
        <a:lstStyle/>
        <a:p>
          <a:endParaRPr lang="es-AR"/>
        </a:p>
      </dgm:t>
    </dgm:pt>
    <dgm:pt modelId="{C35E787A-7317-41B3-B283-F45DA8F5BA0A}" type="pres">
      <dgm:prSet presAssocID="{6EF5D648-85FD-4825-831E-FB342AC24C5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27EFB4D-F19A-4B26-968A-E0EF00F6B822}" type="pres">
      <dgm:prSet presAssocID="{51A8F553-046C-4E44-8D29-595E6B7A3A56}" presName="circle1" presStyleLbl="node1" presStyleIdx="0" presStyleCnt="3"/>
      <dgm:spPr/>
    </dgm:pt>
    <dgm:pt modelId="{D35CB2C7-7C0A-436F-A1E9-3C9DF9467CB2}" type="pres">
      <dgm:prSet presAssocID="{51A8F553-046C-4E44-8D29-595E6B7A3A56}" presName="space" presStyleCnt="0"/>
      <dgm:spPr/>
    </dgm:pt>
    <dgm:pt modelId="{ED3BCAFF-1B26-48C3-AB42-CEEC445EB2EF}" type="pres">
      <dgm:prSet presAssocID="{51A8F553-046C-4E44-8D29-595E6B7A3A56}" presName="rect1" presStyleLbl="alignAcc1" presStyleIdx="0" presStyleCnt="3"/>
      <dgm:spPr/>
      <dgm:t>
        <a:bodyPr/>
        <a:lstStyle/>
        <a:p>
          <a:endParaRPr lang="es-AR"/>
        </a:p>
      </dgm:t>
    </dgm:pt>
    <dgm:pt modelId="{1F9AE977-2160-41A8-8ECD-20B1BA571351}" type="pres">
      <dgm:prSet presAssocID="{EC90CF00-27E6-4021-B3A3-138A0F664A1F}" presName="vertSpace2" presStyleLbl="node1" presStyleIdx="0" presStyleCnt="3"/>
      <dgm:spPr/>
    </dgm:pt>
    <dgm:pt modelId="{D484A359-28DD-42FC-B23F-0127B021E45D}" type="pres">
      <dgm:prSet presAssocID="{EC90CF00-27E6-4021-B3A3-138A0F664A1F}" presName="circle2" presStyleLbl="node1" presStyleIdx="1" presStyleCnt="3"/>
      <dgm:spPr/>
    </dgm:pt>
    <dgm:pt modelId="{2C7A51E7-FB0F-4085-9777-69E04B0B3440}" type="pres">
      <dgm:prSet presAssocID="{EC90CF00-27E6-4021-B3A3-138A0F664A1F}" presName="rect2" presStyleLbl="alignAcc1" presStyleIdx="1" presStyleCnt="3"/>
      <dgm:spPr/>
      <dgm:t>
        <a:bodyPr/>
        <a:lstStyle/>
        <a:p>
          <a:endParaRPr lang="es-AR"/>
        </a:p>
      </dgm:t>
    </dgm:pt>
    <dgm:pt modelId="{78B1B823-E3EA-44A7-91CE-84BA018411C3}" type="pres">
      <dgm:prSet presAssocID="{F9A74D77-A8FF-403D-AF61-71BE7069EA19}" presName="vertSpace3" presStyleLbl="node1" presStyleIdx="1" presStyleCnt="3"/>
      <dgm:spPr/>
    </dgm:pt>
    <dgm:pt modelId="{C6A439CA-7C9B-48EA-A535-2BC87F72D44E}" type="pres">
      <dgm:prSet presAssocID="{F9A74D77-A8FF-403D-AF61-71BE7069EA19}" presName="circle3" presStyleLbl="node1" presStyleIdx="2" presStyleCnt="3"/>
      <dgm:spPr/>
    </dgm:pt>
    <dgm:pt modelId="{B3C03C7B-677B-407A-9AEA-703C2CA949AD}" type="pres">
      <dgm:prSet presAssocID="{F9A74D77-A8FF-403D-AF61-71BE7069EA19}" presName="rect3" presStyleLbl="alignAcc1" presStyleIdx="2" presStyleCnt="3"/>
      <dgm:spPr/>
      <dgm:t>
        <a:bodyPr/>
        <a:lstStyle/>
        <a:p>
          <a:endParaRPr lang="es-AR"/>
        </a:p>
      </dgm:t>
    </dgm:pt>
    <dgm:pt modelId="{A9F5024D-5FC3-4586-A050-36D8D2519F88}" type="pres">
      <dgm:prSet presAssocID="{51A8F553-046C-4E44-8D29-595E6B7A3A5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A0BA454-8570-4D9C-B6C5-7D1C21FAE129}" type="pres">
      <dgm:prSet presAssocID="{EC90CF00-27E6-4021-B3A3-138A0F664A1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DB0A98-629C-4491-908D-88019B7B72E3}" type="pres">
      <dgm:prSet presAssocID="{F9A74D77-A8FF-403D-AF61-71BE7069EA1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77F5BE2-0D7F-4FAE-B37C-54C2118F9010}" srcId="{6EF5D648-85FD-4825-831E-FB342AC24C5B}" destId="{F9A74D77-A8FF-403D-AF61-71BE7069EA19}" srcOrd="2" destOrd="0" parTransId="{73A91B17-2D76-487A-879D-344C78E21448}" sibTransId="{ADE5173E-AF55-4535-B9F5-CCC8B058D7D4}"/>
    <dgm:cxn modelId="{F11637DC-98E9-45AC-90A6-73F80492282B}" type="presOf" srcId="{51A8F553-046C-4E44-8D29-595E6B7A3A56}" destId="{A9F5024D-5FC3-4586-A050-36D8D2519F88}" srcOrd="1" destOrd="0" presId="urn:microsoft.com/office/officeart/2005/8/layout/target3"/>
    <dgm:cxn modelId="{1B8EBCED-9225-424E-8389-7BF973B2BF16}" type="presOf" srcId="{6EF5D648-85FD-4825-831E-FB342AC24C5B}" destId="{C35E787A-7317-41B3-B283-F45DA8F5BA0A}" srcOrd="0" destOrd="0" presId="urn:microsoft.com/office/officeart/2005/8/layout/target3"/>
    <dgm:cxn modelId="{4939B9C9-B06A-470D-8EF4-391C3B69CC05}" type="presOf" srcId="{F9A74D77-A8FF-403D-AF61-71BE7069EA19}" destId="{B3C03C7B-677B-407A-9AEA-703C2CA949AD}" srcOrd="0" destOrd="0" presId="urn:microsoft.com/office/officeart/2005/8/layout/target3"/>
    <dgm:cxn modelId="{0DFDFD4B-0D2F-4FFE-A089-894595D5ED4B}" type="presOf" srcId="{EC90CF00-27E6-4021-B3A3-138A0F664A1F}" destId="{2C7A51E7-FB0F-4085-9777-69E04B0B3440}" srcOrd="0" destOrd="0" presId="urn:microsoft.com/office/officeart/2005/8/layout/target3"/>
    <dgm:cxn modelId="{35E99CC1-EBA3-496E-BD89-E2EE61D5B689}" srcId="{6EF5D648-85FD-4825-831E-FB342AC24C5B}" destId="{EC90CF00-27E6-4021-B3A3-138A0F664A1F}" srcOrd="1" destOrd="0" parTransId="{320DF953-1A8D-4956-9C29-08D509AD3261}" sibTransId="{91BF4EC6-2695-45DA-9FCA-15345414A412}"/>
    <dgm:cxn modelId="{28A70B80-C839-45D5-BF3B-677C89415700}" type="presOf" srcId="{EC90CF00-27E6-4021-B3A3-138A0F664A1F}" destId="{2A0BA454-8570-4D9C-B6C5-7D1C21FAE129}" srcOrd="1" destOrd="0" presId="urn:microsoft.com/office/officeart/2005/8/layout/target3"/>
    <dgm:cxn modelId="{AEBCDDE0-2610-428D-B423-D3088F4717BB}" type="presOf" srcId="{F9A74D77-A8FF-403D-AF61-71BE7069EA19}" destId="{FADB0A98-629C-4491-908D-88019B7B72E3}" srcOrd="1" destOrd="0" presId="urn:microsoft.com/office/officeart/2005/8/layout/target3"/>
    <dgm:cxn modelId="{02C9F837-67C9-4B91-BC3B-D120FFED12C1}" srcId="{6EF5D648-85FD-4825-831E-FB342AC24C5B}" destId="{51A8F553-046C-4E44-8D29-595E6B7A3A56}" srcOrd="0" destOrd="0" parTransId="{5D4F2FF3-C1B4-4154-A2A3-455365B6DC4D}" sibTransId="{1419EB79-9360-4344-9506-A8E94A444D49}"/>
    <dgm:cxn modelId="{5126F6BD-5E15-49D3-BABF-EBA29CD5D1D5}" type="presOf" srcId="{51A8F553-046C-4E44-8D29-595E6B7A3A56}" destId="{ED3BCAFF-1B26-48C3-AB42-CEEC445EB2EF}" srcOrd="0" destOrd="0" presId="urn:microsoft.com/office/officeart/2005/8/layout/target3"/>
    <dgm:cxn modelId="{C351D422-ACF2-4672-9A15-0BACF078AD44}" type="presParOf" srcId="{C35E787A-7317-41B3-B283-F45DA8F5BA0A}" destId="{927EFB4D-F19A-4B26-968A-E0EF00F6B822}" srcOrd="0" destOrd="0" presId="urn:microsoft.com/office/officeart/2005/8/layout/target3"/>
    <dgm:cxn modelId="{9BFB6E5E-9F4D-4974-BD31-41D9024802C1}" type="presParOf" srcId="{C35E787A-7317-41B3-B283-F45DA8F5BA0A}" destId="{D35CB2C7-7C0A-436F-A1E9-3C9DF9467CB2}" srcOrd="1" destOrd="0" presId="urn:microsoft.com/office/officeart/2005/8/layout/target3"/>
    <dgm:cxn modelId="{43C52715-5ADA-4A2C-847C-E275E5BD648B}" type="presParOf" srcId="{C35E787A-7317-41B3-B283-F45DA8F5BA0A}" destId="{ED3BCAFF-1B26-48C3-AB42-CEEC445EB2EF}" srcOrd="2" destOrd="0" presId="urn:microsoft.com/office/officeart/2005/8/layout/target3"/>
    <dgm:cxn modelId="{D6C4BA42-8015-4558-9413-333D07B3362D}" type="presParOf" srcId="{C35E787A-7317-41B3-B283-F45DA8F5BA0A}" destId="{1F9AE977-2160-41A8-8ECD-20B1BA571351}" srcOrd="3" destOrd="0" presId="urn:microsoft.com/office/officeart/2005/8/layout/target3"/>
    <dgm:cxn modelId="{0698DBCF-139C-4D53-9F1F-3A187CD56983}" type="presParOf" srcId="{C35E787A-7317-41B3-B283-F45DA8F5BA0A}" destId="{D484A359-28DD-42FC-B23F-0127B021E45D}" srcOrd="4" destOrd="0" presId="urn:microsoft.com/office/officeart/2005/8/layout/target3"/>
    <dgm:cxn modelId="{D7ED08B1-6F22-45BD-8C24-4DB89D4728E5}" type="presParOf" srcId="{C35E787A-7317-41B3-B283-F45DA8F5BA0A}" destId="{2C7A51E7-FB0F-4085-9777-69E04B0B3440}" srcOrd="5" destOrd="0" presId="urn:microsoft.com/office/officeart/2005/8/layout/target3"/>
    <dgm:cxn modelId="{7EC199D2-9F47-4456-8469-20AEFCBFBD8D}" type="presParOf" srcId="{C35E787A-7317-41B3-B283-F45DA8F5BA0A}" destId="{78B1B823-E3EA-44A7-91CE-84BA018411C3}" srcOrd="6" destOrd="0" presId="urn:microsoft.com/office/officeart/2005/8/layout/target3"/>
    <dgm:cxn modelId="{DA9DEC93-54C6-414F-8C31-6E9CEC26796D}" type="presParOf" srcId="{C35E787A-7317-41B3-B283-F45DA8F5BA0A}" destId="{C6A439CA-7C9B-48EA-A535-2BC87F72D44E}" srcOrd="7" destOrd="0" presId="urn:microsoft.com/office/officeart/2005/8/layout/target3"/>
    <dgm:cxn modelId="{A90D48E5-3C2E-46E1-9F66-1C0C574B76FC}" type="presParOf" srcId="{C35E787A-7317-41B3-B283-F45DA8F5BA0A}" destId="{B3C03C7B-677B-407A-9AEA-703C2CA949AD}" srcOrd="8" destOrd="0" presId="urn:microsoft.com/office/officeart/2005/8/layout/target3"/>
    <dgm:cxn modelId="{34746651-5D90-4E4B-BBE4-0B6C8F0FC30E}" type="presParOf" srcId="{C35E787A-7317-41B3-B283-F45DA8F5BA0A}" destId="{A9F5024D-5FC3-4586-A050-36D8D2519F88}" srcOrd="9" destOrd="0" presId="urn:microsoft.com/office/officeart/2005/8/layout/target3"/>
    <dgm:cxn modelId="{DF10DFE4-3521-4E85-9E0E-726D2B4D7872}" type="presParOf" srcId="{C35E787A-7317-41B3-B283-F45DA8F5BA0A}" destId="{2A0BA454-8570-4D9C-B6C5-7D1C21FAE129}" srcOrd="10" destOrd="0" presId="urn:microsoft.com/office/officeart/2005/8/layout/target3"/>
    <dgm:cxn modelId="{2986EEFA-82ED-4A27-AB92-F12855B54FB3}" type="presParOf" srcId="{C35E787A-7317-41B3-B283-F45DA8F5BA0A}" destId="{FADB0A98-629C-4491-908D-88019B7B72E3}" srcOrd="11" destOrd="0" presId="urn:microsoft.com/office/officeart/2005/8/layout/target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78104-2D43-4304-B2BA-44BF80E7AD59}">
      <dsp:nvSpPr>
        <dsp:cNvPr id="0" name=""/>
        <dsp:cNvSpPr/>
      </dsp:nvSpPr>
      <dsp:spPr>
        <a:xfrm>
          <a:off x="0" y="23359"/>
          <a:ext cx="7186634" cy="17503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RECOMENDACIONES </a:t>
          </a:r>
          <a:br>
            <a:rPr lang="es-ES" sz="4400" kern="1200" dirty="0" smtClean="0"/>
          </a:br>
          <a:r>
            <a:rPr lang="es-ES" sz="4400" kern="1200" dirty="0" smtClean="0"/>
            <a:t>para el llamado a Asamblea </a:t>
          </a:r>
          <a:endParaRPr lang="es-ES" sz="4400" kern="1200" dirty="0"/>
        </a:p>
      </dsp:txBody>
      <dsp:txXfrm>
        <a:off x="85444" y="108803"/>
        <a:ext cx="7015746" cy="157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s-ES" smtClean="0"/>
              <a:t>Recomendaciones para el llamado a Asamblea</a:t>
            </a: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s-AR" smtClean="0"/>
              <a:t>Dirección de Cooperativas- Área de Educación</a:t>
            </a: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13CF71F-6363-4F5D-8596-E41226460F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5402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s-ES" smtClean="0"/>
              <a:t>Recomendaciones para el llamado a Asamblea</a:t>
            </a: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s-AR" smtClean="0"/>
              <a:t>Dirección de Cooperativas- Área de Educación</a:t>
            </a:r>
            <a:endParaRPr lang="es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E452DA7-8773-4745-9A01-FCDB875B0D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84076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REQUISITOS PARA CONSTITUIR COOPERATIVAS 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Tec. Coop. Juan G. Ramiro - juangramiro@gmail.com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Dirección de Cooperativas- Área de Educación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1C31-528F-489B-8471-D94036F12F4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15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REQUISITOS PARA CONSTITUIR COOPERATIVAS 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Tec. Coop. Juan G. Ramiro - juangramiro@gmail.com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Educación Cooperativa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1C31-528F-489B-8471-D94036F12F4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15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Recomendaciones para el llamado a Asamblea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Dirección de Cooperativas- Área de Educación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52DA7-8773-4745-9A01-FCDB875B0D07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A425D-8E57-4861-8DC4-BC547491CC75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45921-CC9A-4071-80F1-40B43B1D391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933D5-AE5A-491B-838F-237DF231E2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780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6FDA65-86B3-407D-88E6-726646D7DE7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F8B0D8-5F67-4EEE-B5CB-433EC535E092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165D81-8E9D-4EA6-AE10-29C5E6CFCF5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3851CD-D0BA-4400-80DE-2397383D3B50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356C71-3289-4E2E-89AB-B9A3D8597F48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BB000F-2CE5-42FD-9AEA-3A24B8AC2EB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D6FDA65-86B3-407D-88E6-726646D7DE7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E966C9-2394-472F-88CF-571FA34F5BDC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840777-E713-49B9-A8BD-4E622243EA44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AA425D-8E57-4861-8DC4-BC547491CC75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D45921-CC9A-4071-80F1-40B43B1D391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D6FDA65-86B3-407D-88E6-726646D7DE7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1F8B0D8-5F67-4EEE-B5CB-433EC535E092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5D81-8E9D-4EA6-AE10-29C5E6CFCF5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851CD-D0BA-4400-80DE-2397383D3B50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1356C71-3289-4E2E-89AB-B9A3D8597F48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1F8B0D8-5F67-4EEE-B5CB-433EC535E092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B000F-2CE5-42FD-9AEA-3A24B8AC2EB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8E966C9-2394-472F-88CF-571FA34F5BDC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5840777-E713-49B9-A8BD-4E622243EA44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A425D-8E57-4861-8DC4-BC547491CC75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45921-CC9A-4071-80F1-40B43B1D391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D6FDA65-86B3-407D-88E6-726646D7DE7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B0D8-5F67-4EEE-B5CB-433EC535E092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5D81-8E9D-4EA6-AE10-29C5E6CFCF5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43851CD-D0BA-4400-80DE-2397383D3B50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5D81-8E9D-4EA6-AE10-29C5E6CFCF5A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56C71-3289-4E2E-89AB-B9A3D8597F48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B000F-2CE5-42FD-9AEA-3A24B8AC2EB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66C9-2394-472F-88CF-571FA34F5BDC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0777-E713-49B9-A8BD-4E622243EA44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A425D-8E57-4861-8DC4-BC547491CC75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45921-CC9A-4071-80F1-40B43B1D391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933D5-AE5A-491B-838F-237DF231E2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780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851CD-D0BA-4400-80DE-2397383D3B50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1356C71-3289-4E2E-89AB-B9A3D8597F48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B000F-2CE5-42FD-9AEA-3A24B8AC2EB9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8E966C9-2394-472F-88CF-571FA34F5BDC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5840777-E713-49B9-A8BD-4E622243EA44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s-AR" smtClean="0">
                <a:solidFill>
                  <a:srgbClr val="000000"/>
                </a:solidFill>
                <a:latin typeface="Times New Roman" pitchFamily="18" charset="0"/>
              </a:rPr>
              <a:t>Dirección de Cooperativas - Ministerio de Economía y Energía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spcBef>
                <a:spcPct val="0"/>
              </a:spcBef>
            </a:pPr>
            <a:fld id="{22CC929E-7DE9-4304-A7A9-674D52DDB29C}" type="slidenum">
              <a:rPr lang="es-ES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spcBef>
                <a:spcPct val="0"/>
              </a:spcBef>
            </a:pP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spcBef>
                <a:spcPct val="0"/>
              </a:spcBef>
            </a:pPr>
            <a:r>
              <a:rPr lang="es-AR" smtClean="0">
                <a:solidFill>
                  <a:srgbClr val="000000"/>
                </a:solidFill>
                <a:latin typeface="Times New Roman" pitchFamily="18" charset="0"/>
              </a:rPr>
              <a:t>Dirección de Cooperativas - Ministerio de Economía y Energía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spcBef>
                <a:spcPct val="0"/>
              </a:spcBef>
            </a:pPr>
            <a:fld id="{22CC929E-7DE9-4304-A7A9-674D52DDB29C}" type="slidenum">
              <a:rPr lang="es-ES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s-AR" smtClean="0">
                <a:solidFill>
                  <a:srgbClr val="000000"/>
                </a:solidFill>
                <a:latin typeface="Times New Roman" pitchFamily="18" charset="0"/>
              </a:rPr>
              <a:t>Dirección de Cooperativas - Ministerio de Economía y Energía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spcBef>
                <a:spcPct val="0"/>
              </a:spcBef>
            </a:pPr>
            <a:fld id="{22CC929E-7DE9-4304-A7A9-674D52DDB29C}" type="slidenum">
              <a:rPr lang="es-ES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</a:pP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s-AR" smtClean="0">
                <a:solidFill>
                  <a:srgbClr val="000000"/>
                </a:solidFill>
                <a:latin typeface="Times New Roman" pitchFamily="18" charset="0"/>
              </a:rPr>
              <a:t>Dirección de Cooperativas - Ministerio de Economía y Energía</a:t>
            </a: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</a:pPr>
            <a:fld id="{22CC929E-7DE9-4304-A7A9-674D52DDB29C}" type="slidenum">
              <a:rPr lang="es-ES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diagramColors" Target="../diagrams/colors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Soporte\Documents\AREA EDUCACION COOP\IMAGENES COOP\IMG_20190507_132112831-EFFEC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77478" y="-9001212"/>
            <a:ext cx="39624000" cy="2228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7650" name="Picture 2" descr="Modo Mendoza', una campaña para atraer turistas en verano | CN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8802290" cy="4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Resultado de imagen para LOGO NUEVO DEL GOBIERNO DE MENDOZA"/>
          <p:cNvPicPr>
            <a:picLocks noChangeAspect="1" noChangeArrowheads="1"/>
          </p:cNvPicPr>
          <p:nvPr/>
        </p:nvPicPr>
        <p:blipFill>
          <a:blip r:embed="rId6"/>
          <a:srcRect l="19048" t="19703" b="13308"/>
          <a:stretch>
            <a:fillRect/>
          </a:stretch>
        </p:blipFill>
        <p:spPr bwMode="auto">
          <a:xfrm>
            <a:off x="571472" y="5072074"/>
            <a:ext cx="3071834" cy="135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http://www.sedronar.gov.ar/infoprovincias/Imagenes/Provincias/Escudo__Mendoz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714884"/>
            <a:ext cx="1332673" cy="174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23414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155"/>
    </mc:Choice>
    <mc:Fallback>
      <p:transition spd="slow" advTm="81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macrovector/macrovector1401/macrovector140100283/25271123-Doodle-icono-de-burbuja-de-di-logo-con-infograf-as-aislados-ilustraci-n-vectorial-Foto-de-archivo.jpg"/>
          <p:cNvPicPr>
            <a:picLocks noChangeAspect="1" noChangeArrowheads="1"/>
          </p:cNvPicPr>
          <p:nvPr/>
        </p:nvPicPr>
        <p:blipFill>
          <a:blip r:embed="rId3"/>
          <a:srcRect l="9709" t="7289" r="9709" b="7678"/>
          <a:stretch>
            <a:fillRect/>
          </a:stretch>
        </p:blipFill>
        <p:spPr bwMode="auto">
          <a:xfrm>
            <a:off x="3357554" y="1071546"/>
            <a:ext cx="5590504" cy="4714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2C7AFE-4BFF-4E72-8E27-AE9AB78D66C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300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+mn-lt"/>
              </a:rPr>
              <a:t>Dialogue, no discuta, sea tolerante, utilice un lenguaje motivador en la medida que se pueda. 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/>
          <a:lstStyle/>
          <a:p>
            <a:r>
              <a:rPr lang="es-ES" b="1" dirty="0" smtClean="0"/>
              <a:t>Un buen consejero…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Nunca alardea de sus logros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Sabe escuchar, antes de hablar.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Es imparcial.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Crea lazos de entendimiento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Es coherente en lo que dice y hace.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Mantiene un lenguaje motivador  frente a las dificultades. 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Es razonable y flexible</a:t>
            </a:r>
          </a:p>
          <a:p>
            <a:r>
              <a:rPr lang="es-ES" sz="2800" b="1" dirty="0" smtClean="0">
                <a:latin typeface="Arial" pitchFamily="34" charset="0"/>
                <a:cs typeface="Arial" pitchFamily="34" charset="0"/>
              </a:rPr>
              <a:t>Y …. ¡¡Podemos agregar otras!! 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2C7AFE-4BFF-4E72-8E27-AE9AB78D66C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3314" name="Picture 2" descr="Humildad no es ser Pobre ni Sencillo. ¿Se puede ser Rico y Humilde? –  Expande Tu Mente"/>
          <p:cNvPicPr>
            <a:picLocks noChangeAspect="1" noChangeArrowheads="1"/>
          </p:cNvPicPr>
          <p:nvPr/>
        </p:nvPicPr>
        <p:blipFill>
          <a:blip r:embed="rId2"/>
          <a:srcRect l="5526" t="5626" r="12368"/>
          <a:stretch>
            <a:fillRect/>
          </a:stretch>
        </p:blipFill>
        <p:spPr bwMode="auto">
          <a:xfrm>
            <a:off x="5786446" y="214290"/>
            <a:ext cx="3099789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714349" y="2060575"/>
            <a:ext cx="7912126" cy="429738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PE" dirty="0" smtClean="0">
                <a:latin typeface="Arial" pitchFamily="34" charset="0"/>
                <a:cs typeface="Arial" pitchFamily="34" charset="0"/>
              </a:rPr>
              <a:t>Presente por Ventanilla Única, copia del acta con firmas originales, con una nota de presentación. Recuerde que en toda acta de asamblea van 4 firmas: presidente, secretario y dos asambleístas (Firma, aclaración y DNI).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s-PE" dirty="0" smtClean="0">
                <a:latin typeface="Arial" pitchFamily="34" charset="0"/>
                <a:cs typeface="Arial" pitchFamily="34" charset="0"/>
              </a:rPr>
              <a:t>Este tramite lo puede hacer presencial o en forma virtual. </a:t>
            </a:r>
            <a:r>
              <a:rPr lang="es-PE" dirty="0" err="1" smtClean="0">
                <a:latin typeface="Arial" pitchFamily="34" charset="0"/>
                <a:cs typeface="Arial" pitchFamily="34" charset="0"/>
              </a:rPr>
              <a:t>Ud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 podrá recibir información sobre el avance de la presentación 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s-ES" b="1" dirty="0" smtClean="0"/>
          </a:p>
        </p:txBody>
      </p:sp>
      <p:sp>
        <p:nvSpPr>
          <p:cNvPr id="51202" name="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06FEF0-29DF-4DCB-9C95-AF50904832A8}" type="slidenum">
              <a:rPr lang="es-ES" smtClean="0"/>
              <a:pPr eaLnBrk="1" hangingPunct="1"/>
              <a:t>12</a:t>
            </a:fld>
            <a:endParaRPr lang="es-ES" dirty="0" smtClean="0"/>
          </a:p>
        </p:txBody>
      </p:sp>
      <p:pic>
        <p:nvPicPr>
          <p:cNvPr id="51205" name="Picture 4" descr="j02873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600" y="0"/>
            <a:ext cx="1168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/>
        </p:nvGraphicFramePr>
        <p:xfrm>
          <a:off x="500034" y="285728"/>
          <a:ext cx="7285969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3071810"/>
            <a:ext cx="8218487" cy="3344863"/>
          </a:xfrm>
        </p:spPr>
        <p:txBody>
          <a:bodyPr/>
          <a:lstStyle/>
          <a:p>
            <a:pPr eaLnBrk="1" hangingPunct="1"/>
            <a:r>
              <a:rPr lang="es-PE" dirty="0" smtClean="0">
                <a:latin typeface="Arial" pitchFamily="34" charset="0"/>
                <a:cs typeface="Arial" pitchFamily="34" charset="0"/>
              </a:rPr>
              <a:t>Informe por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nota cualquier cambio de autoridades en el Consejo de Administración. (Nota+ copia del acta + grilla con los datos de los consejeros)</a:t>
            </a:r>
          </a:p>
          <a:p>
            <a:pPr eaLnBrk="1" hangingPunct="1"/>
            <a:endParaRPr lang="es-PE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dirty="0" smtClean="0">
                <a:latin typeface="Arial" pitchFamily="34" charset="0"/>
                <a:cs typeface="Arial" pitchFamily="34" charset="0"/>
              </a:rPr>
              <a:t>Informe de cambios de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domicilio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de su entidad cooperativa. (Nota + copia del acta)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5 Marcador de número de diapositiva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324B52-96E3-4F4D-9D52-80ADA73D3DD9}" type="slidenum">
              <a:rPr lang="es-ES" smtClean="0"/>
              <a:pPr eaLnBrk="1" hangingPunct="1"/>
              <a:t>13</a:t>
            </a:fld>
            <a:endParaRPr lang="es-ES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500034" y="857232"/>
          <a:ext cx="8104215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714488"/>
            <a:ext cx="3429024" cy="285752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Siempre acompañe la </a:t>
            </a:r>
            <a:r>
              <a:rPr lang="es-ES" b="1" dirty="0" smtClean="0">
                <a:solidFill>
                  <a:srgbClr val="002060"/>
                </a:solidFill>
              </a:rPr>
              <a:t>grilla de distribución de cargos</a:t>
            </a:r>
            <a:r>
              <a:rPr lang="es-ES" b="1" dirty="0" smtClean="0">
                <a:solidFill>
                  <a:srgbClr val="002060"/>
                </a:solidFill>
              </a:rPr>
              <a:t>.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2C7AFE-4BFF-4E72-8E27-AE9AB78D66C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928670"/>
            <a:ext cx="4810104" cy="4810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FF9900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7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2400" b="1" dirty="0" smtClean="0">
                <a:solidFill>
                  <a:schemeClr val="tx1"/>
                </a:solidFill>
              </a:rPr>
              <a:t>Nómina de Miembros del Consejo de Administración Elección: AGO </a:t>
            </a:r>
            <a:r>
              <a:rPr lang="es-ES" sz="2400" b="1" dirty="0" err="1" smtClean="0">
                <a:solidFill>
                  <a:schemeClr val="tx1"/>
                </a:solidFill>
              </a:rPr>
              <a:t>dd</a:t>
            </a:r>
            <a:r>
              <a:rPr lang="es-ES" sz="2400" b="1" dirty="0" smtClean="0">
                <a:solidFill>
                  <a:schemeClr val="tx1"/>
                </a:solidFill>
              </a:rPr>
              <a:t>/mm/</a:t>
            </a:r>
            <a:r>
              <a:rPr lang="es-ES" sz="2400" b="1" dirty="0" err="1" smtClean="0">
                <a:solidFill>
                  <a:schemeClr val="tx1"/>
                </a:solidFill>
              </a:rPr>
              <a:t>aa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Distribución de Cargos – Reunión de Consejo </a:t>
            </a:r>
            <a:r>
              <a:rPr lang="es-ES" sz="2400" b="1" dirty="0" err="1" smtClean="0">
                <a:solidFill>
                  <a:schemeClr val="tx1"/>
                </a:solidFill>
              </a:rPr>
              <a:t>dd</a:t>
            </a:r>
            <a:r>
              <a:rPr lang="es-ES" sz="2400" b="1" dirty="0" smtClean="0">
                <a:solidFill>
                  <a:schemeClr val="tx1"/>
                </a:solidFill>
              </a:rPr>
              <a:t>/mm/</a:t>
            </a:r>
            <a:r>
              <a:rPr lang="es-ES" sz="2400" b="1" dirty="0" err="1" smtClean="0">
                <a:solidFill>
                  <a:schemeClr val="tx1"/>
                </a:solidFill>
              </a:rPr>
              <a:t>aa</a:t>
            </a:r>
            <a:endParaRPr lang="es-E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9833" name="Group 377"/>
          <p:cNvGraphicFramePr>
            <a:graphicFrameLocks noGrp="1"/>
          </p:cNvGraphicFramePr>
          <p:nvPr>
            <p:ph type="tbl" idx="1"/>
          </p:nvPr>
        </p:nvGraphicFramePr>
        <p:xfrm>
          <a:off x="214282" y="2000240"/>
          <a:ext cx="8715403" cy="4500595"/>
        </p:xfrm>
        <a:graphic>
          <a:graphicData uri="http://schemas.openxmlformats.org/drawingml/2006/table">
            <a:tbl>
              <a:tblPr/>
              <a:tblGrid>
                <a:gridCol w="994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7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2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49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CARGO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NOMBRE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Doc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Domicilio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Fecha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Elección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Duración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mandato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Finalización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Mandato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Presidente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9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Vice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presidente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Secretario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Secretario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1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Tesorero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4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Tesorero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5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Vocal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Suplente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632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EC47F-7E0A-43AC-9A58-ED238D6C033A}" type="slidenum">
              <a:rPr lang="es-ES" smtClean="0"/>
              <a:pPr eaLnBrk="1" hangingPunct="1"/>
              <a:t>15</a:t>
            </a:fld>
            <a:endParaRPr lang="es-E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928670"/>
            <a:ext cx="7258072" cy="284642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caso de modificación en la Sindicatura, el Consejo debe informar estos cambios y presentar la grilla correspondiente. 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933D5-AE5A-491B-838F-237DF231E2E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2050" name="Picture 2" descr="Resultado de imagen para flechas diverge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4010029" cy="2837060"/>
          </a:xfrm>
          <a:prstGeom prst="rect">
            <a:avLst/>
          </a:prstGeom>
          <a:noFill/>
        </p:spPr>
      </p:pic>
      <p:pic>
        <p:nvPicPr>
          <p:cNvPr id="8194" name="Picture 2" descr="Carpetas de archivos de iconos de computadora, aviso importante, diverso,  ángulo, triángulo png | Klipar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04"/>
            <a:ext cx="2600325" cy="1752600"/>
          </a:xfrm>
          <a:prstGeom prst="rect">
            <a:avLst/>
          </a:prstGeom>
          <a:noFill/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714512"/>
          </a:xfrm>
        </p:spPr>
        <p:txBody>
          <a:bodyPr>
            <a:normAutofit/>
          </a:bodyPr>
          <a:lstStyle/>
          <a:p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medio de la plataforma virtual de Ventanilla Única </a:t>
            </a: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puede </a:t>
            </a: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muchos tramites.  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933D5-AE5A-491B-838F-237DF231E2E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5" name="Picture 2" descr="C:\Users\User\Desktop\RAMIRO\WhatsApp Image 2021-01-26 at 14.55.26.jpeg"/>
          <p:cNvPicPr>
            <a:picLocks noChangeAspect="1" noChangeArrowheads="1"/>
          </p:cNvPicPr>
          <p:nvPr/>
        </p:nvPicPr>
        <p:blipFill>
          <a:blip r:embed="rId2"/>
          <a:srcRect t="21875" b="52083"/>
          <a:stretch>
            <a:fillRect/>
          </a:stretch>
        </p:blipFill>
        <p:spPr bwMode="auto">
          <a:xfrm>
            <a:off x="157220" y="2786058"/>
            <a:ext cx="862327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933D5-AE5A-491B-838F-237DF231E2E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026" name="Picture 2" descr="C:\Users\User\Desktop\RAMIRO\WhatsApp Image 2021-01-26 at 14.55.26.jpeg"/>
          <p:cNvPicPr>
            <a:picLocks noChangeAspect="1" noChangeArrowheads="1"/>
          </p:cNvPicPr>
          <p:nvPr/>
        </p:nvPicPr>
        <p:blipFill>
          <a:blip r:embed="rId2"/>
          <a:srcRect t="46875"/>
          <a:stretch>
            <a:fillRect/>
          </a:stretch>
        </p:blipFill>
        <p:spPr bwMode="auto">
          <a:xfrm>
            <a:off x="-112829" y="0"/>
            <a:ext cx="925682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rgbClr val="990033"/>
                </a:solidFill>
              </a:rPr>
              <a:t>No dude en consultarnos…</a:t>
            </a:r>
            <a:endParaRPr lang="es-ES" sz="5400" dirty="0">
              <a:solidFill>
                <a:srgbClr val="990033"/>
              </a:solidFill>
            </a:endParaRPr>
          </a:p>
        </p:txBody>
      </p:sp>
      <p:pic>
        <p:nvPicPr>
          <p:cNvPr id="48133" name="Picture 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292752" cy="4426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933D5-AE5A-491B-838F-237DF231E2E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/>
              <a:t>Dirección de Cooperativas - Ministerio de Economía y Energía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orte\Documents\AREA EDUCACION COOP\membretes oficiales\logo direccion de cooperativas 2020.jpg"/>
          <p:cNvPicPr>
            <a:picLocks noChangeAspect="1" noChangeArrowheads="1"/>
          </p:cNvPicPr>
          <p:nvPr/>
        </p:nvPicPr>
        <p:blipFill>
          <a:blip r:embed="rId4" cstate="print"/>
          <a:srcRect t="19093" b="2705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7894" name="Picture 6" descr="http://www.sedronar.gov.ar/infoprovincias/Imagenes/Provincias/Escudo__Mendoz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72008"/>
            <a:ext cx="1332673" cy="174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Soporte\Documents\AREA EDUCACION COOP\IMAGENES COOP\IMG_20190507_132112831-EFFEC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77478" y="-9001212"/>
            <a:ext cx="39624000" cy="2228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341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155"/>
    </mc:Choice>
    <mc:Fallback>
      <p:transition spd="slow" advTm="81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57200" y="274638"/>
          <a:ext cx="7186634" cy="17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1571620" cy="137160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Un aporte del </a:t>
            </a:r>
            <a:r>
              <a:rPr lang="es-AR" dirty="0" err="1" smtClean="0"/>
              <a:t>Area</a:t>
            </a:r>
            <a:r>
              <a:rPr lang="es-AR" dirty="0" smtClean="0"/>
              <a:t> de Promoción Y Educación Cooperativa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C7AFE-4BFF-4E72-8E27-AE9AB78D66C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571744"/>
            <a:ext cx="6000792" cy="375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6 Diagrama"/>
          <p:cNvGraphicFramePr/>
          <p:nvPr/>
        </p:nvGraphicFramePr>
        <p:xfrm>
          <a:off x="7000892" y="2786058"/>
          <a:ext cx="178595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285720" y="4500570"/>
            <a:ext cx="8143932" cy="2143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31/8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500430" y="48577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31/12</a:t>
            </a:r>
            <a:endParaRPr lang="es-ES" dirty="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1536679" y="4749809"/>
            <a:ext cx="928694" cy="1588"/>
          </a:xfrm>
          <a:prstGeom prst="line">
            <a:avLst/>
          </a:prstGeom>
          <a:ln w="3810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errar llave"/>
          <p:cNvSpPr/>
          <p:nvPr/>
        </p:nvSpPr>
        <p:spPr>
          <a:xfrm rot="5400000">
            <a:off x="2035951" y="4250537"/>
            <a:ext cx="500065" cy="3571900"/>
          </a:xfrm>
          <a:prstGeom prst="rightBrace">
            <a:avLst>
              <a:gd name="adj1" fmla="val 39344"/>
              <a:gd name="adj2" fmla="val 4785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14876" y="492919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Luego de los 4 meses posteriores a la fecha de cierre de Balance. comienza el periodo de Fuera de Término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57158" y="4214818"/>
            <a:ext cx="3690860" cy="1813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Forma libre"/>
          <p:cNvSpPr/>
          <p:nvPr/>
        </p:nvSpPr>
        <p:spPr>
          <a:xfrm>
            <a:off x="4286248" y="3429000"/>
            <a:ext cx="3929090" cy="793540"/>
          </a:xfrm>
          <a:custGeom>
            <a:avLst/>
            <a:gdLst>
              <a:gd name="connsiteX0" fmla="*/ 0 w 3852472"/>
              <a:gd name="connsiteY0" fmla="*/ 1079292 h 1079292"/>
              <a:gd name="connsiteX1" fmla="*/ 2188564 w 3852472"/>
              <a:gd name="connsiteY1" fmla="*/ 779488 h 1079292"/>
              <a:gd name="connsiteX2" fmla="*/ 3852472 w 3852472"/>
              <a:gd name="connsiteY2" fmla="*/ 0 h 1079292"/>
              <a:gd name="connsiteX3" fmla="*/ 3852472 w 3852472"/>
              <a:gd name="connsiteY3" fmla="*/ 0 h 10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472" h="1079292">
                <a:moveTo>
                  <a:pt x="0" y="1079292"/>
                </a:moveTo>
                <a:cubicBezTo>
                  <a:pt x="773242" y="1019331"/>
                  <a:pt x="1546485" y="959370"/>
                  <a:pt x="2188564" y="779488"/>
                </a:cubicBezTo>
                <a:cubicBezTo>
                  <a:pt x="2830643" y="599606"/>
                  <a:pt x="3852472" y="0"/>
                  <a:pt x="3852472" y="0"/>
                </a:cubicBezTo>
                <a:lnTo>
                  <a:pt x="3852472" y="0"/>
                </a:ln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0034" y="621508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Asamblea en Término 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000100" y="100010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Supongamos que la cooperativa cierra su balance el 31 de agosto de todos los años. Tiene  cuatro meses posteriores para llamar una Asamblea Ordinaria</a:t>
            </a:r>
            <a:endParaRPr lang="es-ES" sz="2400" b="1" dirty="0">
              <a:solidFill>
                <a:srgbClr val="FFFF00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 rot="5400000">
            <a:off x="1965307" y="4749809"/>
            <a:ext cx="928694" cy="1588"/>
          </a:xfrm>
          <a:prstGeom prst="line">
            <a:avLst/>
          </a:prstGeom>
          <a:ln w="3810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928662" y="278605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Lapso de 15 días mínimos  para convocar 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27" name="26 Cerrar llave"/>
          <p:cNvSpPr/>
          <p:nvPr/>
        </p:nvSpPr>
        <p:spPr>
          <a:xfrm rot="5400000">
            <a:off x="2071670" y="3714752"/>
            <a:ext cx="214314" cy="500066"/>
          </a:xfrm>
          <a:prstGeom prst="rightBrace">
            <a:avLst>
              <a:gd name="adj1" fmla="val 43556"/>
              <a:gd name="adj2" fmla="val 464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9" name="28 Conector recto"/>
          <p:cNvCxnSpPr>
            <a:endCxn id="6" idx="0"/>
          </p:cNvCxnSpPr>
          <p:nvPr/>
        </p:nvCxnSpPr>
        <p:spPr>
          <a:xfrm rot="5400000">
            <a:off x="3929852" y="4643446"/>
            <a:ext cx="284958" cy="143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4001290" y="4571214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5400000">
            <a:off x="143638" y="4642652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4786314" y="264318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FF00"/>
                </a:solidFill>
              </a:rPr>
              <a:t>El código tributario se incrementa a medida que pasa el tiempo y no se convoca . </a:t>
            </a:r>
          </a:p>
          <a:p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14282" y="514351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Limite para convocar </a:t>
            </a:r>
            <a:endParaRPr lang="es-ES" b="1" dirty="0">
              <a:solidFill>
                <a:srgbClr val="FFFF00"/>
              </a:solidFill>
            </a:endParaRPr>
          </a:p>
        </p:txBody>
      </p:sp>
      <p:cxnSp>
        <p:nvCxnSpPr>
          <p:cNvPr id="36" name="35 Forma"/>
          <p:cNvCxnSpPr>
            <a:stCxn id="34" idx="0"/>
          </p:cNvCxnSpPr>
          <p:nvPr/>
        </p:nvCxnSpPr>
        <p:spPr>
          <a:xfrm rot="5400000" flipH="1" flipV="1">
            <a:off x="1375149" y="4661306"/>
            <a:ext cx="357190" cy="607223"/>
          </a:xfrm>
          <a:prstGeom prst="bentConnector2">
            <a:avLst/>
          </a:prstGeom>
          <a:ln w="25400">
            <a:solidFill>
              <a:schemeClr val="tx1"/>
            </a:solidFill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2214546" y="514351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Día de Asamblea </a:t>
            </a:r>
            <a:endParaRPr lang="es-ES" b="1" dirty="0">
              <a:solidFill>
                <a:srgbClr val="FFFF00"/>
              </a:solidFill>
            </a:endParaRPr>
          </a:p>
        </p:txBody>
      </p:sp>
      <p:cxnSp>
        <p:nvCxnSpPr>
          <p:cNvPr id="39" name="38 Forma"/>
          <p:cNvCxnSpPr>
            <a:stCxn id="37" idx="0"/>
          </p:cNvCxnSpPr>
          <p:nvPr/>
        </p:nvCxnSpPr>
        <p:spPr>
          <a:xfrm rot="16200000" flipV="1">
            <a:off x="2732472" y="4625586"/>
            <a:ext cx="357190" cy="678661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stCxn id="22" idx="2"/>
          </p:cNvCxnSpPr>
          <p:nvPr/>
        </p:nvCxnSpPr>
        <p:spPr>
          <a:xfrm rot="5400000">
            <a:off x="3678037" y="3106541"/>
            <a:ext cx="1430736" cy="35719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6715140" y="6550223"/>
            <a:ext cx="242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Tec</a:t>
            </a:r>
            <a:r>
              <a:rPr lang="es-ES" sz="1400" dirty="0" smtClean="0"/>
              <a:t>. Coop. Juan Ramiro</a:t>
            </a:r>
            <a:endParaRPr lang="es-ES" sz="1400" dirty="0"/>
          </a:p>
        </p:txBody>
      </p: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785786" y="142852"/>
            <a:ext cx="7358114" cy="773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A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¿Cómo es la Convocatoria para Asamblea?</a:t>
            </a:r>
            <a:endParaRPr lang="es-AR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67FC7-0700-4668-903C-1AB63D2CD707}" type="slidenum">
              <a:rPr lang="es-E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</a:t>
            </a:fld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00000">
              <a:schemeClr val="bg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1785926"/>
            <a:ext cx="7262834" cy="461487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Toda persona que demuestren su calidad de asociado. Asisten los titulares ya que ellos tienen voz y voto. </a:t>
            </a:r>
          </a:p>
          <a:p>
            <a:pPr eaLnBrk="1" hangingPunct="1"/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algunas cooperativas la </a:t>
            </a:r>
            <a:r>
              <a:rPr lang="es-E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membresía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(la titularidad) es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compartida por convivientes.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ello debe modificarse el </a:t>
            </a:r>
            <a:r>
              <a:rPr lang="es-E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art. 9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estatuto y ser puesto a consideración de una Asamblea.  </a:t>
            </a:r>
            <a:endParaRPr lang="es-E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6ED2A-0582-4E5C-8920-4E41B270EEB7}" type="slidenum">
              <a:rPr lang="es-ES" smtClean="0"/>
              <a:pPr eaLnBrk="1" hangingPunct="1"/>
              <a:t>5</a:t>
            </a:fld>
            <a:endParaRPr lang="es-ES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1785918" y="571480"/>
          <a:ext cx="650085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00000">
              <a:schemeClr val="bg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2057400"/>
            <a:ext cx="7548586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Cada una se representa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sí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misma, incluso en el estatuto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prohíbe el voto por poder. </a:t>
            </a:r>
          </a:p>
          <a:p>
            <a:pPr eaLnBrk="1" hangingPunct="1"/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Así </a:t>
            </a:r>
            <a:r>
              <a:rPr lang="es-E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prevalece… </a:t>
            </a:r>
            <a:endParaRPr lang="es-ES" sz="3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E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“una persona, un voto”</a:t>
            </a:r>
          </a:p>
        </p:txBody>
      </p:sp>
      <p:sp>
        <p:nvSpPr>
          <p:cNvPr id="460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6ED2A-0582-4E5C-8920-4E41B270EEB7}" type="slidenum">
              <a:rPr lang="es-ES" smtClean="0"/>
              <a:pPr eaLnBrk="1" hangingPunct="1"/>
              <a:t>6</a:t>
            </a:fld>
            <a:endParaRPr lang="es-ES" dirty="0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1142976" y="357166"/>
          <a:ext cx="6941324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1773238"/>
            <a:ext cx="7358114" cy="4319587"/>
          </a:xfrm>
        </p:spPr>
        <p:txBody>
          <a:bodyPr/>
          <a:lstStyle/>
          <a:p>
            <a:pPr eaLnBrk="1" hangingPunct="1"/>
            <a:r>
              <a:rPr lang="es-PE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Cada vez que se llame a Asamblea, debe presentar por Ventanilla Única, con 15 días de antelación, la documentación a tratarse ante </a:t>
            </a:r>
            <a:r>
              <a:rPr lang="es-PE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Dirección de Cooperativas. </a:t>
            </a:r>
            <a:endParaRPr lang="es-PE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PE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PE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genera un expediente y este se archiva una vez concluido el trámite, es decir el envío de documentación pos-asamblea dentro de los 30 días.</a:t>
            </a:r>
            <a:endParaRPr lang="es-E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979E72-4D15-442D-BF64-D4E37BF54107}" type="slidenum">
              <a:rPr lang="es-ES" smtClean="0"/>
              <a:pPr eaLnBrk="1" hangingPunct="1"/>
              <a:t>7</a:t>
            </a:fld>
            <a:endParaRPr lang="es-ES" dirty="0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1357290" y="642918"/>
          <a:ext cx="6939720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1962150"/>
            <a:ext cx="7483499" cy="48958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Copia del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Acta de Consejo donde se decide la convocatoria a la Asamblea Ordinaria firmada por presidente y secretario. </a:t>
            </a:r>
          </a:p>
          <a:p>
            <a:pPr eaLnBrk="1" hangingPunct="1">
              <a:buFont typeface="Wingdings" pitchFamily="2" charset="2"/>
              <a:buChar char="v"/>
            </a:pPr>
            <a:endParaRPr lang="es-E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Convocatoria firmada por presidente y secretario (incluye lugar, día, hora y Orden del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Día </a:t>
            </a: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respectivo). </a:t>
            </a:r>
          </a:p>
          <a:p>
            <a:pPr eaLnBrk="1" hangingPunct="1">
              <a:buFont typeface="Wingdings" pitchFamily="2" charset="2"/>
              <a:buChar char="v"/>
            </a:pPr>
            <a:endParaRPr lang="es-E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Declaración Jurada </a:t>
            </a:r>
            <a:r>
              <a:rPr lang="es-E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(firmada por presidente, secretario y síndico)</a:t>
            </a:r>
          </a:p>
          <a:p>
            <a:pPr eaLnBrk="1" hangingPunct="1">
              <a:buFontTx/>
              <a:buNone/>
            </a:pP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501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AC45B-D3B3-40AC-A7E1-3ACB6A04760C}" type="slidenum">
              <a:rPr lang="es-ES" smtClean="0"/>
              <a:pPr eaLnBrk="1" hangingPunct="1"/>
              <a:t>8</a:t>
            </a:fld>
            <a:endParaRPr lang="es-ES" dirty="0" smtClean="0"/>
          </a:p>
        </p:txBody>
      </p:sp>
      <p:pic>
        <p:nvPicPr>
          <p:cNvPr id="50180" name="Picture 6" descr="j0287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600" y="0"/>
            <a:ext cx="1168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/>
        </p:nvGraphicFramePr>
        <p:xfrm>
          <a:off x="1142976" y="285728"/>
          <a:ext cx="650085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628775"/>
            <a:ext cx="8329642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s-PE" sz="2400" dirty="0" smtClean="0"/>
              <a:t> </a:t>
            </a:r>
            <a:r>
              <a:rPr lang="es-PE" sz="2600" b="1" dirty="0" smtClean="0">
                <a:latin typeface="Arial" pitchFamily="34" charset="0"/>
                <a:cs typeface="Arial" pitchFamily="34" charset="0"/>
              </a:rPr>
              <a:t>No pueden figurar en el Orden del Día “</a:t>
            </a:r>
            <a:r>
              <a:rPr lang="es-PE" b="1" dirty="0" smtClean="0">
                <a:latin typeface="Arial" pitchFamily="34" charset="0"/>
                <a:cs typeface="Arial" pitchFamily="34" charset="0"/>
              </a:rPr>
              <a:t>temas varios”</a:t>
            </a:r>
            <a:r>
              <a:rPr lang="es-PE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s-PE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Llame a Asamblea Ordinaria dentro del Término.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s-PE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 Si bien todos tenemos derechos a voto habrá circunstancias que no podrá votar.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s-PE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s-PE" sz="2400" b="1" dirty="0" smtClean="0">
                <a:latin typeface="Arial" pitchFamily="34" charset="0"/>
                <a:cs typeface="Arial" pitchFamily="34" charset="0"/>
              </a:rPr>
              <a:t> El presidente, preside la reunión, ordena y trata de contener las opiniones sobre el Orden del Día. El secretario ordena el “pedido de palabra” y el presidente la va otorgando.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s-PE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s-ES" sz="2400" dirty="0" smtClean="0"/>
          </a:p>
        </p:txBody>
      </p:sp>
      <p:sp>
        <p:nvSpPr>
          <p:cNvPr id="53250" name="5 Marcador de número de diapositiva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45B9B-A8C5-4E2C-9746-9324DC169C0F}" type="slidenum">
              <a:rPr lang="es-ES" smtClean="0"/>
              <a:pPr eaLnBrk="1" hangingPunct="1"/>
              <a:t>9</a:t>
            </a:fld>
            <a:endParaRPr lang="es-ES" dirty="0" smtClean="0"/>
          </a:p>
        </p:txBody>
      </p:sp>
      <p:sp>
        <p:nvSpPr>
          <p:cNvPr id="53253" name="WordArt 4" descr="Bolsa de papel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7691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A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Recomendaciones</a:t>
            </a:r>
          </a:p>
          <a:p>
            <a:endParaRPr lang="es-AR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white">
                    <a:shade val="50000"/>
                  </a:prstClr>
                </a:solidFill>
              </a:rPr>
              <a:t>Dirección de Cooperativas - Ministerio de Economía y Energía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936</Words>
  <Application>Microsoft Office PowerPoint</Application>
  <PresentationFormat>Presentación en pantalla (4:3)</PresentationFormat>
  <Paragraphs>137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Mirador</vt:lpstr>
      <vt:lpstr>Solsticio</vt:lpstr>
      <vt:lpstr>1_Mirador</vt:lpstr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Un buen consejero…</vt:lpstr>
      <vt:lpstr>Diapositiva 12</vt:lpstr>
      <vt:lpstr>Diapositiva 13</vt:lpstr>
      <vt:lpstr>Siempre acompañe la grilla de distribución de cargos.</vt:lpstr>
      <vt:lpstr>Nómina de Miembros del Consejo de Administración Elección: AGO dd/mm/aa Distribución de Cargos – Reunión de Consejo dd/mm/aa</vt:lpstr>
      <vt:lpstr>En caso de modificación en la Sindicatura, el Consejo debe informar estos cambios y presentar la grilla correspondiente. </vt:lpstr>
      <vt:lpstr>Por medio de la plataforma virtual de Ventanilla Única puede realizar muchos tramites.  </vt:lpstr>
      <vt:lpstr>Diapositiva 18</vt:lpstr>
      <vt:lpstr>No dude en consultarnos…</vt:lpstr>
    </vt:vector>
  </TitlesOfParts>
  <Company>PRIVADA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leonic</dc:creator>
  <cp:lastModifiedBy>Usuario</cp:lastModifiedBy>
  <cp:revision>158</cp:revision>
  <dcterms:created xsi:type="dcterms:W3CDTF">2010-05-17T12:06:04Z</dcterms:created>
  <dcterms:modified xsi:type="dcterms:W3CDTF">2021-02-03T15:27:19Z</dcterms:modified>
</cp:coreProperties>
</file>