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wav" ContentType="audio/wav"/>
  <Default Extension="wdp" ContentType="image/vnd.ms-photo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3.xml" ContentType="application/vnd.openxmlformats-officedocument.theme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theme/theme4.xml" ContentType="application/vnd.openxmlformats-officedocument.theme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theme/theme5.xml" ContentType="application/vnd.openxmlformats-officedocument.theme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theme/theme6.xml" ContentType="application/vnd.openxmlformats-officedocument.theme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theme/theme7.xml" ContentType="application/vnd.openxmlformats-officedocument.theme+xml"/>
  <Override PartName="/ppt/theme/theme8.xml" ContentType="application/vnd.openxmlformats-officedocument.theme+xml"/>
  <Override PartName="/ppt/theme/theme9.xml" ContentType="application/vnd.openxmlformats-officedocument.theme+xml"/>
  <Override PartName="/ppt/tags/tag1.xml" ContentType="application/vnd.openxmlformats-officedocument.presentationml.tags+xml"/>
  <Override PartName="/ppt/notesSlides/notesSlide1.xml" ContentType="application/vnd.openxmlformats-officedocument.presentationml.notesSlide+xml"/>
  <Override PartName="/ppt/tags/tag2.xml" ContentType="application/vnd.openxmlformats-officedocument.presentationml.tags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3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 /><Relationship Id="rId2" Type="http://schemas.openxmlformats.org/package/2006/relationships/metadata/thumbnail" Target="docProps/thumbnail.jpeg" /><Relationship Id="rId1" Type="http://schemas.openxmlformats.org/officeDocument/2006/relationships/officeDocument" Target="ppt/presentation.xml" /><Relationship Id="rId4" Type="http://schemas.openxmlformats.org/officeDocument/2006/relationships/extended-properties" Target="docProps/app.xml" 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9" r:id="rId1"/>
    <p:sldMasterId id="2147483736" r:id="rId2"/>
    <p:sldMasterId id="2147483799" r:id="rId3"/>
    <p:sldMasterId id="2147483836" r:id="rId4"/>
    <p:sldMasterId id="2147483848" r:id="rId5"/>
    <p:sldMasterId id="2147483860" r:id="rId6"/>
    <p:sldMasterId id="2147483878" r:id="rId7"/>
  </p:sldMasterIdLst>
  <p:notesMasterIdLst>
    <p:notesMasterId r:id="rId42"/>
  </p:notesMasterIdLst>
  <p:handoutMasterIdLst>
    <p:handoutMasterId r:id="rId43"/>
  </p:handoutMasterIdLst>
  <p:sldIdLst>
    <p:sldId id="321" r:id="rId8"/>
    <p:sldId id="337" r:id="rId9"/>
    <p:sldId id="338" r:id="rId10"/>
    <p:sldId id="313" r:id="rId11"/>
    <p:sldId id="288" r:id="rId12"/>
    <p:sldId id="289" r:id="rId13"/>
    <p:sldId id="325" r:id="rId14"/>
    <p:sldId id="335" r:id="rId15"/>
    <p:sldId id="336" r:id="rId16"/>
    <p:sldId id="326" r:id="rId17"/>
    <p:sldId id="327" r:id="rId18"/>
    <p:sldId id="328" r:id="rId19"/>
    <p:sldId id="324" r:id="rId20"/>
    <p:sldId id="314" r:id="rId21"/>
    <p:sldId id="307" r:id="rId22"/>
    <p:sldId id="322" r:id="rId23"/>
    <p:sldId id="323" r:id="rId24"/>
    <p:sldId id="295" r:id="rId25"/>
    <p:sldId id="290" r:id="rId26"/>
    <p:sldId id="268" r:id="rId27"/>
    <p:sldId id="291" r:id="rId28"/>
    <p:sldId id="308" r:id="rId29"/>
    <p:sldId id="292" r:id="rId30"/>
    <p:sldId id="309" r:id="rId31"/>
    <p:sldId id="318" r:id="rId32"/>
    <p:sldId id="310" r:id="rId33"/>
    <p:sldId id="319" r:id="rId34"/>
    <p:sldId id="330" r:id="rId35"/>
    <p:sldId id="331" r:id="rId36"/>
    <p:sldId id="332" r:id="rId37"/>
    <p:sldId id="333" r:id="rId38"/>
    <p:sldId id="297" r:id="rId39"/>
    <p:sldId id="339" r:id="rId40"/>
    <p:sldId id="340" r:id="rId41"/>
  </p:sldIdLst>
  <p:sldSz cx="9144000" cy="6858000" type="screen4x3"/>
  <p:notesSz cx="9144000" cy="6858000"/>
  <p:defaultTextStyle>
    <a:defPPr>
      <a:defRPr lang="es-A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0066"/>
    <a:srgbClr val="FFFD4D"/>
    <a:srgbClr val="810909"/>
    <a:srgbClr val="333399"/>
    <a:srgbClr val="990033"/>
    <a:srgbClr val="FF0066"/>
    <a:srgbClr val="3333CC"/>
    <a:srgbClr val="000000"/>
    <a:srgbClr val="FFDB01"/>
    <a:srgbClr val="CC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48432" autoAdjust="0"/>
    <p:restoredTop sz="96625" autoAdjust="0"/>
  </p:normalViewPr>
  <p:slideViewPr>
    <p:cSldViewPr>
      <p:cViewPr varScale="1">
        <p:scale>
          <a:sx n="55" d="100"/>
          <a:sy n="55" d="100"/>
        </p:scale>
        <p:origin x="690" y="6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1.xml" /><Relationship Id="rId13" Type="http://schemas.openxmlformats.org/officeDocument/2006/relationships/slide" Target="slides/slide6.xml" /><Relationship Id="rId18" Type="http://schemas.openxmlformats.org/officeDocument/2006/relationships/slide" Target="slides/slide11.xml" /><Relationship Id="rId26" Type="http://schemas.openxmlformats.org/officeDocument/2006/relationships/slide" Target="slides/slide19.xml" /><Relationship Id="rId39" Type="http://schemas.openxmlformats.org/officeDocument/2006/relationships/slide" Target="slides/slide32.xml" /><Relationship Id="rId3" Type="http://schemas.openxmlformats.org/officeDocument/2006/relationships/slideMaster" Target="slideMasters/slideMaster3.xml" /><Relationship Id="rId21" Type="http://schemas.openxmlformats.org/officeDocument/2006/relationships/slide" Target="slides/slide14.xml" /><Relationship Id="rId34" Type="http://schemas.openxmlformats.org/officeDocument/2006/relationships/slide" Target="slides/slide27.xml" /><Relationship Id="rId42" Type="http://schemas.openxmlformats.org/officeDocument/2006/relationships/notesMaster" Target="notesMasters/notesMaster1.xml" /><Relationship Id="rId47" Type="http://schemas.openxmlformats.org/officeDocument/2006/relationships/tableStyles" Target="tableStyles.xml" /><Relationship Id="rId7" Type="http://schemas.openxmlformats.org/officeDocument/2006/relationships/slideMaster" Target="slideMasters/slideMaster7.xml" /><Relationship Id="rId12" Type="http://schemas.openxmlformats.org/officeDocument/2006/relationships/slide" Target="slides/slide5.xml" /><Relationship Id="rId17" Type="http://schemas.openxmlformats.org/officeDocument/2006/relationships/slide" Target="slides/slide10.xml" /><Relationship Id="rId25" Type="http://schemas.openxmlformats.org/officeDocument/2006/relationships/slide" Target="slides/slide18.xml" /><Relationship Id="rId33" Type="http://schemas.openxmlformats.org/officeDocument/2006/relationships/slide" Target="slides/slide26.xml" /><Relationship Id="rId38" Type="http://schemas.openxmlformats.org/officeDocument/2006/relationships/slide" Target="slides/slide31.xml" /><Relationship Id="rId46" Type="http://schemas.openxmlformats.org/officeDocument/2006/relationships/theme" Target="theme/theme1.xml" /><Relationship Id="rId2" Type="http://schemas.openxmlformats.org/officeDocument/2006/relationships/slideMaster" Target="slideMasters/slideMaster2.xml" /><Relationship Id="rId16" Type="http://schemas.openxmlformats.org/officeDocument/2006/relationships/slide" Target="slides/slide9.xml" /><Relationship Id="rId20" Type="http://schemas.openxmlformats.org/officeDocument/2006/relationships/slide" Target="slides/slide13.xml" /><Relationship Id="rId29" Type="http://schemas.openxmlformats.org/officeDocument/2006/relationships/slide" Target="slides/slide22.xml" /><Relationship Id="rId41" Type="http://schemas.openxmlformats.org/officeDocument/2006/relationships/slide" Target="slides/slide34.xml" /><Relationship Id="rId1" Type="http://schemas.openxmlformats.org/officeDocument/2006/relationships/slideMaster" Target="slideMasters/slideMaster1.xml" /><Relationship Id="rId6" Type="http://schemas.openxmlformats.org/officeDocument/2006/relationships/slideMaster" Target="slideMasters/slideMaster6.xml" /><Relationship Id="rId11" Type="http://schemas.openxmlformats.org/officeDocument/2006/relationships/slide" Target="slides/slide4.xml" /><Relationship Id="rId24" Type="http://schemas.openxmlformats.org/officeDocument/2006/relationships/slide" Target="slides/slide17.xml" /><Relationship Id="rId32" Type="http://schemas.openxmlformats.org/officeDocument/2006/relationships/slide" Target="slides/slide25.xml" /><Relationship Id="rId37" Type="http://schemas.openxmlformats.org/officeDocument/2006/relationships/slide" Target="slides/slide30.xml" /><Relationship Id="rId40" Type="http://schemas.openxmlformats.org/officeDocument/2006/relationships/slide" Target="slides/slide33.xml" /><Relationship Id="rId45" Type="http://schemas.openxmlformats.org/officeDocument/2006/relationships/viewProps" Target="viewProps.xml" /><Relationship Id="rId5" Type="http://schemas.openxmlformats.org/officeDocument/2006/relationships/slideMaster" Target="slideMasters/slideMaster5.xml" /><Relationship Id="rId15" Type="http://schemas.openxmlformats.org/officeDocument/2006/relationships/slide" Target="slides/slide8.xml" /><Relationship Id="rId23" Type="http://schemas.openxmlformats.org/officeDocument/2006/relationships/slide" Target="slides/slide16.xml" /><Relationship Id="rId28" Type="http://schemas.openxmlformats.org/officeDocument/2006/relationships/slide" Target="slides/slide21.xml" /><Relationship Id="rId36" Type="http://schemas.openxmlformats.org/officeDocument/2006/relationships/slide" Target="slides/slide29.xml" /><Relationship Id="rId10" Type="http://schemas.openxmlformats.org/officeDocument/2006/relationships/slide" Target="slides/slide3.xml" /><Relationship Id="rId19" Type="http://schemas.openxmlformats.org/officeDocument/2006/relationships/slide" Target="slides/slide12.xml" /><Relationship Id="rId31" Type="http://schemas.openxmlformats.org/officeDocument/2006/relationships/slide" Target="slides/slide24.xml" /><Relationship Id="rId44" Type="http://schemas.openxmlformats.org/officeDocument/2006/relationships/presProps" Target="presProps.xml" /><Relationship Id="rId4" Type="http://schemas.openxmlformats.org/officeDocument/2006/relationships/slideMaster" Target="slideMasters/slideMaster4.xml" /><Relationship Id="rId9" Type="http://schemas.openxmlformats.org/officeDocument/2006/relationships/slide" Target="slides/slide2.xml" /><Relationship Id="rId14" Type="http://schemas.openxmlformats.org/officeDocument/2006/relationships/slide" Target="slides/slide7.xml" /><Relationship Id="rId22" Type="http://schemas.openxmlformats.org/officeDocument/2006/relationships/slide" Target="slides/slide15.xml" /><Relationship Id="rId27" Type="http://schemas.openxmlformats.org/officeDocument/2006/relationships/slide" Target="slides/slide20.xml" /><Relationship Id="rId30" Type="http://schemas.openxmlformats.org/officeDocument/2006/relationships/slide" Target="slides/slide23.xml" /><Relationship Id="rId35" Type="http://schemas.openxmlformats.org/officeDocument/2006/relationships/slide" Target="slides/slide28.xml" /><Relationship Id="rId43" Type="http://schemas.openxmlformats.org/officeDocument/2006/relationships/handoutMaster" Target="handoutMasters/handoutMaster1.xml" 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6_1">
  <dgm:title val=""/>
  <dgm:desc val=""/>
  <dgm:catLst>
    <dgm:cat type="accent6" pri="11100"/>
  </dgm:catLst>
  <dgm:styleLbl name="node0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6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6">
        <a:tint val="4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4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4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6">
        <a:alpha val="4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6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6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6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1#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6_3">
  <dgm:title val=""/>
  <dgm:desc val=""/>
  <dgm:catLst>
    <dgm:cat type="accent6" pri="11300"/>
  </dgm:catLst>
  <dgm:styleLbl name="node0">
    <dgm:fillClrLst meth="repeat"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6">
        <a:shade val="80000"/>
      </a:schemeClr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6">
        <a:shade val="80000"/>
      </a:schemeClr>
      <a:schemeClr val="accent6">
        <a:tint val="70000"/>
      </a:schemeClr>
    </dgm:fillClrLst>
    <dgm:linClrLst>
      <a:schemeClr val="accent6">
        <a:shade val="80000"/>
      </a:schemeClr>
      <a:schemeClr val="accent6">
        <a:tint val="70000"/>
      </a:schemeClr>
    </dgm:linClrLst>
    <dgm:effectClrLst/>
    <dgm:txLinClrLst/>
    <dgm:txFillClrLst/>
    <dgm:txEffectClrLst/>
  </dgm:styleLbl>
  <dgm:styleLbl name="lnNode1">
    <dgm:fillClrLst>
      <a:schemeClr val="accent6">
        <a:shade val="80000"/>
      </a:schemeClr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6">
        <a:shade val="80000"/>
        <a:alpha val="50000"/>
      </a:schemeClr>
      <a:schemeClr val="accent6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6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6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6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6">
        <a:shade val="90000"/>
      </a:schemeClr>
      <a:schemeClr val="accent6">
        <a:tint val="70000"/>
      </a:schemeClr>
    </dgm:fillClrLst>
    <dgm:linClrLst>
      <a:schemeClr val="accent6">
        <a:shade val="90000"/>
      </a:schemeClr>
      <a:schemeClr val="accent6">
        <a:tint val="70000"/>
      </a:schemeClr>
    </dgm:linClrLst>
    <dgm:effectClrLst/>
    <dgm:txLinClrLst/>
    <dgm:txFillClrLst/>
    <dgm:txEffectClrLst/>
  </dgm:styleLbl>
  <dgm:styleLbl name="fgSibTrans2D1">
    <dgm:fillClrLst>
      <a:schemeClr val="accent6">
        <a:shade val="90000"/>
      </a:schemeClr>
      <a:schemeClr val="accent6">
        <a:tint val="70000"/>
      </a:schemeClr>
    </dgm:fillClrLst>
    <dgm:linClrLst>
      <a:schemeClr val="accent6">
        <a:shade val="90000"/>
      </a:schemeClr>
      <a:schemeClr val="accent6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6">
        <a:shade val="90000"/>
      </a:schemeClr>
      <a:schemeClr val="accent6">
        <a:tint val="70000"/>
      </a:schemeClr>
    </dgm:fillClrLst>
    <dgm:linClrLst>
      <a:schemeClr val="accent6">
        <a:shade val="90000"/>
      </a:schemeClr>
      <a:schemeClr val="accent6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6">
        <a:shade val="90000"/>
      </a:schemeClr>
      <a:schemeClr val="accent6">
        <a:tint val="70000"/>
      </a:schemeClr>
    </dgm:fillClrLst>
    <dgm:linClrLst>
      <a:schemeClr val="accent6">
        <a:shade val="90000"/>
      </a:schemeClr>
      <a:schemeClr val="accent6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6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>
        <a:shade val="8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9000"/>
      </a:schemeClr>
    </dgm:fillClrLst>
    <dgm:linClrLst meth="repeat">
      <a:schemeClr val="accent6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80000"/>
      </a:schemeClr>
    </dgm:fillClrLst>
    <dgm:linClrLst meth="repeat">
      <a:schemeClr val="accent6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6">
        <a:shade val="80000"/>
      </a:schemeClr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6">
        <a:shade val="80000"/>
      </a:schemeClr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6">
        <a:shade val="80000"/>
      </a:schemeClr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6">
        <a:shade val="80000"/>
      </a:schemeClr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6">
        <a:shade val="80000"/>
      </a:schemeClr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6_1">
  <dgm:title val=""/>
  <dgm:desc val=""/>
  <dgm:catLst>
    <dgm:cat type="accent6" pri="11100"/>
  </dgm:catLst>
  <dgm:styleLbl name="node0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6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6">
        <a:tint val="4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4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4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6">
        <a:alpha val="4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6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6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6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7EB9BD5-E71B-4E28-B1B9-0C78A34A031F}" type="doc">
      <dgm:prSet loTypeId="urn:microsoft.com/office/officeart/2005/8/layout/vList2" loCatId="list" qsTypeId="urn:microsoft.com/office/officeart/2005/8/quickstyle/simple1" qsCatId="simple" csTypeId="urn:microsoft.com/office/officeart/2005/8/colors/accent6_1" csCatId="accent6" phldr="1"/>
      <dgm:spPr/>
      <dgm:t>
        <a:bodyPr/>
        <a:lstStyle/>
        <a:p>
          <a:endParaRPr lang="es-ES"/>
        </a:p>
      </dgm:t>
    </dgm:pt>
    <dgm:pt modelId="{11E7F801-115B-4F83-9CC6-7FAE68999733}">
      <dgm:prSet/>
      <dgm:spPr>
        <a:solidFill>
          <a:srgbClr val="FFC000"/>
        </a:solidFill>
      </dgm:spPr>
      <dgm:t>
        <a:bodyPr/>
        <a:lstStyle/>
        <a:p>
          <a:pPr rtl="0"/>
          <a:r>
            <a:rPr lang="es-ES" dirty="0">
              <a:solidFill>
                <a:srgbClr val="990033"/>
              </a:solidFill>
              <a:latin typeface="Arial Black" pitchFamily="34" charset="0"/>
              <a:cs typeface="Arial" pitchFamily="34" charset="0"/>
            </a:rPr>
            <a:t>RECOMENDACIONES PARA REALIZAR EL TRAMITE DE CONSTITUCIÓN  </a:t>
          </a:r>
        </a:p>
      </dgm:t>
    </dgm:pt>
    <dgm:pt modelId="{2771D3AB-244C-4386-AEAF-32540C5A8455}" type="parTrans" cxnId="{F6AFBD53-820A-44AB-9FE1-D99097A5A8BF}">
      <dgm:prSet/>
      <dgm:spPr/>
      <dgm:t>
        <a:bodyPr/>
        <a:lstStyle/>
        <a:p>
          <a:endParaRPr lang="es-ES"/>
        </a:p>
      </dgm:t>
    </dgm:pt>
    <dgm:pt modelId="{E4C52008-5528-4981-A0F9-18F0785C21AB}" type="sibTrans" cxnId="{F6AFBD53-820A-44AB-9FE1-D99097A5A8BF}">
      <dgm:prSet/>
      <dgm:spPr/>
      <dgm:t>
        <a:bodyPr/>
        <a:lstStyle/>
        <a:p>
          <a:endParaRPr lang="es-ES"/>
        </a:p>
      </dgm:t>
    </dgm:pt>
    <dgm:pt modelId="{B303E686-1431-4DED-A9D5-19C4B6BC5BB5}" type="pres">
      <dgm:prSet presAssocID="{37EB9BD5-E71B-4E28-B1B9-0C78A34A031F}" presName="linear" presStyleCnt="0">
        <dgm:presLayoutVars>
          <dgm:animLvl val="lvl"/>
          <dgm:resizeHandles val="exact"/>
        </dgm:presLayoutVars>
      </dgm:prSet>
      <dgm:spPr/>
    </dgm:pt>
    <dgm:pt modelId="{05578104-2D43-4304-B2BA-44BF80E7AD59}" type="pres">
      <dgm:prSet presAssocID="{11E7F801-115B-4F83-9CC6-7FAE68999733}" presName="parentText" presStyleLbl="node1" presStyleIdx="0" presStyleCnt="1">
        <dgm:presLayoutVars>
          <dgm:chMax val="0"/>
          <dgm:bulletEnabled val="1"/>
        </dgm:presLayoutVars>
      </dgm:prSet>
      <dgm:spPr/>
    </dgm:pt>
  </dgm:ptLst>
  <dgm:cxnLst>
    <dgm:cxn modelId="{A277680C-84E4-40EB-9FD2-C03361BC39E4}" type="presOf" srcId="{11E7F801-115B-4F83-9CC6-7FAE68999733}" destId="{05578104-2D43-4304-B2BA-44BF80E7AD59}" srcOrd="0" destOrd="0" presId="urn:microsoft.com/office/officeart/2005/8/layout/vList2"/>
    <dgm:cxn modelId="{F6AFBD53-820A-44AB-9FE1-D99097A5A8BF}" srcId="{37EB9BD5-E71B-4E28-B1B9-0C78A34A031F}" destId="{11E7F801-115B-4F83-9CC6-7FAE68999733}" srcOrd="0" destOrd="0" parTransId="{2771D3AB-244C-4386-AEAF-32540C5A8455}" sibTransId="{E4C52008-5528-4981-A0F9-18F0785C21AB}"/>
    <dgm:cxn modelId="{575E99B4-0520-4122-BC91-0C17CBD3BF8C}" type="presOf" srcId="{37EB9BD5-E71B-4E28-B1B9-0C78A34A031F}" destId="{B303E686-1431-4DED-A9D5-19C4B6BC5BB5}" srcOrd="0" destOrd="0" presId="urn:microsoft.com/office/officeart/2005/8/layout/vList2"/>
    <dgm:cxn modelId="{4C41EC6B-9A67-465C-B940-9A4AC122567C}" type="presParOf" srcId="{B303E686-1431-4DED-A9D5-19C4B6BC5BB5}" destId="{05578104-2D43-4304-B2BA-44BF80E7AD59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31BA5B7F-7F90-45D3-B5A2-9EB791A72757}" type="doc">
      <dgm:prSet loTypeId="urn:microsoft.com/office/officeart/2005/8/layout/venn1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AR"/>
        </a:p>
      </dgm:t>
    </dgm:pt>
    <dgm:pt modelId="{148F302C-B519-4CD3-B140-DC98EADF0E6E}">
      <dgm:prSet>
        <dgm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dgm:style>
      </dgm:prSet>
      <dgm:spPr/>
      <dgm:t>
        <a:bodyPr/>
        <a:lstStyle/>
        <a:p>
          <a:pPr rtl="0"/>
          <a:r>
            <a:rPr lang="es-AR" i="1" dirty="0"/>
            <a:t>Un aporte de las Áreas de Promoción, Educación y Ventanilla Única.  </a:t>
          </a:r>
        </a:p>
      </dgm:t>
    </dgm:pt>
    <dgm:pt modelId="{9A0966E0-6504-46D8-A4E2-A715BAC8C56A}" type="parTrans" cxnId="{F9209A46-32FC-450A-835E-64947FD8CFAF}">
      <dgm:prSet/>
      <dgm:spPr/>
      <dgm:t>
        <a:bodyPr/>
        <a:lstStyle/>
        <a:p>
          <a:endParaRPr lang="es-AR"/>
        </a:p>
      </dgm:t>
    </dgm:pt>
    <dgm:pt modelId="{2BF3DDFC-1C38-4B27-82FB-D3767B8F1C25}" type="sibTrans" cxnId="{F9209A46-32FC-450A-835E-64947FD8CFAF}">
      <dgm:prSet/>
      <dgm:spPr/>
      <dgm:t>
        <a:bodyPr/>
        <a:lstStyle/>
        <a:p>
          <a:endParaRPr lang="es-AR"/>
        </a:p>
      </dgm:t>
    </dgm:pt>
    <dgm:pt modelId="{17FA9796-E44F-485A-95E3-6E9E43C2CA15}" type="pres">
      <dgm:prSet presAssocID="{31BA5B7F-7F90-45D3-B5A2-9EB791A72757}" presName="compositeShape" presStyleCnt="0">
        <dgm:presLayoutVars>
          <dgm:chMax val="7"/>
          <dgm:dir/>
          <dgm:resizeHandles val="exact"/>
        </dgm:presLayoutVars>
      </dgm:prSet>
      <dgm:spPr/>
    </dgm:pt>
    <dgm:pt modelId="{26F92C8A-0CFB-4A09-A9FB-4D18264F85AE}" type="pres">
      <dgm:prSet presAssocID="{148F302C-B519-4CD3-B140-DC98EADF0E6E}" presName="circ1TxSh" presStyleLbl="vennNode1" presStyleIdx="0" presStyleCnt="1" custLinFactNeighborX="7243"/>
      <dgm:spPr/>
    </dgm:pt>
  </dgm:ptLst>
  <dgm:cxnLst>
    <dgm:cxn modelId="{F9209A46-32FC-450A-835E-64947FD8CFAF}" srcId="{31BA5B7F-7F90-45D3-B5A2-9EB791A72757}" destId="{148F302C-B519-4CD3-B140-DC98EADF0E6E}" srcOrd="0" destOrd="0" parTransId="{9A0966E0-6504-46D8-A4E2-A715BAC8C56A}" sibTransId="{2BF3DDFC-1C38-4B27-82FB-D3767B8F1C25}"/>
    <dgm:cxn modelId="{4A30F76A-A7E5-4129-8CF9-81729E83552E}" type="presOf" srcId="{31BA5B7F-7F90-45D3-B5A2-9EB791A72757}" destId="{17FA9796-E44F-485A-95E3-6E9E43C2CA15}" srcOrd="0" destOrd="0" presId="urn:microsoft.com/office/officeart/2005/8/layout/venn1"/>
    <dgm:cxn modelId="{DC2A684F-1FEF-4905-AE15-F55EE59C1DD7}" type="presOf" srcId="{148F302C-B519-4CD3-B140-DC98EADF0E6E}" destId="{26F92C8A-0CFB-4A09-A9FB-4D18264F85AE}" srcOrd="0" destOrd="0" presId="urn:microsoft.com/office/officeart/2005/8/layout/venn1"/>
    <dgm:cxn modelId="{670941EB-043E-466B-B173-5ACBA1B8FF69}" type="presParOf" srcId="{17FA9796-E44F-485A-95E3-6E9E43C2CA15}" destId="{26F92C8A-0CFB-4A09-A9FB-4D18264F85AE}" srcOrd="0" destOrd="0" presId="urn:microsoft.com/office/officeart/2005/8/layout/venn1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0A436F95-BBDE-480D-BE55-6D3A036A3240}" type="doc">
      <dgm:prSet loTypeId="urn:microsoft.com/office/officeart/2005/8/layout/vList2" loCatId="list" qsTypeId="urn:microsoft.com/office/officeart/2005/8/quickstyle/simple1" qsCatId="simple" csTypeId="urn:microsoft.com/office/officeart/2005/8/colors/colorful1#1" csCatId="colorful"/>
      <dgm:spPr/>
      <dgm:t>
        <a:bodyPr/>
        <a:lstStyle/>
        <a:p>
          <a:endParaRPr lang="es-MX"/>
        </a:p>
      </dgm:t>
    </dgm:pt>
    <dgm:pt modelId="{266A6432-5065-4BE7-8BC6-8DA551F73BF6}">
      <dgm:prSet/>
      <dgm:spPr/>
      <dgm:t>
        <a:bodyPr/>
        <a:lstStyle/>
        <a:p>
          <a:pPr rtl="0"/>
          <a:r>
            <a:rPr lang="es-ES" b="1" dirty="0"/>
            <a:t>Para conformar una entidad cooperativa es necesario un número mínimo de 10 personas que pueden ser:  </a:t>
          </a:r>
          <a:endParaRPr lang="es-MX" b="1" dirty="0"/>
        </a:p>
      </dgm:t>
    </dgm:pt>
    <dgm:pt modelId="{CE318E92-8E27-4565-A935-35F48763D6EC}" type="parTrans" cxnId="{134D4B73-DC43-4FD2-86B5-9406C1DD10C5}">
      <dgm:prSet/>
      <dgm:spPr/>
      <dgm:t>
        <a:bodyPr/>
        <a:lstStyle/>
        <a:p>
          <a:endParaRPr lang="es-MX"/>
        </a:p>
      </dgm:t>
    </dgm:pt>
    <dgm:pt modelId="{2332A944-B203-4171-9A82-E69D32FA3AF6}" type="sibTrans" cxnId="{134D4B73-DC43-4FD2-86B5-9406C1DD10C5}">
      <dgm:prSet/>
      <dgm:spPr/>
      <dgm:t>
        <a:bodyPr/>
        <a:lstStyle/>
        <a:p>
          <a:endParaRPr lang="es-MX"/>
        </a:p>
      </dgm:t>
    </dgm:pt>
    <dgm:pt modelId="{1DB39879-2299-4AB1-91B5-C9FE3DB24E32}">
      <dgm:prSet/>
      <dgm:spPr/>
      <dgm:t>
        <a:bodyPr/>
        <a:lstStyle/>
        <a:p>
          <a:pPr rtl="0"/>
          <a:r>
            <a:rPr lang="es-ES" b="1"/>
            <a:t>a) Personas físicas mayores de edad o menores emancipados o por medio de representantes legales;</a:t>
          </a:r>
          <a:endParaRPr lang="es-MX" b="1" dirty="0"/>
        </a:p>
      </dgm:t>
    </dgm:pt>
    <dgm:pt modelId="{8A14A256-DD58-4EC1-BD32-5BC7BB62AC03}" type="parTrans" cxnId="{17DC4A48-CF68-44E2-A0EB-0A5294BF5166}">
      <dgm:prSet/>
      <dgm:spPr/>
      <dgm:t>
        <a:bodyPr/>
        <a:lstStyle/>
        <a:p>
          <a:endParaRPr lang="es-MX"/>
        </a:p>
      </dgm:t>
    </dgm:pt>
    <dgm:pt modelId="{DC062876-06A1-4676-AAA8-A256324DD9B7}" type="sibTrans" cxnId="{17DC4A48-CF68-44E2-A0EB-0A5294BF5166}">
      <dgm:prSet/>
      <dgm:spPr/>
      <dgm:t>
        <a:bodyPr/>
        <a:lstStyle/>
        <a:p>
          <a:endParaRPr lang="es-MX"/>
        </a:p>
      </dgm:t>
    </dgm:pt>
    <dgm:pt modelId="{E47D759E-0F1D-453F-BA3F-267886DEE661}">
      <dgm:prSet/>
      <dgm:spPr/>
      <dgm:t>
        <a:bodyPr/>
        <a:lstStyle/>
        <a:p>
          <a:pPr rtl="0"/>
          <a:r>
            <a:rPr lang="es-ES" b="1"/>
            <a:t>b) Personas de existencia ideal (sociedades, asociaciones).</a:t>
          </a:r>
          <a:endParaRPr lang="es-MX" b="1" dirty="0"/>
        </a:p>
      </dgm:t>
    </dgm:pt>
    <dgm:pt modelId="{AAABF573-81A8-43A0-AEDB-DF9090720F31}" type="parTrans" cxnId="{A57535F4-9473-4EAD-A4B3-4328AC97F193}">
      <dgm:prSet/>
      <dgm:spPr/>
      <dgm:t>
        <a:bodyPr/>
        <a:lstStyle/>
        <a:p>
          <a:endParaRPr lang="es-MX"/>
        </a:p>
      </dgm:t>
    </dgm:pt>
    <dgm:pt modelId="{35C42358-2858-4F7D-AA17-F9361CB79C02}" type="sibTrans" cxnId="{A57535F4-9473-4EAD-A4B3-4328AC97F193}">
      <dgm:prSet/>
      <dgm:spPr/>
      <dgm:t>
        <a:bodyPr/>
        <a:lstStyle/>
        <a:p>
          <a:endParaRPr lang="es-MX"/>
        </a:p>
      </dgm:t>
    </dgm:pt>
    <dgm:pt modelId="{D87C9903-FCA7-4218-A5E7-B5F946CBE80E}">
      <dgm:prSet/>
      <dgm:spPr/>
      <dgm:t>
        <a:bodyPr/>
        <a:lstStyle/>
        <a:p>
          <a:pPr rtl="0"/>
          <a:r>
            <a:rPr lang="es-ES" b="1"/>
            <a:t>c) Personas jurídicas de carácter público (Estado Nacional, Provincial o Municipal).</a:t>
          </a:r>
          <a:endParaRPr lang="es-MX" b="1" dirty="0"/>
        </a:p>
      </dgm:t>
    </dgm:pt>
    <dgm:pt modelId="{32DD68A0-7862-4E0E-913E-F1A79970BF2C}" type="parTrans" cxnId="{A46B1F3C-9E19-4C86-AC99-A1D78710D204}">
      <dgm:prSet/>
      <dgm:spPr/>
      <dgm:t>
        <a:bodyPr/>
        <a:lstStyle/>
        <a:p>
          <a:endParaRPr lang="es-MX"/>
        </a:p>
      </dgm:t>
    </dgm:pt>
    <dgm:pt modelId="{A0204126-E6A5-403D-BA40-D0417355A49D}" type="sibTrans" cxnId="{A46B1F3C-9E19-4C86-AC99-A1D78710D204}">
      <dgm:prSet/>
      <dgm:spPr/>
      <dgm:t>
        <a:bodyPr/>
        <a:lstStyle/>
        <a:p>
          <a:endParaRPr lang="es-MX"/>
        </a:p>
      </dgm:t>
    </dgm:pt>
    <dgm:pt modelId="{55EE2F3D-3039-4E09-AF46-EE726EA2E5F8}" type="pres">
      <dgm:prSet presAssocID="{0A436F95-BBDE-480D-BE55-6D3A036A3240}" presName="linear" presStyleCnt="0">
        <dgm:presLayoutVars>
          <dgm:animLvl val="lvl"/>
          <dgm:resizeHandles val="exact"/>
        </dgm:presLayoutVars>
      </dgm:prSet>
      <dgm:spPr/>
    </dgm:pt>
    <dgm:pt modelId="{18AA7A9B-2FF0-4302-BEC7-48DC36D16BEF}" type="pres">
      <dgm:prSet presAssocID="{266A6432-5065-4BE7-8BC6-8DA551F73BF6}" presName="parentText" presStyleLbl="node1" presStyleIdx="0" presStyleCnt="4">
        <dgm:presLayoutVars>
          <dgm:chMax val="0"/>
          <dgm:bulletEnabled val="1"/>
        </dgm:presLayoutVars>
      </dgm:prSet>
      <dgm:spPr/>
    </dgm:pt>
    <dgm:pt modelId="{07E5B7FF-A482-4925-BA81-75C4287D33CF}" type="pres">
      <dgm:prSet presAssocID="{2332A944-B203-4171-9A82-E69D32FA3AF6}" presName="spacer" presStyleCnt="0"/>
      <dgm:spPr/>
    </dgm:pt>
    <dgm:pt modelId="{BDBDB06F-2FF2-4A93-8D9C-CF9389749265}" type="pres">
      <dgm:prSet presAssocID="{1DB39879-2299-4AB1-91B5-C9FE3DB24E32}" presName="parentText" presStyleLbl="node1" presStyleIdx="1" presStyleCnt="4">
        <dgm:presLayoutVars>
          <dgm:chMax val="0"/>
          <dgm:bulletEnabled val="1"/>
        </dgm:presLayoutVars>
      </dgm:prSet>
      <dgm:spPr/>
    </dgm:pt>
    <dgm:pt modelId="{AD96551C-33ED-42EE-A3EB-306B7866EFF8}" type="pres">
      <dgm:prSet presAssocID="{DC062876-06A1-4676-AAA8-A256324DD9B7}" presName="spacer" presStyleCnt="0"/>
      <dgm:spPr/>
    </dgm:pt>
    <dgm:pt modelId="{83A45C7E-4CAA-4A6B-B59A-1AF1A77C406A}" type="pres">
      <dgm:prSet presAssocID="{E47D759E-0F1D-453F-BA3F-267886DEE661}" presName="parentText" presStyleLbl="node1" presStyleIdx="2" presStyleCnt="4">
        <dgm:presLayoutVars>
          <dgm:chMax val="0"/>
          <dgm:bulletEnabled val="1"/>
        </dgm:presLayoutVars>
      </dgm:prSet>
      <dgm:spPr/>
    </dgm:pt>
    <dgm:pt modelId="{D5EBE8EF-087C-4299-ADC1-7A5F3700947A}" type="pres">
      <dgm:prSet presAssocID="{35C42358-2858-4F7D-AA17-F9361CB79C02}" presName="spacer" presStyleCnt="0"/>
      <dgm:spPr/>
    </dgm:pt>
    <dgm:pt modelId="{665DCCEE-C6A9-4BD6-A82B-9EDAC7D5C141}" type="pres">
      <dgm:prSet presAssocID="{D87C9903-FCA7-4218-A5E7-B5F946CBE80E}" presName="parentText" presStyleLbl="node1" presStyleIdx="3" presStyleCnt="4">
        <dgm:presLayoutVars>
          <dgm:chMax val="0"/>
          <dgm:bulletEnabled val="1"/>
        </dgm:presLayoutVars>
      </dgm:prSet>
      <dgm:spPr/>
    </dgm:pt>
  </dgm:ptLst>
  <dgm:cxnLst>
    <dgm:cxn modelId="{A460310A-7695-4F59-B077-9D5AC6C2A5E6}" type="presOf" srcId="{D87C9903-FCA7-4218-A5E7-B5F946CBE80E}" destId="{665DCCEE-C6A9-4BD6-A82B-9EDAC7D5C141}" srcOrd="0" destOrd="0" presId="urn:microsoft.com/office/officeart/2005/8/layout/vList2"/>
    <dgm:cxn modelId="{394A3B35-233E-44DF-9F83-4C55216EDDD9}" type="presOf" srcId="{E47D759E-0F1D-453F-BA3F-267886DEE661}" destId="{83A45C7E-4CAA-4A6B-B59A-1AF1A77C406A}" srcOrd="0" destOrd="0" presId="urn:microsoft.com/office/officeart/2005/8/layout/vList2"/>
    <dgm:cxn modelId="{A46B1F3C-9E19-4C86-AC99-A1D78710D204}" srcId="{0A436F95-BBDE-480D-BE55-6D3A036A3240}" destId="{D87C9903-FCA7-4218-A5E7-B5F946CBE80E}" srcOrd="3" destOrd="0" parTransId="{32DD68A0-7862-4E0E-913E-F1A79970BF2C}" sibTransId="{A0204126-E6A5-403D-BA40-D0417355A49D}"/>
    <dgm:cxn modelId="{17DC4A48-CF68-44E2-A0EB-0A5294BF5166}" srcId="{0A436F95-BBDE-480D-BE55-6D3A036A3240}" destId="{1DB39879-2299-4AB1-91B5-C9FE3DB24E32}" srcOrd="1" destOrd="0" parTransId="{8A14A256-DD58-4EC1-BD32-5BC7BB62AC03}" sibTransId="{DC062876-06A1-4676-AAA8-A256324DD9B7}"/>
    <dgm:cxn modelId="{134D4B73-DC43-4FD2-86B5-9406C1DD10C5}" srcId="{0A436F95-BBDE-480D-BE55-6D3A036A3240}" destId="{266A6432-5065-4BE7-8BC6-8DA551F73BF6}" srcOrd="0" destOrd="0" parTransId="{CE318E92-8E27-4565-A935-35F48763D6EC}" sibTransId="{2332A944-B203-4171-9A82-E69D32FA3AF6}"/>
    <dgm:cxn modelId="{FC1DA9AB-4920-4311-94B5-FA294951B898}" type="presOf" srcId="{0A436F95-BBDE-480D-BE55-6D3A036A3240}" destId="{55EE2F3D-3039-4E09-AF46-EE726EA2E5F8}" srcOrd="0" destOrd="0" presId="urn:microsoft.com/office/officeart/2005/8/layout/vList2"/>
    <dgm:cxn modelId="{85E7C1BC-3BD0-44AD-81D0-F1276055FBF6}" type="presOf" srcId="{1DB39879-2299-4AB1-91B5-C9FE3DB24E32}" destId="{BDBDB06F-2FF2-4A93-8D9C-CF9389749265}" srcOrd="0" destOrd="0" presId="urn:microsoft.com/office/officeart/2005/8/layout/vList2"/>
    <dgm:cxn modelId="{09DB7CCC-361C-4BA1-B527-2069B120D31C}" type="presOf" srcId="{266A6432-5065-4BE7-8BC6-8DA551F73BF6}" destId="{18AA7A9B-2FF0-4302-BEC7-48DC36D16BEF}" srcOrd="0" destOrd="0" presId="urn:microsoft.com/office/officeart/2005/8/layout/vList2"/>
    <dgm:cxn modelId="{A57535F4-9473-4EAD-A4B3-4328AC97F193}" srcId="{0A436F95-BBDE-480D-BE55-6D3A036A3240}" destId="{E47D759E-0F1D-453F-BA3F-267886DEE661}" srcOrd="2" destOrd="0" parTransId="{AAABF573-81A8-43A0-AEDB-DF9090720F31}" sibTransId="{35C42358-2858-4F7D-AA17-F9361CB79C02}"/>
    <dgm:cxn modelId="{783EC0BC-5235-4E9E-80F0-807C60892DC9}" type="presParOf" srcId="{55EE2F3D-3039-4E09-AF46-EE726EA2E5F8}" destId="{18AA7A9B-2FF0-4302-BEC7-48DC36D16BEF}" srcOrd="0" destOrd="0" presId="urn:microsoft.com/office/officeart/2005/8/layout/vList2"/>
    <dgm:cxn modelId="{FBF609A3-34DD-4190-90CB-D76FAFB8C707}" type="presParOf" srcId="{55EE2F3D-3039-4E09-AF46-EE726EA2E5F8}" destId="{07E5B7FF-A482-4925-BA81-75C4287D33CF}" srcOrd="1" destOrd="0" presId="urn:microsoft.com/office/officeart/2005/8/layout/vList2"/>
    <dgm:cxn modelId="{34117BBA-981E-4C3B-97F1-004803285B06}" type="presParOf" srcId="{55EE2F3D-3039-4E09-AF46-EE726EA2E5F8}" destId="{BDBDB06F-2FF2-4A93-8D9C-CF9389749265}" srcOrd="2" destOrd="0" presId="urn:microsoft.com/office/officeart/2005/8/layout/vList2"/>
    <dgm:cxn modelId="{E18E1BBC-FFE1-4B9E-8C42-C9B128F85640}" type="presParOf" srcId="{55EE2F3D-3039-4E09-AF46-EE726EA2E5F8}" destId="{AD96551C-33ED-42EE-A3EB-306B7866EFF8}" srcOrd="3" destOrd="0" presId="urn:microsoft.com/office/officeart/2005/8/layout/vList2"/>
    <dgm:cxn modelId="{77D9B2D8-376C-4E0C-84A3-7FD69BEDC444}" type="presParOf" srcId="{55EE2F3D-3039-4E09-AF46-EE726EA2E5F8}" destId="{83A45C7E-4CAA-4A6B-B59A-1AF1A77C406A}" srcOrd="4" destOrd="0" presId="urn:microsoft.com/office/officeart/2005/8/layout/vList2"/>
    <dgm:cxn modelId="{9085FD70-FC5D-47FC-985D-2FA18DA87B0E}" type="presParOf" srcId="{55EE2F3D-3039-4E09-AF46-EE726EA2E5F8}" destId="{D5EBE8EF-087C-4299-ADC1-7A5F3700947A}" srcOrd="5" destOrd="0" presId="urn:microsoft.com/office/officeart/2005/8/layout/vList2"/>
    <dgm:cxn modelId="{E044A1BD-B5F5-4F3A-BE5F-50728FDAFFC3}" type="presParOf" srcId="{55EE2F3D-3039-4E09-AF46-EE726EA2E5F8}" destId="{665DCCEE-C6A9-4BD6-A82B-9EDAC7D5C141}" srcOrd="6" destOrd="0" presId="urn:microsoft.com/office/officeart/2005/8/layout/vList2"/>
  </dgm:cxnLst>
  <dgm:bg>
    <a:solidFill>
      <a:schemeClr val="accent5">
        <a:lumMod val="75000"/>
      </a:schemeClr>
    </a:solidFill>
  </dgm:bg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334BF25A-4407-43C6-BE40-DA4DB2F8F91C}" type="doc">
      <dgm:prSet loTypeId="urn:microsoft.com/office/officeart/2005/8/layout/hProcess9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MX"/>
        </a:p>
      </dgm:t>
    </dgm:pt>
    <dgm:pt modelId="{90F30537-C6F9-4C32-B1DD-4CDA0FD84B0F}">
      <dgm:prSet>
        <dgm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dgm:style>
      </dgm:prSet>
      <dgm:spPr/>
      <dgm:t>
        <a:bodyPr/>
        <a:lstStyle/>
        <a:p>
          <a:pPr rtl="0"/>
          <a:r>
            <a:rPr lang="es-ES" b="1" dirty="0"/>
            <a:t>Presentar por  Ventanilla Única un pedido de asesoramiento. Recibirá en breve un formulario para ser completado. </a:t>
          </a:r>
          <a:endParaRPr lang="es-MX" dirty="0"/>
        </a:p>
      </dgm:t>
    </dgm:pt>
    <dgm:pt modelId="{D0D9718F-40C1-4C78-97AC-664D7A330BD5}" type="parTrans" cxnId="{FC1FB9D4-6B50-45F0-8552-A01A66EF4D4F}">
      <dgm:prSet/>
      <dgm:spPr/>
      <dgm:t>
        <a:bodyPr/>
        <a:lstStyle/>
        <a:p>
          <a:endParaRPr lang="es-MX"/>
        </a:p>
      </dgm:t>
    </dgm:pt>
    <dgm:pt modelId="{1D6280F5-DC14-4C73-8415-78BC514BAA49}" type="sibTrans" cxnId="{FC1FB9D4-6B50-45F0-8552-A01A66EF4D4F}">
      <dgm:prSet/>
      <dgm:spPr/>
      <dgm:t>
        <a:bodyPr/>
        <a:lstStyle/>
        <a:p>
          <a:endParaRPr lang="es-MX"/>
        </a:p>
      </dgm:t>
    </dgm:pt>
    <dgm:pt modelId="{A929EDE8-69BA-43ED-B5EB-08342B915893}">
      <dgm:prSet>
        <dgm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dgm:style>
      </dgm:prSet>
      <dgm:spPr/>
      <dgm:t>
        <a:bodyPr/>
        <a:lstStyle/>
        <a:p>
          <a:pPr rtl="0"/>
          <a:r>
            <a:rPr lang="es-ES" b="1" dirty="0"/>
            <a:t>Presente el formulario en formato digital. Siendo viable el proyecto, se procederá a dar un curso obligatorio.  </a:t>
          </a:r>
          <a:endParaRPr lang="es-MX" dirty="0"/>
        </a:p>
      </dgm:t>
    </dgm:pt>
    <dgm:pt modelId="{22B427C7-514C-48C7-838C-D3510D884937}" type="parTrans" cxnId="{8FBC216B-F9AA-43B4-AF4D-CAF38EF07FE9}">
      <dgm:prSet/>
      <dgm:spPr/>
      <dgm:t>
        <a:bodyPr/>
        <a:lstStyle/>
        <a:p>
          <a:endParaRPr lang="es-MX"/>
        </a:p>
      </dgm:t>
    </dgm:pt>
    <dgm:pt modelId="{AFDF22AF-15A7-493B-A6A2-5A2CF52F7AEF}" type="sibTrans" cxnId="{8FBC216B-F9AA-43B4-AF4D-CAF38EF07FE9}">
      <dgm:prSet/>
      <dgm:spPr/>
      <dgm:t>
        <a:bodyPr/>
        <a:lstStyle/>
        <a:p>
          <a:endParaRPr lang="es-MX"/>
        </a:p>
      </dgm:t>
    </dgm:pt>
    <dgm:pt modelId="{FFE8ADF2-293F-4AFA-9A9E-E12CCA85775B}" type="pres">
      <dgm:prSet presAssocID="{334BF25A-4407-43C6-BE40-DA4DB2F8F91C}" presName="CompostProcess" presStyleCnt="0">
        <dgm:presLayoutVars>
          <dgm:dir/>
          <dgm:resizeHandles val="exact"/>
        </dgm:presLayoutVars>
      </dgm:prSet>
      <dgm:spPr/>
    </dgm:pt>
    <dgm:pt modelId="{E3DCD134-7F50-4075-B00A-92C6D35E8C01}" type="pres">
      <dgm:prSet presAssocID="{334BF25A-4407-43C6-BE40-DA4DB2F8F91C}" presName="arrow" presStyleLbl="bgShp" presStyleIdx="0" presStyleCnt="1"/>
      <dgm:spPr/>
    </dgm:pt>
    <dgm:pt modelId="{76BB2756-3831-4B27-97A4-B7F21E2385AC}" type="pres">
      <dgm:prSet presAssocID="{334BF25A-4407-43C6-BE40-DA4DB2F8F91C}" presName="linearProcess" presStyleCnt="0"/>
      <dgm:spPr/>
    </dgm:pt>
    <dgm:pt modelId="{E46BBA93-A6A3-4F52-B229-1D35869763A5}" type="pres">
      <dgm:prSet presAssocID="{90F30537-C6F9-4C32-B1DD-4CDA0FD84B0F}" presName="textNode" presStyleLbl="node1" presStyleIdx="0" presStyleCnt="2" custScaleY="106794">
        <dgm:presLayoutVars>
          <dgm:bulletEnabled val="1"/>
        </dgm:presLayoutVars>
      </dgm:prSet>
      <dgm:spPr/>
    </dgm:pt>
    <dgm:pt modelId="{1FC7D711-CA46-4AFB-9794-0E76E6EE4494}" type="pres">
      <dgm:prSet presAssocID="{1D6280F5-DC14-4C73-8415-78BC514BAA49}" presName="sibTrans" presStyleCnt="0"/>
      <dgm:spPr/>
    </dgm:pt>
    <dgm:pt modelId="{451FA7DD-4096-49A5-AE6E-FE54C29D78D5}" type="pres">
      <dgm:prSet presAssocID="{A929EDE8-69BA-43ED-B5EB-08342B915893}" presName="textNode" presStyleLbl="node1" presStyleIdx="1" presStyleCnt="2">
        <dgm:presLayoutVars>
          <dgm:bulletEnabled val="1"/>
        </dgm:presLayoutVars>
      </dgm:prSet>
      <dgm:spPr/>
    </dgm:pt>
  </dgm:ptLst>
  <dgm:cxnLst>
    <dgm:cxn modelId="{C18F7D1D-2648-42CD-A7F9-EBD1A12B33A1}" type="presOf" srcId="{A929EDE8-69BA-43ED-B5EB-08342B915893}" destId="{451FA7DD-4096-49A5-AE6E-FE54C29D78D5}" srcOrd="0" destOrd="0" presId="urn:microsoft.com/office/officeart/2005/8/layout/hProcess9"/>
    <dgm:cxn modelId="{8FBC216B-F9AA-43B4-AF4D-CAF38EF07FE9}" srcId="{334BF25A-4407-43C6-BE40-DA4DB2F8F91C}" destId="{A929EDE8-69BA-43ED-B5EB-08342B915893}" srcOrd="1" destOrd="0" parTransId="{22B427C7-514C-48C7-838C-D3510D884937}" sibTransId="{AFDF22AF-15A7-493B-A6A2-5A2CF52F7AEF}"/>
    <dgm:cxn modelId="{C4287982-9FD6-4525-B4C5-BBE76298F90B}" type="presOf" srcId="{90F30537-C6F9-4C32-B1DD-4CDA0FD84B0F}" destId="{E46BBA93-A6A3-4F52-B229-1D35869763A5}" srcOrd="0" destOrd="0" presId="urn:microsoft.com/office/officeart/2005/8/layout/hProcess9"/>
    <dgm:cxn modelId="{B07DDD8B-1A56-4A90-8C52-69074F713146}" type="presOf" srcId="{334BF25A-4407-43C6-BE40-DA4DB2F8F91C}" destId="{FFE8ADF2-293F-4AFA-9A9E-E12CCA85775B}" srcOrd="0" destOrd="0" presId="urn:microsoft.com/office/officeart/2005/8/layout/hProcess9"/>
    <dgm:cxn modelId="{FC1FB9D4-6B50-45F0-8552-A01A66EF4D4F}" srcId="{334BF25A-4407-43C6-BE40-DA4DB2F8F91C}" destId="{90F30537-C6F9-4C32-B1DD-4CDA0FD84B0F}" srcOrd="0" destOrd="0" parTransId="{D0D9718F-40C1-4C78-97AC-664D7A330BD5}" sibTransId="{1D6280F5-DC14-4C73-8415-78BC514BAA49}"/>
    <dgm:cxn modelId="{387E222A-ABD3-4E40-A1D9-5F484B1E4DB7}" type="presParOf" srcId="{FFE8ADF2-293F-4AFA-9A9E-E12CCA85775B}" destId="{E3DCD134-7F50-4075-B00A-92C6D35E8C01}" srcOrd="0" destOrd="0" presId="urn:microsoft.com/office/officeart/2005/8/layout/hProcess9"/>
    <dgm:cxn modelId="{74FDBA88-2DE9-4EA8-A6FB-A68E04343A92}" type="presParOf" srcId="{FFE8ADF2-293F-4AFA-9A9E-E12CCA85775B}" destId="{76BB2756-3831-4B27-97A4-B7F21E2385AC}" srcOrd="1" destOrd="0" presId="urn:microsoft.com/office/officeart/2005/8/layout/hProcess9"/>
    <dgm:cxn modelId="{846C7634-0D67-4811-84C7-EFE4BBB5FC82}" type="presParOf" srcId="{76BB2756-3831-4B27-97A4-B7F21E2385AC}" destId="{E46BBA93-A6A3-4F52-B229-1D35869763A5}" srcOrd="0" destOrd="0" presId="urn:microsoft.com/office/officeart/2005/8/layout/hProcess9"/>
    <dgm:cxn modelId="{62DCA19F-1456-432B-9B0F-4411E1929AE2}" type="presParOf" srcId="{76BB2756-3831-4B27-97A4-B7F21E2385AC}" destId="{1FC7D711-CA46-4AFB-9794-0E76E6EE4494}" srcOrd="1" destOrd="0" presId="urn:microsoft.com/office/officeart/2005/8/layout/hProcess9"/>
    <dgm:cxn modelId="{29F17521-000A-483A-B3AB-763DC3870ABD}" type="presParOf" srcId="{76BB2756-3831-4B27-97A4-B7F21E2385AC}" destId="{451FA7DD-4096-49A5-AE6E-FE54C29D78D5}" srcOrd="2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2A4200B5-C52F-48B6-809D-81860D9F0636}" type="doc">
      <dgm:prSet loTypeId="urn:microsoft.com/office/officeart/2005/8/layout/vList5" loCatId="list" qsTypeId="urn:microsoft.com/office/officeart/2005/8/quickstyle/simple1" qsCatId="simple" csTypeId="urn:microsoft.com/office/officeart/2005/8/colors/accent6_3" csCatId="accent6" phldr="1"/>
      <dgm:spPr/>
      <dgm:t>
        <a:bodyPr/>
        <a:lstStyle/>
        <a:p>
          <a:endParaRPr lang="es-MX"/>
        </a:p>
      </dgm:t>
    </dgm:pt>
    <dgm:pt modelId="{17A40366-5D3B-4FB0-9720-1642BC7C69A1}">
      <dgm:prSet custT="1"/>
      <dgm:spPr/>
      <dgm:t>
        <a:bodyPr/>
        <a:lstStyle/>
        <a:p>
          <a:pPr rtl="0"/>
          <a:r>
            <a:rPr lang="es-ES" sz="2800" b="1" dirty="0">
              <a:solidFill>
                <a:srgbClr val="FFFF00"/>
              </a:solidFill>
              <a:latin typeface="Arial" pitchFamily="34" charset="0"/>
              <a:cs typeface="Arial" pitchFamily="34" charset="0"/>
            </a:rPr>
            <a:t>Una vez completo el formulario, preséntelo  </a:t>
          </a:r>
        </a:p>
        <a:p>
          <a:pPr rtl="0"/>
          <a:r>
            <a:rPr lang="es-MX" sz="2800" b="1" dirty="0">
              <a:solidFill>
                <a:srgbClr val="FFFF00"/>
              </a:solidFill>
              <a:latin typeface="Arial" pitchFamily="34" charset="0"/>
              <a:cs typeface="Arial" pitchFamily="34" charset="0"/>
            </a:rPr>
            <a:t>a través del portal digital. </a:t>
          </a:r>
          <a:endParaRPr lang="es-MX" sz="2400" b="1" dirty="0">
            <a:solidFill>
              <a:srgbClr val="FFFF00"/>
            </a:solidFill>
            <a:latin typeface="Arial" pitchFamily="34" charset="0"/>
            <a:cs typeface="Arial" pitchFamily="34" charset="0"/>
          </a:endParaRPr>
        </a:p>
      </dgm:t>
    </dgm:pt>
    <dgm:pt modelId="{23F80235-195F-44CF-B03F-0785ACF80B89}" type="parTrans" cxnId="{CB99459D-AB74-4EC3-B0B5-56EE5CEA8EEF}">
      <dgm:prSet/>
      <dgm:spPr/>
      <dgm:t>
        <a:bodyPr/>
        <a:lstStyle/>
        <a:p>
          <a:endParaRPr lang="es-MX"/>
        </a:p>
      </dgm:t>
    </dgm:pt>
    <dgm:pt modelId="{9CE87065-5FF7-489E-9FC3-1CD43CE40A47}" type="sibTrans" cxnId="{CB99459D-AB74-4EC3-B0B5-56EE5CEA8EEF}">
      <dgm:prSet/>
      <dgm:spPr/>
      <dgm:t>
        <a:bodyPr/>
        <a:lstStyle/>
        <a:p>
          <a:endParaRPr lang="es-MX"/>
        </a:p>
      </dgm:t>
    </dgm:pt>
    <dgm:pt modelId="{FB4B2545-7AA0-4134-9BCA-F8F62FC15D6E}">
      <dgm:prSet custT="1"/>
      <dgm:spPr/>
      <dgm:t>
        <a:bodyPr/>
        <a:lstStyle/>
        <a:p>
          <a:pPr rtl="0"/>
          <a:r>
            <a:rPr lang="es-ES" sz="2400" b="0" dirty="0">
              <a:solidFill>
                <a:srgbClr val="810909"/>
              </a:solidFill>
              <a:latin typeface="Arial" pitchFamily="34" charset="0"/>
              <a:cs typeface="Arial" pitchFamily="34" charset="0"/>
            </a:rPr>
            <a:t>Por el Área de Educación, se procederá  a dictar un Curso de Capacitación Cooperativa en fecha y lugar a convenir con los interesados. Para su aprobación se considera que deben participar de la capacitación el 100% de los inscriptos</a:t>
          </a:r>
          <a:r>
            <a:rPr lang="es-ES" sz="2400" b="0" dirty="0">
              <a:latin typeface="Arial" pitchFamily="34" charset="0"/>
              <a:cs typeface="Arial" pitchFamily="34" charset="0"/>
            </a:rPr>
            <a:t>. </a:t>
          </a:r>
          <a:endParaRPr lang="es-MX" sz="2400" b="0" dirty="0">
            <a:latin typeface="Arial" pitchFamily="34" charset="0"/>
            <a:cs typeface="Arial" pitchFamily="34" charset="0"/>
          </a:endParaRPr>
        </a:p>
      </dgm:t>
    </dgm:pt>
    <dgm:pt modelId="{49589F25-960F-4BD7-BEF2-8EB12FA3AE53}" type="parTrans" cxnId="{21A27426-89BC-4AA1-BBB6-41D3E221C8EF}">
      <dgm:prSet/>
      <dgm:spPr/>
      <dgm:t>
        <a:bodyPr/>
        <a:lstStyle/>
        <a:p>
          <a:endParaRPr lang="es-MX"/>
        </a:p>
      </dgm:t>
    </dgm:pt>
    <dgm:pt modelId="{C8E81C47-5FB0-4211-9526-3C66DFC29FCA}" type="sibTrans" cxnId="{21A27426-89BC-4AA1-BBB6-41D3E221C8EF}">
      <dgm:prSet/>
      <dgm:spPr/>
      <dgm:t>
        <a:bodyPr/>
        <a:lstStyle/>
        <a:p>
          <a:endParaRPr lang="es-MX"/>
        </a:p>
      </dgm:t>
    </dgm:pt>
    <dgm:pt modelId="{131FDE90-50FA-444E-9DFA-E742012A0A44}">
      <dgm:prSet custT="1"/>
      <dgm:spPr/>
      <dgm:t>
        <a:bodyPr/>
        <a:lstStyle/>
        <a:p>
          <a:pPr rtl="0"/>
          <a:r>
            <a:rPr lang="es-ES" sz="2800" b="1" dirty="0">
              <a:solidFill>
                <a:srgbClr val="FFFD4D"/>
              </a:solidFill>
              <a:latin typeface="Arial" pitchFamily="34" charset="0"/>
              <a:cs typeface="Arial" pitchFamily="34" charset="0"/>
            </a:rPr>
            <a:t>Cumplido el curso el Área de Promoción  entregará el modelo de estatuto y acta constitutiva para su llenado.</a:t>
          </a:r>
          <a:endParaRPr lang="es-MX" sz="2800" dirty="0">
            <a:solidFill>
              <a:srgbClr val="FFFD4D"/>
            </a:solidFill>
            <a:latin typeface="Arial" pitchFamily="34" charset="0"/>
            <a:cs typeface="Arial" pitchFamily="34" charset="0"/>
          </a:endParaRPr>
        </a:p>
      </dgm:t>
    </dgm:pt>
    <dgm:pt modelId="{9F015ACB-E4FD-463B-8528-45A7933801DB}" type="parTrans" cxnId="{D12C31C4-AD7D-4B35-96C4-2F03E5E2C1C2}">
      <dgm:prSet/>
      <dgm:spPr/>
      <dgm:t>
        <a:bodyPr/>
        <a:lstStyle/>
        <a:p>
          <a:endParaRPr lang="es-MX"/>
        </a:p>
      </dgm:t>
    </dgm:pt>
    <dgm:pt modelId="{E0A55251-177B-4590-A3B4-E0ECCCA34137}" type="sibTrans" cxnId="{D12C31C4-AD7D-4B35-96C4-2F03E5E2C1C2}">
      <dgm:prSet/>
      <dgm:spPr/>
      <dgm:t>
        <a:bodyPr/>
        <a:lstStyle/>
        <a:p>
          <a:endParaRPr lang="es-MX"/>
        </a:p>
      </dgm:t>
    </dgm:pt>
    <dgm:pt modelId="{98FAC320-F05C-45A8-BE18-44D46FD3CCD0}" type="pres">
      <dgm:prSet presAssocID="{2A4200B5-C52F-48B6-809D-81860D9F0636}" presName="Name0" presStyleCnt="0">
        <dgm:presLayoutVars>
          <dgm:dir/>
          <dgm:animLvl val="lvl"/>
          <dgm:resizeHandles val="exact"/>
        </dgm:presLayoutVars>
      </dgm:prSet>
      <dgm:spPr/>
    </dgm:pt>
    <dgm:pt modelId="{550DA4C2-D34B-46F7-B1CE-35A541713D38}" type="pres">
      <dgm:prSet presAssocID="{17A40366-5D3B-4FB0-9720-1642BC7C69A1}" presName="linNode" presStyleCnt="0"/>
      <dgm:spPr/>
    </dgm:pt>
    <dgm:pt modelId="{E761C64D-D238-46CA-BCAC-A01286CB520D}" type="pres">
      <dgm:prSet presAssocID="{17A40366-5D3B-4FB0-9720-1642BC7C69A1}" presName="parentText" presStyleLbl="node1" presStyleIdx="0" presStyleCnt="3" custScaleX="261169">
        <dgm:presLayoutVars>
          <dgm:chMax val="1"/>
          <dgm:bulletEnabled val="1"/>
        </dgm:presLayoutVars>
      </dgm:prSet>
      <dgm:spPr/>
    </dgm:pt>
    <dgm:pt modelId="{7881C39B-0A6C-49A1-B8A2-D256518BA8A3}" type="pres">
      <dgm:prSet presAssocID="{9CE87065-5FF7-489E-9FC3-1CD43CE40A47}" presName="sp" presStyleCnt="0"/>
      <dgm:spPr/>
    </dgm:pt>
    <dgm:pt modelId="{7B08C526-C578-4EBD-8FAA-607E3221546D}" type="pres">
      <dgm:prSet presAssocID="{FB4B2545-7AA0-4134-9BCA-F8F62FC15D6E}" presName="linNode" presStyleCnt="0"/>
      <dgm:spPr/>
    </dgm:pt>
    <dgm:pt modelId="{59E368C0-1249-4D96-AF2A-AE70206F2AF9}" type="pres">
      <dgm:prSet presAssocID="{FB4B2545-7AA0-4134-9BCA-F8F62FC15D6E}" presName="parentText" presStyleLbl="node1" presStyleIdx="1" presStyleCnt="3" custScaleX="261693">
        <dgm:presLayoutVars>
          <dgm:chMax val="1"/>
          <dgm:bulletEnabled val="1"/>
        </dgm:presLayoutVars>
      </dgm:prSet>
      <dgm:spPr/>
    </dgm:pt>
    <dgm:pt modelId="{C1ACB55F-1B01-4420-8C8F-93040D3314FD}" type="pres">
      <dgm:prSet presAssocID="{C8E81C47-5FB0-4211-9526-3C66DFC29FCA}" presName="sp" presStyleCnt="0"/>
      <dgm:spPr/>
    </dgm:pt>
    <dgm:pt modelId="{9E55F0B4-EA9C-4F8B-8D46-3E7E15D03613}" type="pres">
      <dgm:prSet presAssocID="{131FDE90-50FA-444E-9DFA-E742012A0A44}" presName="linNode" presStyleCnt="0"/>
      <dgm:spPr/>
    </dgm:pt>
    <dgm:pt modelId="{3CA78910-C5EF-44F7-BF12-672F70CCFCBD}" type="pres">
      <dgm:prSet presAssocID="{131FDE90-50FA-444E-9DFA-E742012A0A44}" presName="parentText" presStyleLbl="node1" presStyleIdx="2" presStyleCnt="3" custScaleX="263967">
        <dgm:presLayoutVars>
          <dgm:chMax val="1"/>
          <dgm:bulletEnabled val="1"/>
        </dgm:presLayoutVars>
      </dgm:prSet>
      <dgm:spPr/>
    </dgm:pt>
  </dgm:ptLst>
  <dgm:cxnLst>
    <dgm:cxn modelId="{1210051B-D478-41A4-BD01-E585DEE48B52}" type="presOf" srcId="{131FDE90-50FA-444E-9DFA-E742012A0A44}" destId="{3CA78910-C5EF-44F7-BF12-672F70CCFCBD}" srcOrd="0" destOrd="0" presId="urn:microsoft.com/office/officeart/2005/8/layout/vList5"/>
    <dgm:cxn modelId="{21A27426-89BC-4AA1-BBB6-41D3E221C8EF}" srcId="{2A4200B5-C52F-48B6-809D-81860D9F0636}" destId="{FB4B2545-7AA0-4134-9BCA-F8F62FC15D6E}" srcOrd="1" destOrd="0" parTransId="{49589F25-960F-4BD7-BEF2-8EB12FA3AE53}" sibTransId="{C8E81C47-5FB0-4211-9526-3C66DFC29FCA}"/>
    <dgm:cxn modelId="{2DCFF027-103B-4269-9F04-50D336A9EF87}" type="presOf" srcId="{FB4B2545-7AA0-4134-9BCA-F8F62FC15D6E}" destId="{59E368C0-1249-4D96-AF2A-AE70206F2AF9}" srcOrd="0" destOrd="0" presId="urn:microsoft.com/office/officeart/2005/8/layout/vList5"/>
    <dgm:cxn modelId="{CFDBFF5F-31AA-4513-A6E6-1493B9F9BE2B}" type="presOf" srcId="{17A40366-5D3B-4FB0-9720-1642BC7C69A1}" destId="{E761C64D-D238-46CA-BCAC-A01286CB520D}" srcOrd="0" destOrd="0" presId="urn:microsoft.com/office/officeart/2005/8/layout/vList5"/>
    <dgm:cxn modelId="{5C28777B-0DAE-4B6C-91F8-F5D3DB3CB299}" type="presOf" srcId="{2A4200B5-C52F-48B6-809D-81860D9F0636}" destId="{98FAC320-F05C-45A8-BE18-44D46FD3CCD0}" srcOrd="0" destOrd="0" presId="urn:microsoft.com/office/officeart/2005/8/layout/vList5"/>
    <dgm:cxn modelId="{CB99459D-AB74-4EC3-B0B5-56EE5CEA8EEF}" srcId="{2A4200B5-C52F-48B6-809D-81860D9F0636}" destId="{17A40366-5D3B-4FB0-9720-1642BC7C69A1}" srcOrd="0" destOrd="0" parTransId="{23F80235-195F-44CF-B03F-0785ACF80B89}" sibTransId="{9CE87065-5FF7-489E-9FC3-1CD43CE40A47}"/>
    <dgm:cxn modelId="{D12C31C4-AD7D-4B35-96C4-2F03E5E2C1C2}" srcId="{2A4200B5-C52F-48B6-809D-81860D9F0636}" destId="{131FDE90-50FA-444E-9DFA-E742012A0A44}" srcOrd="2" destOrd="0" parTransId="{9F015ACB-E4FD-463B-8528-45A7933801DB}" sibTransId="{E0A55251-177B-4590-A3B4-E0ECCCA34137}"/>
    <dgm:cxn modelId="{B0771930-596F-4EC8-BADE-912D091D101E}" type="presParOf" srcId="{98FAC320-F05C-45A8-BE18-44D46FD3CCD0}" destId="{550DA4C2-D34B-46F7-B1CE-35A541713D38}" srcOrd="0" destOrd="0" presId="urn:microsoft.com/office/officeart/2005/8/layout/vList5"/>
    <dgm:cxn modelId="{25538A32-0A54-49FE-840F-97A1256BF326}" type="presParOf" srcId="{550DA4C2-D34B-46F7-B1CE-35A541713D38}" destId="{E761C64D-D238-46CA-BCAC-A01286CB520D}" srcOrd="0" destOrd="0" presId="urn:microsoft.com/office/officeart/2005/8/layout/vList5"/>
    <dgm:cxn modelId="{303D94F0-D9A2-434E-BDCB-5C64CC39D099}" type="presParOf" srcId="{98FAC320-F05C-45A8-BE18-44D46FD3CCD0}" destId="{7881C39B-0A6C-49A1-B8A2-D256518BA8A3}" srcOrd="1" destOrd="0" presId="urn:microsoft.com/office/officeart/2005/8/layout/vList5"/>
    <dgm:cxn modelId="{AC03C2E0-D31C-428C-B6E0-490BA0C82682}" type="presParOf" srcId="{98FAC320-F05C-45A8-BE18-44D46FD3CCD0}" destId="{7B08C526-C578-4EBD-8FAA-607E3221546D}" srcOrd="2" destOrd="0" presId="urn:microsoft.com/office/officeart/2005/8/layout/vList5"/>
    <dgm:cxn modelId="{0F19D51D-6FF0-4E28-8BFE-D1B8CF93CE5E}" type="presParOf" srcId="{7B08C526-C578-4EBD-8FAA-607E3221546D}" destId="{59E368C0-1249-4D96-AF2A-AE70206F2AF9}" srcOrd="0" destOrd="0" presId="urn:microsoft.com/office/officeart/2005/8/layout/vList5"/>
    <dgm:cxn modelId="{6E6862FC-2116-4691-812D-E25DD19120D7}" type="presParOf" srcId="{98FAC320-F05C-45A8-BE18-44D46FD3CCD0}" destId="{C1ACB55F-1B01-4420-8C8F-93040D3314FD}" srcOrd="3" destOrd="0" presId="urn:microsoft.com/office/officeart/2005/8/layout/vList5"/>
    <dgm:cxn modelId="{FB9745A8-C25D-4CE4-BFE4-7D2BE7DE103B}" type="presParOf" srcId="{98FAC320-F05C-45A8-BE18-44D46FD3CCD0}" destId="{9E55F0B4-EA9C-4F8B-8D46-3E7E15D03613}" srcOrd="4" destOrd="0" presId="urn:microsoft.com/office/officeart/2005/8/layout/vList5"/>
    <dgm:cxn modelId="{C5849FA0-E0D2-49A3-8F38-058A23FA1572}" type="presParOf" srcId="{9E55F0B4-EA9C-4F8B-8D46-3E7E15D03613}" destId="{3CA78910-C5EF-44F7-BF12-672F70CCFCBD}" srcOrd="0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7F59174F-36C1-4341-9B17-B04702C52397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ES"/>
        </a:p>
      </dgm:t>
    </dgm:pt>
    <dgm:pt modelId="{9DE82C9C-84CB-4D5E-998F-A53A17CA8F52}">
      <dgm:prSet phldrT="[Texto]" custT="1">
        <dgm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s-ES" sz="2400" b="1" dirty="0"/>
            <a:t>Certifique por separado  ambas actas. </a:t>
          </a:r>
        </a:p>
      </dgm:t>
    </dgm:pt>
    <dgm:pt modelId="{2A8A4D14-3D0F-4BAC-8FFD-D1FCB7481F40}" type="parTrans" cxnId="{5260B4F0-1898-49FB-AEA1-472F429DE1EB}">
      <dgm:prSet/>
      <dgm:spPr/>
      <dgm:t>
        <a:bodyPr/>
        <a:lstStyle/>
        <a:p>
          <a:endParaRPr lang="es-ES"/>
        </a:p>
      </dgm:t>
    </dgm:pt>
    <dgm:pt modelId="{E7939B57-3AAB-4B92-9C65-4DDEF52F89DF}" type="sibTrans" cxnId="{5260B4F0-1898-49FB-AEA1-472F429DE1EB}">
      <dgm:prSet/>
      <dgm:spPr/>
      <dgm:t>
        <a:bodyPr/>
        <a:lstStyle/>
        <a:p>
          <a:endParaRPr lang="es-ES"/>
        </a:p>
      </dgm:t>
    </dgm:pt>
    <dgm:pt modelId="{5B01FCFD-9868-4854-86B4-C643014F05E1}">
      <dgm:prSet phldrT="[Texto]" custT="1">
        <dgm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s-ES" sz="2400" b="1" dirty="0"/>
            <a:t>Anexe el pago del código 430.</a:t>
          </a:r>
        </a:p>
      </dgm:t>
    </dgm:pt>
    <dgm:pt modelId="{E4A72CAF-91C2-47A6-AE44-65B21984CBE6}" type="parTrans" cxnId="{995CC6D1-F851-4623-85A5-B353E83BF235}">
      <dgm:prSet/>
      <dgm:spPr/>
      <dgm:t>
        <a:bodyPr/>
        <a:lstStyle/>
        <a:p>
          <a:endParaRPr lang="es-ES"/>
        </a:p>
      </dgm:t>
    </dgm:pt>
    <dgm:pt modelId="{E772DD88-A49E-4A97-BBF5-C5AFB25F5523}" type="sibTrans" cxnId="{995CC6D1-F851-4623-85A5-B353E83BF235}">
      <dgm:prSet/>
      <dgm:spPr/>
      <dgm:t>
        <a:bodyPr/>
        <a:lstStyle/>
        <a:p>
          <a:endParaRPr lang="es-ES"/>
        </a:p>
      </dgm:t>
    </dgm:pt>
    <dgm:pt modelId="{C3A7184E-E601-4CF1-BE75-54845FBD02FE}">
      <dgm:prSet phldrT="[Texto]" custT="1">
        <dgm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s-ES" sz="2400" b="1" dirty="0"/>
            <a:t>Anexe el comprobante de depósito</a:t>
          </a:r>
        </a:p>
        <a:p>
          <a:r>
            <a:rPr lang="es-ES" sz="2400" b="1" dirty="0"/>
            <a:t> del  5% del capital suscripto.   </a:t>
          </a:r>
        </a:p>
      </dgm:t>
    </dgm:pt>
    <dgm:pt modelId="{53593235-AAF2-4ED8-BE41-4173162B0C10}" type="parTrans" cxnId="{0F9B5AD1-E190-4B04-8355-5636DA950F9A}">
      <dgm:prSet/>
      <dgm:spPr/>
      <dgm:t>
        <a:bodyPr/>
        <a:lstStyle/>
        <a:p>
          <a:endParaRPr lang="es-ES"/>
        </a:p>
      </dgm:t>
    </dgm:pt>
    <dgm:pt modelId="{8D03679D-957C-403E-B888-062F443A7020}" type="sibTrans" cxnId="{0F9B5AD1-E190-4B04-8355-5636DA950F9A}">
      <dgm:prSet/>
      <dgm:spPr/>
      <dgm:t>
        <a:bodyPr/>
        <a:lstStyle/>
        <a:p>
          <a:endParaRPr lang="es-ES"/>
        </a:p>
      </dgm:t>
    </dgm:pt>
    <dgm:pt modelId="{FC0FE782-AC63-4CEE-A213-4BA8AF36B972}" type="pres">
      <dgm:prSet presAssocID="{7F59174F-36C1-4341-9B17-B04702C52397}" presName="linear" presStyleCnt="0">
        <dgm:presLayoutVars>
          <dgm:dir/>
          <dgm:animLvl val="lvl"/>
          <dgm:resizeHandles val="exact"/>
        </dgm:presLayoutVars>
      </dgm:prSet>
      <dgm:spPr/>
    </dgm:pt>
    <dgm:pt modelId="{CA6DFADD-2D37-4418-9F45-3B7BF1B26320}" type="pres">
      <dgm:prSet presAssocID="{9DE82C9C-84CB-4D5E-998F-A53A17CA8F52}" presName="parentLin" presStyleCnt="0"/>
      <dgm:spPr/>
    </dgm:pt>
    <dgm:pt modelId="{08EAFA08-FAAC-430A-A42E-1A974C480495}" type="pres">
      <dgm:prSet presAssocID="{9DE82C9C-84CB-4D5E-998F-A53A17CA8F52}" presName="parentLeftMargin" presStyleLbl="node1" presStyleIdx="0" presStyleCnt="3"/>
      <dgm:spPr/>
    </dgm:pt>
    <dgm:pt modelId="{E1389E93-8C95-465B-84C1-F5B06D54C925}" type="pres">
      <dgm:prSet presAssocID="{9DE82C9C-84CB-4D5E-998F-A53A17CA8F52}" presName="parentText" presStyleLbl="node1" presStyleIdx="0" presStyleCnt="3" custScaleX="112897" custScaleY="142000" custLinFactNeighborX="-2784" custLinFactNeighborY="-34537">
        <dgm:presLayoutVars>
          <dgm:chMax val="0"/>
          <dgm:bulletEnabled val="1"/>
        </dgm:presLayoutVars>
      </dgm:prSet>
      <dgm:spPr/>
    </dgm:pt>
    <dgm:pt modelId="{330C5A8F-E626-48AB-A272-C37776FA7671}" type="pres">
      <dgm:prSet presAssocID="{9DE82C9C-84CB-4D5E-998F-A53A17CA8F52}" presName="negativeSpace" presStyleCnt="0"/>
      <dgm:spPr/>
    </dgm:pt>
    <dgm:pt modelId="{AF111D40-C5EE-439E-8117-80B103657631}" type="pres">
      <dgm:prSet presAssocID="{9DE82C9C-84CB-4D5E-998F-A53A17CA8F52}" presName="childText" presStyleLbl="conFgAcc1" presStyleIdx="0" presStyleCnt="3">
        <dgm:presLayoutVars>
          <dgm:bulletEnabled val="1"/>
        </dgm:presLayoutVars>
      </dgm:prSet>
      <dgm:spPr/>
    </dgm:pt>
    <dgm:pt modelId="{233737BD-D812-4CD9-8B9E-359E07B007A0}" type="pres">
      <dgm:prSet presAssocID="{E7939B57-3AAB-4B92-9C65-4DDEF52F89DF}" presName="spaceBetweenRectangles" presStyleCnt="0"/>
      <dgm:spPr/>
    </dgm:pt>
    <dgm:pt modelId="{68961A69-9E1D-4ACB-AEDF-86D6D63C0A5D}" type="pres">
      <dgm:prSet presAssocID="{5B01FCFD-9868-4854-86B4-C643014F05E1}" presName="parentLin" presStyleCnt="0"/>
      <dgm:spPr/>
    </dgm:pt>
    <dgm:pt modelId="{EEDA8DBA-F73D-4B4F-ACF1-CD5687DC2745}" type="pres">
      <dgm:prSet presAssocID="{5B01FCFD-9868-4854-86B4-C643014F05E1}" presName="parentLeftMargin" presStyleLbl="node1" presStyleIdx="0" presStyleCnt="3"/>
      <dgm:spPr/>
    </dgm:pt>
    <dgm:pt modelId="{D0E3DF9B-B6E1-4086-BC75-9661E42055E7}" type="pres">
      <dgm:prSet presAssocID="{5B01FCFD-9868-4854-86B4-C643014F05E1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93A50F24-082A-4332-873D-1998AE9A964C}" type="pres">
      <dgm:prSet presAssocID="{5B01FCFD-9868-4854-86B4-C643014F05E1}" presName="negativeSpace" presStyleCnt="0"/>
      <dgm:spPr/>
    </dgm:pt>
    <dgm:pt modelId="{30CD31F7-65E3-4597-ADEC-156DFEF3C523}" type="pres">
      <dgm:prSet presAssocID="{5B01FCFD-9868-4854-86B4-C643014F05E1}" presName="childText" presStyleLbl="conFgAcc1" presStyleIdx="1" presStyleCnt="3">
        <dgm:presLayoutVars>
          <dgm:bulletEnabled val="1"/>
        </dgm:presLayoutVars>
      </dgm:prSet>
      <dgm:spPr/>
    </dgm:pt>
    <dgm:pt modelId="{A765CD34-69C9-42CF-9E24-CCD22904D363}" type="pres">
      <dgm:prSet presAssocID="{E772DD88-A49E-4A97-BBF5-C5AFB25F5523}" presName="spaceBetweenRectangles" presStyleCnt="0"/>
      <dgm:spPr/>
    </dgm:pt>
    <dgm:pt modelId="{33E8FC6A-5E80-4760-B32E-C54F44899AA9}" type="pres">
      <dgm:prSet presAssocID="{C3A7184E-E601-4CF1-BE75-54845FBD02FE}" presName="parentLin" presStyleCnt="0"/>
      <dgm:spPr/>
    </dgm:pt>
    <dgm:pt modelId="{F9D383B3-E6D2-4518-B070-D233572696EC}" type="pres">
      <dgm:prSet presAssocID="{C3A7184E-E601-4CF1-BE75-54845FBD02FE}" presName="parentLeftMargin" presStyleLbl="node1" presStyleIdx="1" presStyleCnt="3"/>
      <dgm:spPr/>
    </dgm:pt>
    <dgm:pt modelId="{5045F685-2FB9-4614-9690-91AA36E8EB9B}" type="pres">
      <dgm:prSet presAssocID="{C3A7184E-E601-4CF1-BE75-54845FBD02FE}" presName="parentText" presStyleLbl="node1" presStyleIdx="2" presStyleCnt="3" custScaleX="130498" custScaleY="257284">
        <dgm:presLayoutVars>
          <dgm:chMax val="0"/>
          <dgm:bulletEnabled val="1"/>
        </dgm:presLayoutVars>
      </dgm:prSet>
      <dgm:spPr/>
    </dgm:pt>
    <dgm:pt modelId="{877F3509-B55E-4B6A-AB5A-2B5437BD150E}" type="pres">
      <dgm:prSet presAssocID="{C3A7184E-E601-4CF1-BE75-54845FBD02FE}" presName="negativeSpace" presStyleCnt="0"/>
      <dgm:spPr/>
    </dgm:pt>
    <dgm:pt modelId="{4BE34A95-D46E-417F-B15A-1BA436CE7C01}" type="pres">
      <dgm:prSet presAssocID="{C3A7184E-E601-4CF1-BE75-54845FBD02FE}" presName="childText" presStyleLbl="conFgAcc1" presStyleIdx="2" presStyleCnt="3">
        <dgm:presLayoutVars>
          <dgm:bulletEnabled val="1"/>
        </dgm:presLayoutVars>
      </dgm:prSet>
      <dgm:spPr/>
    </dgm:pt>
  </dgm:ptLst>
  <dgm:cxnLst>
    <dgm:cxn modelId="{D9BA532A-7074-4339-94AD-C01AA26D10B7}" type="presOf" srcId="{C3A7184E-E601-4CF1-BE75-54845FBD02FE}" destId="{5045F685-2FB9-4614-9690-91AA36E8EB9B}" srcOrd="1" destOrd="0" presId="urn:microsoft.com/office/officeart/2005/8/layout/list1"/>
    <dgm:cxn modelId="{B545373A-9EAE-4559-9512-0D0EF3AB7B58}" type="presOf" srcId="{7F59174F-36C1-4341-9B17-B04702C52397}" destId="{FC0FE782-AC63-4CEE-A213-4BA8AF36B972}" srcOrd="0" destOrd="0" presId="urn:microsoft.com/office/officeart/2005/8/layout/list1"/>
    <dgm:cxn modelId="{32038D63-4793-4099-BA34-0F5882D11501}" type="presOf" srcId="{9DE82C9C-84CB-4D5E-998F-A53A17CA8F52}" destId="{E1389E93-8C95-465B-84C1-F5B06D54C925}" srcOrd="1" destOrd="0" presId="urn:microsoft.com/office/officeart/2005/8/layout/list1"/>
    <dgm:cxn modelId="{6B3F8873-6F4D-4080-AB07-AB2B158D5DA6}" type="presOf" srcId="{5B01FCFD-9868-4854-86B4-C643014F05E1}" destId="{EEDA8DBA-F73D-4B4F-ACF1-CD5687DC2745}" srcOrd="0" destOrd="0" presId="urn:microsoft.com/office/officeart/2005/8/layout/list1"/>
    <dgm:cxn modelId="{F39CFD8F-DDBB-4F9B-8162-37A8C30D41F4}" type="presOf" srcId="{9DE82C9C-84CB-4D5E-998F-A53A17CA8F52}" destId="{08EAFA08-FAAC-430A-A42E-1A974C480495}" srcOrd="0" destOrd="0" presId="urn:microsoft.com/office/officeart/2005/8/layout/list1"/>
    <dgm:cxn modelId="{0F9B5AD1-E190-4B04-8355-5636DA950F9A}" srcId="{7F59174F-36C1-4341-9B17-B04702C52397}" destId="{C3A7184E-E601-4CF1-BE75-54845FBD02FE}" srcOrd="2" destOrd="0" parTransId="{53593235-AAF2-4ED8-BE41-4173162B0C10}" sibTransId="{8D03679D-957C-403E-B888-062F443A7020}"/>
    <dgm:cxn modelId="{995CC6D1-F851-4623-85A5-B353E83BF235}" srcId="{7F59174F-36C1-4341-9B17-B04702C52397}" destId="{5B01FCFD-9868-4854-86B4-C643014F05E1}" srcOrd="1" destOrd="0" parTransId="{E4A72CAF-91C2-47A6-AE44-65B21984CBE6}" sibTransId="{E772DD88-A49E-4A97-BBF5-C5AFB25F5523}"/>
    <dgm:cxn modelId="{56B6FCD3-0609-4032-9EC9-B79C6AE778C7}" type="presOf" srcId="{5B01FCFD-9868-4854-86B4-C643014F05E1}" destId="{D0E3DF9B-B6E1-4086-BC75-9661E42055E7}" srcOrd="1" destOrd="0" presId="urn:microsoft.com/office/officeart/2005/8/layout/list1"/>
    <dgm:cxn modelId="{BDE870DA-70CC-41B5-8F6C-8E705A7513FC}" type="presOf" srcId="{C3A7184E-E601-4CF1-BE75-54845FBD02FE}" destId="{F9D383B3-E6D2-4518-B070-D233572696EC}" srcOrd="0" destOrd="0" presId="urn:microsoft.com/office/officeart/2005/8/layout/list1"/>
    <dgm:cxn modelId="{5260B4F0-1898-49FB-AEA1-472F429DE1EB}" srcId="{7F59174F-36C1-4341-9B17-B04702C52397}" destId="{9DE82C9C-84CB-4D5E-998F-A53A17CA8F52}" srcOrd="0" destOrd="0" parTransId="{2A8A4D14-3D0F-4BAC-8FFD-D1FCB7481F40}" sibTransId="{E7939B57-3AAB-4B92-9C65-4DDEF52F89DF}"/>
    <dgm:cxn modelId="{DB26F22B-A350-424C-B50B-60AE63B1BBA2}" type="presParOf" srcId="{FC0FE782-AC63-4CEE-A213-4BA8AF36B972}" destId="{CA6DFADD-2D37-4418-9F45-3B7BF1B26320}" srcOrd="0" destOrd="0" presId="urn:microsoft.com/office/officeart/2005/8/layout/list1"/>
    <dgm:cxn modelId="{F0A6FA1C-8E73-4BBF-9396-AA3DF0AFAE61}" type="presParOf" srcId="{CA6DFADD-2D37-4418-9F45-3B7BF1B26320}" destId="{08EAFA08-FAAC-430A-A42E-1A974C480495}" srcOrd="0" destOrd="0" presId="urn:microsoft.com/office/officeart/2005/8/layout/list1"/>
    <dgm:cxn modelId="{ADC37270-DAE1-44F5-AFD6-9D45283FB944}" type="presParOf" srcId="{CA6DFADD-2D37-4418-9F45-3B7BF1B26320}" destId="{E1389E93-8C95-465B-84C1-F5B06D54C925}" srcOrd="1" destOrd="0" presId="urn:microsoft.com/office/officeart/2005/8/layout/list1"/>
    <dgm:cxn modelId="{24D8A997-C136-4EC2-9A15-9315B93ED715}" type="presParOf" srcId="{FC0FE782-AC63-4CEE-A213-4BA8AF36B972}" destId="{330C5A8F-E626-48AB-A272-C37776FA7671}" srcOrd="1" destOrd="0" presId="urn:microsoft.com/office/officeart/2005/8/layout/list1"/>
    <dgm:cxn modelId="{5D3A1C8B-9D70-4594-B406-A3ACBB85E897}" type="presParOf" srcId="{FC0FE782-AC63-4CEE-A213-4BA8AF36B972}" destId="{AF111D40-C5EE-439E-8117-80B103657631}" srcOrd="2" destOrd="0" presId="urn:microsoft.com/office/officeart/2005/8/layout/list1"/>
    <dgm:cxn modelId="{16121153-D322-4860-A32A-89585C8BFD93}" type="presParOf" srcId="{FC0FE782-AC63-4CEE-A213-4BA8AF36B972}" destId="{233737BD-D812-4CD9-8B9E-359E07B007A0}" srcOrd="3" destOrd="0" presId="urn:microsoft.com/office/officeart/2005/8/layout/list1"/>
    <dgm:cxn modelId="{0BDCEEE1-D7FA-48D8-A766-5F4F2FDEE4B8}" type="presParOf" srcId="{FC0FE782-AC63-4CEE-A213-4BA8AF36B972}" destId="{68961A69-9E1D-4ACB-AEDF-86D6D63C0A5D}" srcOrd="4" destOrd="0" presId="urn:microsoft.com/office/officeart/2005/8/layout/list1"/>
    <dgm:cxn modelId="{FE1B5393-977D-4D88-9A7F-3A650E796C22}" type="presParOf" srcId="{68961A69-9E1D-4ACB-AEDF-86D6D63C0A5D}" destId="{EEDA8DBA-F73D-4B4F-ACF1-CD5687DC2745}" srcOrd="0" destOrd="0" presId="urn:microsoft.com/office/officeart/2005/8/layout/list1"/>
    <dgm:cxn modelId="{4169A02E-8FB1-465D-90DE-8672ADCBDC52}" type="presParOf" srcId="{68961A69-9E1D-4ACB-AEDF-86D6D63C0A5D}" destId="{D0E3DF9B-B6E1-4086-BC75-9661E42055E7}" srcOrd="1" destOrd="0" presId="urn:microsoft.com/office/officeart/2005/8/layout/list1"/>
    <dgm:cxn modelId="{4BE67F57-97EA-401F-AEC5-D63CC5C20CF7}" type="presParOf" srcId="{FC0FE782-AC63-4CEE-A213-4BA8AF36B972}" destId="{93A50F24-082A-4332-873D-1998AE9A964C}" srcOrd="5" destOrd="0" presId="urn:microsoft.com/office/officeart/2005/8/layout/list1"/>
    <dgm:cxn modelId="{3423AD08-C151-453D-A227-7A5A6473EB27}" type="presParOf" srcId="{FC0FE782-AC63-4CEE-A213-4BA8AF36B972}" destId="{30CD31F7-65E3-4597-ADEC-156DFEF3C523}" srcOrd="6" destOrd="0" presId="urn:microsoft.com/office/officeart/2005/8/layout/list1"/>
    <dgm:cxn modelId="{3728720C-CBC7-4A30-8DA1-D8768A54C17C}" type="presParOf" srcId="{FC0FE782-AC63-4CEE-A213-4BA8AF36B972}" destId="{A765CD34-69C9-42CF-9E24-CCD22904D363}" srcOrd="7" destOrd="0" presId="urn:microsoft.com/office/officeart/2005/8/layout/list1"/>
    <dgm:cxn modelId="{6F4C0BBC-4F5E-4AE2-9707-9288C3A9B5DE}" type="presParOf" srcId="{FC0FE782-AC63-4CEE-A213-4BA8AF36B972}" destId="{33E8FC6A-5E80-4760-B32E-C54F44899AA9}" srcOrd="8" destOrd="0" presId="urn:microsoft.com/office/officeart/2005/8/layout/list1"/>
    <dgm:cxn modelId="{FC9A48C3-896B-432E-91DB-2B6E8C9F5ABC}" type="presParOf" srcId="{33E8FC6A-5E80-4760-B32E-C54F44899AA9}" destId="{F9D383B3-E6D2-4518-B070-D233572696EC}" srcOrd="0" destOrd="0" presId="urn:microsoft.com/office/officeart/2005/8/layout/list1"/>
    <dgm:cxn modelId="{DB5A355D-24B6-42F6-A465-2886ECA6EFDB}" type="presParOf" srcId="{33E8FC6A-5E80-4760-B32E-C54F44899AA9}" destId="{5045F685-2FB9-4614-9690-91AA36E8EB9B}" srcOrd="1" destOrd="0" presId="urn:microsoft.com/office/officeart/2005/8/layout/list1"/>
    <dgm:cxn modelId="{212D7DEA-2DAC-4569-8E7E-DC5073530D97}" type="presParOf" srcId="{FC0FE782-AC63-4CEE-A213-4BA8AF36B972}" destId="{877F3509-B55E-4B6A-AB5A-2B5437BD150E}" srcOrd="9" destOrd="0" presId="urn:microsoft.com/office/officeart/2005/8/layout/list1"/>
    <dgm:cxn modelId="{F6127234-CC41-41D5-A151-0BDB4FC0E21D}" type="presParOf" srcId="{FC0FE782-AC63-4CEE-A213-4BA8AF36B972}" destId="{4BE34A95-D46E-417F-B15A-1BA436CE7C01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28195385-82E0-419C-BEAE-F0A46C142761}" type="doc">
      <dgm:prSet loTypeId="urn:microsoft.com/office/officeart/2005/8/layout/list1" loCatId="list" qsTypeId="urn:microsoft.com/office/officeart/2005/8/quickstyle/3d1" qsCatId="3D" csTypeId="urn:microsoft.com/office/officeart/2005/8/colors/accent6_1" csCatId="accent6" phldr="1"/>
      <dgm:spPr/>
      <dgm:t>
        <a:bodyPr/>
        <a:lstStyle/>
        <a:p>
          <a:endParaRPr lang="es-ES"/>
        </a:p>
      </dgm:t>
    </dgm:pt>
    <dgm:pt modelId="{83E9CC2A-6DE8-4A72-A90C-5B26057B27E3}">
      <dgm:prSet phldrT="[Texto]">
        <dgm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s-ES" dirty="0"/>
            <a:t>Dirección de Registro y Archivo Judicial</a:t>
          </a:r>
        </a:p>
      </dgm:t>
    </dgm:pt>
    <dgm:pt modelId="{2174E862-5B1C-48E5-94AB-A66E469C1D3D}" type="parTrans" cxnId="{0879BCDB-6707-4D88-ABA4-E8759298F624}">
      <dgm:prSet/>
      <dgm:spPr/>
      <dgm:t>
        <a:bodyPr/>
        <a:lstStyle/>
        <a:p>
          <a:endParaRPr lang="es-ES"/>
        </a:p>
      </dgm:t>
    </dgm:pt>
    <dgm:pt modelId="{BA7293A8-4496-4C14-915E-77F7B7780F0C}" type="sibTrans" cxnId="{0879BCDB-6707-4D88-ABA4-E8759298F624}">
      <dgm:prSet/>
      <dgm:spPr/>
      <dgm:t>
        <a:bodyPr/>
        <a:lstStyle/>
        <a:p>
          <a:endParaRPr lang="es-ES"/>
        </a:p>
      </dgm:t>
    </dgm:pt>
    <dgm:pt modelId="{57AF2D0B-CE0E-4185-8461-BD5436C68CF3}">
      <dgm:prSet phldrT="[Texto]">
        <dgm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s-ES" dirty="0"/>
            <a:t>Palacio Policial </a:t>
          </a:r>
        </a:p>
      </dgm:t>
    </dgm:pt>
    <dgm:pt modelId="{185A2922-44B6-4A74-AFB6-BBA0F57B0C5D}" type="parTrans" cxnId="{AE795AF3-62B0-4B26-B4B8-787168FAAA88}">
      <dgm:prSet/>
      <dgm:spPr/>
      <dgm:t>
        <a:bodyPr/>
        <a:lstStyle/>
        <a:p>
          <a:endParaRPr lang="es-ES"/>
        </a:p>
      </dgm:t>
    </dgm:pt>
    <dgm:pt modelId="{957A6205-28F0-4124-A273-E4B11079EBB9}" type="sibTrans" cxnId="{AE795AF3-62B0-4B26-B4B8-787168FAAA88}">
      <dgm:prSet/>
      <dgm:spPr/>
      <dgm:t>
        <a:bodyPr/>
        <a:lstStyle/>
        <a:p>
          <a:endParaRPr lang="es-ES"/>
        </a:p>
      </dgm:t>
    </dgm:pt>
    <dgm:pt modelId="{0E9086A6-2838-4554-AB45-6ABE490B2000}">
      <dgm:prSet phldrT="[Texto]">
        <dgm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s-ES" dirty="0"/>
            <a:t>Palacio Judicial-Suprema Corte de Justicia  </a:t>
          </a:r>
        </a:p>
      </dgm:t>
    </dgm:pt>
    <dgm:pt modelId="{0DB7BEB9-1643-4094-9B14-2A599F9BF67F}" type="parTrans" cxnId="{E69FB29D-F743-4404-99F9-FB551248D46D}">
      <dgm:prSet/>
      <dgm:spPr/>
      <dgm:t>
        <a:bodyPr/>
        <a:lstStyle/>
        <a:p>
          <a:endParaRPr lang="es-ES"/>
        </a:p>
      </dgm:t>
    </dgm:pt>
    <dgm:pt modelId="{239F54E9-7C2D-401E-A5B9-889AE26E9EDC}" type="sibTrans" cxnId="{E69FB29D-F743-4404-99F9-FB551248D46D}">
      <dgm:prSet/>
      <dgm:spPr/>
      <dgm:t>
        <a:bodyPr/>
        <a:lstStyle/>
        <a:p>
          <a:endParaRPr lang="es-ES"/>
        </a:p>
      </dgm:t>
    </dgm:pt>
    <dgm:pt modelId="{DCCDBA81-C314-4C15-9D05-688DEF3EAB9D}" type="pres">
      <dgm:prSet presAssocID="{28195385-82E0-419C-BEAE-F0A46C142761}" presName="linear" presStyleCnt="0">
        <dgm:presLayoutVars>
          <dgm:dir/>
          <dgm:animLvl val="lvl"/>
          <dgm:resizeHandles val="exact"/>
        </dgm:presLayoutVars>
      </dgm:prSet>
      <dgm:spPr/>
    </dgm:pt>
    <dgm:pt modelId="{CAEF5025-7635-4CAA-AA79-0FB71FD3FD72}" type="pres">
      <dgm:prSet presAssocID="{83E9CC2A-6DE8-4A72-A90C-5B26057B27E3}" presName="parentLin" presStyleCnt="0"/>
      <dgm:spPr/>
    </dgm:pt>
    <dgm:pt modelId="{8E0A05F9-3BAD-4225-A634-61AF1C90BC8D}" type="pres">
      <dgm:prSet presAssocID="{83E9CC2A-6DE8-4A72-A90C-5B26057B27E3}" presName="parentLeftMargin" presStyleLbl="node1" presStyleIdx="0" presStyleCnt="3"/>
      <dgm:spPr/>
    </dgm:pt>
    <dgm:pt modelId="{67A5D8D0-A51F-4A0E-BEC8-E8A3CBCDE923}" type="pres">
      <dgm:prSet presAssocID="{83E9CC2A-6DE8-4A72-A90C-5B26057B27E3}" presName="parentText" presStyleLbl="node1" presStyleIdx="0" presStyleCnt="3" custLinFactY="-22431" custLinFactNeighborX="-89590" custLinFactNeighborY="-100000">
        <dgm:presLayoutVars>
          <dgm:chMax val="0"/>
          <dgm:bulletEnabled val="1"/>
        </dgm:presLayoutVars>
      </dgm:prSet>
      <dgm:spPr/>
    </dgm:pt>
    <dgm:pt modelId="{3171DEE9-8D52-4319-BA52-8DCA6B024054}" type="pres">
      <dgm:prSet presAssocID="{83E9CC2A-6DE8-4A72-A90C-5B26057B27E3}" presName="negativeSpace" presStyleCnt="0"/>
      <dgm:spPr/>
    </dgm:pt>
    <dgm:pt modelId="{BAFCDF65-DA35-4689-8E63-751A05DDE130}" type="pres">
      <dgm:prSet presAssocID="{83E9CC2A-6DE8-4A72-A90C-5B26057B27E3}" presName="childText" presStyleLbl="conFgAcc1" presStyleIdx="0" presStyleCnt="3" custLinFactY="-80390" custLinFactNeighborX="2257" custLinFactNeighborY="-100000">
        <dgm:presLayoutVars>
          <dgm:bulletEnabled val="1"/>
        </dgm:presLayoutVars>
      </dgm:prSet>
      <dgm:spPr/>
    </dgm:pt>
    <dgm:pt modelId="{973BC04C-019A-4D6A-AF66-012BE927CD7D}" type="pres">
      <dgm:prSet presAssocID="{BA7293A8-4496-4C14-915E-77F7B7780F0C}" presName="spaceBetweenRectangles" presStyleCnt="0"/>
      <dgm:spPr/>
    </dgm:pt>
    <dgm:pt modelId="{05F8216A-CE62-4546-B254-5391426D12B0}" type="pres">
      <dgm:prSet presAssocID="{57AF2D0B-CE0E-4185-8461-BD5436C68CF3}" presName="parentLin" presStyleCnt="0"/>
      <dgm:spPr/>
    </dgm:pt>
    <dgm:pt modelId="{D3B3BD79-B7DF-4904-8854-EAF43C11249D}" type="pres">
      <dgm:prSet presAssocID="{57AF2D0B-CE0E-4185-8461-BD5436C68CF3}" presName="parentLeftMargin" presStyleLbl="node1" presStyleIdx="0" presStyleCnt="3"/>
      <dgm:spPr/>
    </dgm:pt>
    <dgm:pt modelId="{49D5811D-BBAC-4D6E-9291-A5533A8EF9F8}" type="pres">
      <dgm:prSet presAssocID="{57AF2D0B-CE0E-4185-8461-BD5436C68CF3}" presName="parentText" presStyleLbl="node1" presStyleIdx="1" presStyleCnt="3" custScaleX="40041" custLinFactNeighborX="-89590" custLinFactNeighborY="-75339">
        <dgm:presLayoutVars>
          <dgm:chMax val="0"/>
          <dgm:bulletEnabled val="1"/>
        </dgm:presLayoutVars>
      </dgm:prSet>
      <dgm:spPr/>
    </dgm:pt>
    <dgm:pt modelId="{993CECF2-3661-4C63-8C1F-EC90752E8D0B}" type="pres">
      <dgm:prSet presAssocID="{57AF2D0B-CE0E-4185-8461-BD5436C68CF3}" presName="negativeSpace" presStyleCnt="0"/>
      <dgm:spPr/>
    </dgm:pt>
    <dgm:pt modelId="{782823B0-5E0D-4BCA-AD5B-0D762ADF4D21}" type="pres">
      <dgm:prSet presAssocID="{57AF2D0B-CE0E-4185-8461-BD5436C68CF3}" presName="childText" presStyleLbl="conFgAcc1" presStyleIdx="1" presStyleCnt="3" custLinFactY="-30903" custLinFactNeighborX="520" custLinFactNeighborY="-100000">
        <dgm:presLayoutVars>
          <dgm:bulletEnabled val="1"/>
        </dgm:presLayoutVars>
      </dgm:prSet>
      <dgm:spPr/>
    </dgm:pt>
    <dgm:pt modelId="{0BD25CB9-6CAD-49A7-BDD5-E986DE09D802}" type="pres">
      <dgm:prSet presAssocID="{957A6205-28F0-4124-A273-E4B11079EBB9}" presName="spaceBetweenRectangles" presStyleCnt="0"/>
      <dgm:spPr/>
    </dgm:pt>
    <dgm:pt modelId="{AB470391-8BF8-4207-8FE8-9740279BED64}" type="pres">
      <dgm:prSet presAssocID="{0E9086A6-2838-4554-AB45-6ABE490B2000}" presName="parentLin" presStyleCnt="0"/>
      <dgm:spPr/>
    </dgm:pt>
    <dgm:pt modelId="{7F6A848D-522B-41F9-B77F-124783E6C378}" type="pres">
      <dgm:prSet presAssocID="{0E9086A6-2838-4554-AB45-6ABE490B2000}" presName="parentLeftMargin" presStyleLbl="node1" presStyleIdx="1" presStyleCnt="3"/>
      <dgm:spPr/>
    </dgm:pt>
    <dgm:pt modelId="{C824FF1E-CEC6-4763-A3BC-4378741BCDD0}" type="pres">
      <dgm:prSet presAssocID="{0E9086A6-2838-4554-AB45-6ABE490B2000}" presName="parentText" presStyleLbl="node1" presStyleIdx="2" presStyleCnt="3" custLinFactNeighborX="-89590" custLinFactNeighborY="-21570">
        <dgm:presLayoutVars>
          <dgm:chMax val="0"/>
          <dgm:bulletEnabled val="1"/>
        </dgm:presLayoutVars>
      </dgm:prSet>
      <dgm:spPr/>
    </dgm:pt>
    <dgm:pt modelId="{7775CB7F-2A0C-413D-80FC-B4C9A9E9071D}" type="pres">
      <dgm:prSet presAssocID="{0E9086A6-2838-4554-AB45-6ABE490B2000}" presName="negativeSpace" presStyleCnt="0"/>
      <dgm:spPr/>
    </dgm:pt>
    <dgm:pt modelId="{4E130616-ED4B-44C1-9697-0E9D3E2F4E53}" type="pres">
      <dgm:prSet presAssocID="{0E9086A6-2838-4554-AB45-6ABE490B2000}" presName="childText" presStyleLbl="conFgAcc1" presStyleIdx="2" presStyleCnt="3">
        <dgm:presLayoutVars>
          <dgm:bulletEnabled val="1"/>
        </dgm:presLayoutVars>
      </dgm:prSet>
      <dgm:spPr/>
    </dgm:pt>
  </dgm:ptLst>
  <dgm:cxnLst>
    <dgm:cxn modelId="{C9B5C01A-47A0-48EA-B3A5-AFD7CDAF48E7}" type="presOf" srcId="{28195385-82E0-419C-BEAE-F0A46C142761}" destId="{DCCDBA81-C314-4C15-9D05-688DEF3EAB9D}" srcOrd="0" destOrd="0" presId="urn:microsoft.com/office/officeart/2005/8/layout/list1"/>
    <dgm:cxn modelId="{CA05671C-1C90-4F63-8020-8C104DA1C630}" type="presOf" srcId="{83E9CC2A-6DE8-4A72-A90C-5B26057B27E3}" destId="{8E0A05F9-3BAD-4225-A634-61AF1C90BC8D}" srcOrd="0" destOrd="0" presId="urn:microsoft.com/office/officeart/2005/8/layout/list1"/>
    <dgm:cxn modelId="{6BB62328-D0C3-4830-AB1D-662918554510}" type="presOf" srcId="{57AF2D0B-CE0E-4185-8461-BD5436C68CF3}" destId="{49D5811D-BBAC-4D6E-9291-A5533A8EF9F8}" srcOrd="1" destOrd="0" presId="urn:microsoft.com/office/officeart/2005/8/layout/list1"/>
    <dgm:cxn modelId="{1B796C66-F1DE-4614-8CC2-ED93053C1E33}" type="presOf" srcId="{0E9086A6-2838-4554-AB45-6ABE490B2000}" destId="{7F6A848D-522B-41F9-B77F-124783E6C378}" srcOrd="0" destOrd="0" presId="urn:microsoft.com/office/officeart/2005/8/layout/list1"/>
    <dgm:cxn modelId="{ABCC277E-E0D1-4508-A91E-209494802EC2}" type="presOf" srcId="{57AF2D0B-CE0E-4185-8461-BD5436C68CF3}" destId="{D3B3BD79-B7DF-4904-8854-EAF43C11249D}" srcOrd="0" destOrd="0" presId="urn:microsoft.com/office/officeart/2005/8/layout/list1"/>
    <dgm:cxn modelId="{85832F81-8862-460A-9311-0FD2B5D0EE6C}" type="presOf" srcId="{0E9086A6-2838-4554-AB45-6ABE490B2000}" destId="{C824FF1E-CEC6-4763-A3BC-4378741BCDD0}" srcOrd="1" destOrd="0" presId="urn:microsoft.com/office/officeart/2005/8/layout/list1"/>
    <dgm:cxn modelId="{F6DFCF87-A8AA-47A9-82AD-DA579A92617C}" type="presOf" srcId="{83E9CC2A-6DE8-4A72-A90C-5B26057B27E3}" destId="{67A5D8D0-A51F-4A0E-BEC8-E8A3CBCDE923}" srcOrd="1" destOrd="0" presId="urn:microsoft.com/office/officeart/2005/8/layout/list1"/>
    <dgm:cxn modelId="{E69FB29D-F743-4404-99F9-FB551248D46D}" srcId="{28195385-82E0-419C-BEAE-F0A46C142761}" destId="{0E9086A6-2838-4554-AB45-6ABE490B2000}" srcOrd="2" destOrd="0" parTransId="{0DB7BEB9-1643-4094-9B14-2A599F9BF67F}" sibTransId="{239F54E9-7C2D-401E-A5B9-889AE26E9EDC}"/>
    <dgm:cxn modelId="{0879BCDB-6707-4D88-ABA4-E8759298F624}" srcId="{28195385-82E0-419C-BEAE-F0A46C142761}" destId="{83E9CC2A-6DE8-4A72-A90C-5B26057B27E3}" srcOrd="0" destOrd="0" parTransId="{2174E862-5B1C-48E5-94AB-A66E469C1D3D}" sibTransId="{BA7293A8-4496-4C14-915E-77F7B7780F0C}"/>
    <dgm:cxn modelId="{AE795AF3-62B0-4B26-B4B8-787168FAAA88}" srcId="{28195385-82E0-419C-BEAE-F0A46C142761}" destId="{57AF2D0B-CE0E-4185-8461-BD5436C68CF3}" srcOrd="1" destOrd="0" parTransId="{185A2922-44B6-4A74-AFB6-BBA0F57B0C5D}" sibTransId="{957A6205-28F0-4124-A273-E4B11079EBB9}"/>
    <dgm:cxn modelId="{88E7B77E-AE85-4B67-8CB0-8AA18C118B40}" type="presParOf" srcId="{DCCDBA81-C314-4C15-9D05-688DEF3EAB9D}" destId="{CAEF5025-7635-4CAA-AA79-0FB71FD3FD72}" srcOrd="0" destOrd="0" presId="urn:microsoft.com/office/officeart/2005/8/layout/list1"/>
    <dgm:cxn modelId="{3182FE6D-AA85-49BC-B2EB-B571178F91F1}" type="presParOf" srcId="{CAEF5025-7635-4CAA-AA79-0FB71FD3FD72}" destId="{8E0A05F9-3BAD-4225-A634-61AF1C90BC8D}" srcOrd="0" destOrd="0" presId="urn:microsoft.com/office/officeart/2005/8/layout/list1"/>
    <dgm:cxn modelId="{CF08AC4F-829B-4C58-914C-A6E7D3C49760}" type="presParOf" srcId="{CAEF5025-7635-4CAA-AA79-0FB71FD3FD72}" destId="{67A5D8D0-A51F-4A0E-BEC8-E8A3CBCDE923}" srcOrd="1" destOrd="0" presId="urn:microsoft.com/office/officeart/2005/8/layout/list1"/>
    <dgm:cxn modelId="{FCB74793-C28D-4603-8EAB-F1877A142501}" type="presParOf" srcId="{DCCDBA81-C314-4C15-9D05-688DEF3EAB9D}" destId="{3171DEE9-8D52-4319-BA52-8DCA6B024054}" srcOrd="1" destOrd="0" presId="urn:microsoft.com/office/officeart/2005/8/layout/list1"/>
    <dgm:cxn modelId="{5684F265-69C7-4B6E-995A-AE6D79080A83}" type="presParOf" srcId="{DCCDBA81-C314-4C15-9D05-688DEF3EAB9D}" destId="{BAFCDF65-DA35-4689-8E63-751A05DDE130}" srcOrd="2" destOrd="0" presId="urn:microsoft.com/office/officeart/2005/8/layout/list1"/>
    <dgm:cxn modelId="{843F641D-3573-4416-8F1B-0BF9BA3FE947}" type="presParOf" srcId="{DCCDBA81-C314-4C15-9D05-688DEF3EAB9D}" destId="{973BC04C-019A-4D6A-AF66-012BE927CD7D}" srcOrd="3" destOrd="0" presId="urn:microsoft.com/office/officeart/2005/8/layout/list1"/>
    <dgm:cxn modelId="{EEB8E279-D421-49B1-A4B4-0B5D35D161F8}" type="presParOf" srcId="{DCCDBA81-C314-4C15-9D05-688DEF3EAB9D}" destId="{05F8216A-CE62-4546-B254-5391426D12B0}" srcOrd="4" destOrd="0" presId="urn:microsoft.com/office/officeart/2005/8/layout/list1"/>
    <dgm:cxn modelId="{D2B26EEF-3214-4FA1-A220-7D3B7D6B24E7}" type="presParOf" srcId="{05F8216A-CE62-4546-B254-5391426D12B0}" destId="{D3B3BD79-B7DF-4904-8854-EAF43C11249D}" srcOrd="0" destOrd="0" presId="urn:microsoft.com/office/officeart/2005/8/layout/list1"/>
    <dgm:cxn modelId="{982207FF-1835-4712-B290-D9038FB2FD2A}" type="presParOf" srcId="{05F8216A-CE62-4546-B254-5391426D12B0}" destId="{49D5811D-BBAC-4D6E-9291-A5533A8EF9F8}" srcOrd="1" destOrd="0" presId="urn:microsoft.com/office/officeart/2005/8/layout/list1"/>
    <dgm:cxn modelId="{9AB0A52D-FC97-4981-82A6-1BB8260C428A}" type="presParOf" srcId="{DCCDBA81-C314-4C15-9D05-688DEF3EAB9D}" destId="{993CECF2-3661-4C63-8C1F-EC90752E8D0B}" srcOrd="5" destOrd="0" presId="urn:microsoft.com/office/officeart/2005/8/layout/list1"/>
    <dgm:cxn modelId="{1C11999B-8BEB-48A0-94EE-3F04D2EF1A15}" type="presParOf" srcId="{DCCDBA81-C314-4C15-9D05-688DEF3EAB9D}" destId="{782823B0-5E0D-4BCA-AD5B-0D762ADF4D21}" srcOrd="6" destOrd="0" presId="urn:microsoft.com/office/officeart/2005/8/layout/list1"/>
    <dgm:cxn modelId="{2214F836-ED1A-4A00-9D93-7855AF6A2F2E}" type="presParOf" srcId="{DCCDBA81-C314-4C15-9D05-688DEF3EAB9D}" destId="{0BD25CB9-6CAD-49A7-BDD5-E986DE09D802}" srcOrd="7" destOrd="0" presId="urn:microsoft.com/office/officeart/2005/8/layout/list1"/>
    <dgm:cxn modelId="{0EFFE434-159A-4455-9549-35F172CC01D4}" type="presParOf" srcId="{DCCDBA81-C314-4C15-9D05-688DEF3EAB9D}" destId="{AB470391-8BF8-4207-8FE8-9740279BED64}" srcOrd="8" destOrd="0" presId="urn:microsoft.com/office/officeart/2005/8/layout/list1"/>
    <dgm:cxn modelId="{28BE60F5-C1F4-4225-A522-A79FB3005DA4}" type="presParOf" srcId="{AB470391-8BF8-4207-8FE8-9740279BED64}" destId="{7F6A848D-522B-41F9-B77F-124783E6C378}" srcOrd="0" destOrd="0" presId="urn:microsoft.com/office/officeart/2005/8/layout/list1"/>
    <dgm:cxn modelId="{9C95FE82-564A-4C65-9A32-41797296FEFC}" type="presParOf" srcId="{AB470391-8BF8-4207-8FE8-9740279BED64}" destId="{C824FF1E-CEC6-4763-A3BC-4378741BCDD0}" srcOrd="1" destOrd="0" presId="urn:microsoft.com/office/officeart/2005/8/layout/list1"/>
    <dgm:cxn modelId="{B4D4F878-5AB4-47A4-A7D1-7CB9B0ADE3E1}" type="presParOf" srcId="{DCCDBA81-C314-4C15-9D05-688DEF3EAB9D}" destId="{7775CB7F-2A0C-413D-80FC-B4C9A9E9071D}" srcOrd="9" destOrd="0" presId="urn:microsoft.com/office/officeart/2005/8/layout/list1"/>
    <dgm:cxn modelId="{EE2C4B91-2025-489A-A292-5EA2E8D0B04F}" type="presParOf" srcId="{DCCDBA81-C314-4C15-9D05-688DEF3EAB9D}" destId="{4E130616-ED4B-44C1-9697-0E9D3E2F4E53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5578104-2D43-4304-B2BA-44BF80E7AD59}">
      <dsp:nvSpPr>
        <dsp:cNvPr id="0" name=""/>
        <dsp:cNvSpPr/>
      </dsp:nvSpPr>
      <dsp:spPr>
        <a:xfrm>
          <a:off x="0" y="14000"/>
          <a:ext cx="7186634" cy="1769040"/>
        </a:xfrm>
        <a:prstGeom prst="roundRect">
          <a:avLst/>
        </a:prstGeom>
        <a:solidFill>
          <a:srgbClr val="FFC000"/>
        </a:solidFill>
        <a:ln w="25400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l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800" kern="1200" dirty="0">
              <a:solidFill>
                <a:srgbClr val="990033"/>
              </a:solidFill>
              <a:latin typeface="Arial Black" pitchFamily="34" charset="0"/>
              <a:cs typeface="Arial" pitchFamily="34" charset="0"/>
            </a:rPr>
            <a:t>RECOMENDACIONES PARA REALIZAR EL TRAMITE DE CONSTITUCIÓN  </a:t>
          </a:r>
        </a:p>
      </dsp:txBody>
      <dsp:txXfrm>
        <a:off x="86357" y="100357"/>
        <a:ext cx="7013920" cy="1596326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6F92C8A-0CFB-4A09-A9FB-4D18264F85AE}">
      <dsp:nvSpPr>
        <dsp:cNvPr id="0" name=""/>
        <dsp:cNvSpPr/>
      </dsp:nvSpPr>
      <dsp:spPr>
        <a:xfrm>
          <a:off x="451328" y="0"/>
          <a:ext cx="2286016" cy="2286016"/>
        </a:xfrm>
        <a:prstGeom prst="ellipse">
          <a:avLst/>
        </a:prstGeom>
        <a:solidFill>
          <a:schemeClr val="accent4"/>
        </a:solidFill>
        <a:ln w="38100" cap="flat" cmpd="sng" algn="ctr">
          <a:solidFill>
            <a:schemeClr val="lt1"/>
          </a:solidFill>
          <a:prstDash val="solid"/>
        </a:ln>
        <a:effectLst>
          <a:outerShdw blurRad="130000" dist="101600" dir="2700000" algn="tl" rotWithShape="0">
            <a:srgbClr val="000000">
              <a:alpha val="35000"/>
            </a:srgbClr>
          </a:outerShdw>
        </a:effectLst>
      </dsp:spPr>
      <dsp:style>
        <a:lnRef idx="3">
          <a:schemeClr val="lt1"/>
        </a:lnRef>
        <a:fillRef idx="1">
          <a:schemeClr val="accent4"/>
        </a:fillRef>
        <a:effectRef idx="1">
          <a:schemeClr val="accent4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445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AR" sz="1900" i="1" kern="1200" dirty="0"/>
            <a:t>Un aporte de las Áreas de Promoción, Educación y Ventanilla Única.  </a:t>
          </a:r>
        </a:p>
      </dsp:txBody>
      <dsp:txXfrm>
        <a:off x="786107" y="334779"/>
        <a:ext cx="1616458" cy="1616458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8AA7A9B-2FF0-4302-BEC7-48DC36D16BEF}">
      <dsp:nvSpPr>
        <dsp:cNvPr id="0" name=""/>
        <dsp:cNvSpPr/>
      </dsp:nvSpPr>
      <dsp:spPr>
        <a:xfrm>
          <a:off x="0" y="0"/>
          <a:ext cx="8229600" cy="126477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425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l" defTabSz="10223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300" b="1" kern="1200" dirty="0"/>
            <a:t>Para conformar una entidad cooperativa es necesario un número mínimo de 10 personas que pueden ser:  </a:t>
          </a:r>
          <a:endParaRPr lang="es-MX" sz="2300" b="1" kern="1200" dirty="0"/>
        </a:p>
      </dsp:txBody>
      <dsp:txXfrm>
        <a:off x="61741" y="61741"/>
        <a:ext cx="8106118" cy="1141288"/>
      </dsp:txXfrm>
    </dsp:sp>
    <dsp:sp modelId="{BDBDB06F-2FF2-4A93-8D9C-CF9389749265}">
      <dsp:nvSpPr>
        <dsp:cNvPr id="0" name=""/>
        <dsp:cNvSpPr/>
      </dsp:nvSpPr>
      <dsp:spPr>
        <a:xfrm>
          <a:off x="0" y="1331010"/>
          <a:ext cx="8229600" cy="1264770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425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l" defTabSz="10223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300" b="1" kern="1200"/>
            <a:t>a) Personas físicas mayores de edad o menores emancipados o por medio de representantes legales;</a:t>
          </a:r>
          <a:endParaRPr lang="es-MX" sz="2300" b="1" kern="1200" dirty="0"/>
        </a:p>
      </dsp:txBody>
      <dsp:txXfrm>
        <a:off x="61741" y="1392751"/>
        <a:ext cx="8106118" cy="1141288"/>
      </dsp:txXfrm>
    </dsp:sp>
    <dsp:sp modelId="{83A45C7E-4CAA-4A6B-B59A-1AF1A77C406A}">
      <dsp:nvSpPr>
        <dsp:cNvPr id="0" name=""/>
        <dsp:cNvSpPr/>
      </dsp:nvSpPr>
      <dsp:spPr>
        <a:xfrm>
          <a:off x="0" y="2662020"/>
          <a:ext cx="8229600" cy="1264770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425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l" defTabSz="10223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300" b="1" kern="1200"/>
            <a:t>b) Personas de existencia ideal (sociedades, asociaciones).</a:t>
          </a:r>
          <a:endParaRPr lang="es-MX" sz="2300" b="1" kern="1200" dirty="0"/>
        </a:p>
      </dsp:txBody>
      <dsp:txXfrm>
        <a:off x="61741" y="2723761"/>
        <a:ext cx="8106118" cy="1141288"/>
      </dsp:txXfrm>
    </dsp:sp>
    <dsp:sp modelId="{665DCCEE-C6A9-4BD6-A82B-9EDAC7D5C141}">
      <dsp:nvSpPr>
        <dsp:cNvPr id="0" name=""/>
        <dsp:cNvSpPr/>
      </dsp:nvSpPr>
      <dsp:spPr>
        <a:xfrm>
          <a:off x="0" y="3993030"/>
          <a:ext cx="8229600" cy="1264770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425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l" defTabSz="10223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300" b="1" kern="1200"/>
            <a:t>c) Personas jurídicas de carácter público (Estado Nacional, Provincial o Municipal).</a:t>
          </a:r>
          <a:endParaRPr lang="es-MX" sz="2300" b="1" kern="1200" dirty="0"/>
        </a:p>
      </dsp:txBody>
      <dsp:txXfrm>
        <a:off x="61741" y="4054771"/>
        <a:ext cx="8106118" cy="1141288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3DCD134-7F50-4075-B00A-92C6D35E8C01}">
      <dsp:nvSpPr>
        <dsp:cNvPr id="0" name=""/>
        <dsp:cNvSpPr/>
      </dsp:nvSpPr>
      <dsp:spPr>
        <a:xfrm>
          <a:off x="634724" y="0"/>
          <a:ext cx="7193543" cy="4811724"/>
        </a:xfrm>
        <a:prstGeom prst="rightArrow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46BBA93-A6A3-4F52-B229-1D35869763A5}">
      <dsp:nvSpPr>
        <dsp:cNvPr id="0" name=""/>
        <dsp:cNvSpPr/>
      </dsp:nvSpPr>
      <dsp:spPr>
        <a:xfrm>
          <a:off x="103" y="1378135"/>
          <a:ext cx="4128187" cy="2055453"/>
        </a:xfrm>
        <a:prstGeom prst="roundRect">
          <a:avLst/>
        </a:prstGeom>
        <a:solidFill>
          <a:schemeClr val="accent4"/>
        </a:solidFill>
        <a:ln w="42500" cap="flat" cmpd="sng" algn="ctr">
          <a:solidFill>
            <a:schemeClr val="accent4">
              <a:shade val="50000"/>
            </a:schemeClr>
          </a:solidFill>
          <a:prstDash val="solid"/>
        </a:ln>
        <a:effectLst/>
      </dsp:spPr>
      <dsp:style>
        <a:lnRef idx="2">
          <a:schemeClr val="accent4">
            <a:shade val="50000"/>
          </a:schemeClr>
        </a:lnRef>
        <a:fillRef idx="1">
          <a:schemeClr val="accent4"/>
        </a:fillRef>
        <a:effectRef idx="0">
          <a:schemeClr val="accent4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100" b="1" kern="1200" dirty="0"/>
            <a:t>Presentar por  Ventanilla Única un pedido de asesoramiento. Recibirá en breve un formulario para ser completado. </a:t>
          </a:r>
          <a:endParaRPr lang="es-MX" sz="2100" kern="1200" dirty="0"/>
        </a:p>
      </dsp:txBody>
      <dsp:txXfrm>
        <a:off x="100442" y="1478474"/>
        <a:ext cx="3927509" cy="1854775"/>
      </dsp:txXfrm>
    </dsp:sp>
    <dsp:sp modelId="{451FA7DD-4096-49A5-AE6E-FE54C29D78D5}">
      <dsp:nvSpPr>
        <dsp:cNvPr id="0" name=""/>
        <dsp:cNvSpPr/>
      </dsp:nvSpPr>
      <dsp:spPr>
        <a:xfrm>
          <a:off x="4334700" y="1443517"/>
          <a:ext cx="4128187" cy="1924689"/>
        </a:xfrm>
        <a:prstGeom prst="roundRect">
          <a:avLst/>
        </a:prstGeom>
        <a:solidFill>
          <a:schemeClr val="accent6"/>
        </a:solidFill>
        <a:ln w="42500" cap="flat" cmpd="sng" algn="ctr">
          <a:solidFill>
            <a:schemeClr val="accent6">
              <a:shade val="50000"/>
            </a:schemeClr>
          </a:solidFill>
          <a:prstDash val="solid"/>
        </a:ln>
        <a:effectLst/>
      </dsp:spPr>
      <dsp:style>
        <a:lnRef idx="2">
          <a:schemeClr val="accent6">
            <a:shade val="50000"/>
          </a:schemeClr>
        </a:lnRef>
        <a:fillRef idx="1">
          <a:schemeClr val="accent6"/>
        </a:fillRef>
        <a:effectRef idx="0">
          <a:schemeClr val="accent6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100" b="1" kern="1200" dirty="0"/>
            <a:t>Presente el formulario en formato digital. Siendo viable el proyecto, se procederá a dar un curso obligatorio.  </a:t>
          </a:r>
          <a:endParaRPr lang="es-MX" sz="2100" kern="1200" dirty="0"/>
        </a:p>
      </dsp:txBody>
      <dsp:txXfrm>
        <a:off x="4428656" y="1537473"/>
        <a:ext cx="3940275" cy="1736777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761C64D-D238-46CA-BCAC-A01286CB520D}">
      <dsp:nvSpPr>
        <dsp:cNvPr id="0" name=""/>
        <dsp:cNvSpPr/>
      </dsp:nvSpPr>
      <dsp:spPr>
        <a:xfrm>
          <a:off x="207346" y="2964"/>
          <a:ext cx="7842047" cy="1956870"/>
        </a:xfrm>
        <a:prstGeom prst="roundRect">
          <a:avLst/>
        </a:prstGeom>
        <a:solidFill>
          <a:schemeClr val="accent6">
            <a:shade val="80000"/>
            <a:hueOff val="0"/>
            <a:satOff val="0"/>
            <a:lumOff val="0"/>
            <a:alphaOff val="0"/>
          </a:schemeClr>
        </a:solidFill>
        <a:ln w="425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53340" rIns="106680" bIns="53340" numCol="1" spcCol="1270" anchor="ctr" anchorCtr="0">
          <a:noAutofit/>
        </a:bodyPr>
        <a:lstStyle/>
        <a:p>
          <a:pPr marL="0" lvl="0" indent="0" algn="ctr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800" b="1" kern="1200" dirty="0">
              <a:solidFill>
                <a:srgbClr val="FFFF00"/>
              </a:solidFill>
              <a:latin typeface="Arial" pitchFamily="34" charset="0"/>
              <a:cs typeface="Arial" pitchFamily="34" charset="0"/>
            </a:rPr>
            <a:t>Una vez completo el formulario, preséntelo  </a:t>
          </a:r>
        </a:p>
        <a:p>
          <a:pPr marL="0" lvl="0" indent="0" algn="ctr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2800" b="1" kern="1200" dirty="0">
              <a:solidFill>
                <a:srgbClr val="FFFF00"/>
              </a:solidFill>
              <a:latin typeface="Arial" pitchFamily="34" charset="0"/>
              <a:cs typeface="Arial" pitchFamily="34" charset="0"/>
            </a:rPr>
            <a:t>a través del portal digital. </a:t>
          </a:r>
          <a:endParaRPr lang="es-MX" sz="2400" b="1" kern="1200" dirty="0">
            <a:solidFill>
              <a:srgbClr val="FFFF00"/>
            </a:solidFill>
            <a:latin typeface="Arial" pitchFamily="34" charset="0"/>
            <a:cs typeface="Arial" pitchFamily="34" charset="0"/>
          </a:endParaRPr>
        </a:p>
      </dsp:txBody>
      <dsp:txXfrm>
        <a:off x="302873" y="98491"/>
        <a:ext cx="7650993" cy="1765816"/>
      </dsp:txXfrm>
    </dsp:sp>
    <dsp:sp modelId="{59E368C0-1249-4D96-AF2A-AE70206F2AF9}">
      <dsp:nvSpPr>
        <dsp:cNvPr id="0" name=""/>
        <dsp:cNvSpPr/>
      </dsp:nvSpPr>
      <dsp:spPr>
        <a:xfrm>
          <a:off x="207346" y="2057679"/>
          <a:ext cx="7857781" cy="1956870"/>
        </a:xfrm>
        <a:prstGeom prst="roundRect">
          <a:avLst/>
        </a:prstGeom>
        <a:solidFill>
          <a:schemeClr val="accent6">
            <a:shade val="80000"/>
            <a:hueOff val="-123482"/>
            <a:satOff val="444"/>
            <a:lumOff val="12096"/>
            <a:alphaOff val="0"/>
          </a:schemeClr>
        </a:solidFill>
        <a:ln w="425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45720" rIns="91440" bIns="45720" numCol="1" spcCol="1270" anchor="ctr" anchorCtr="0">
          <a:noAutofit/>
        </a:bodyPr>
        <a:lstStyle/>
        <a:p>
          <a:pPr marL="0" lvl="0" indent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400" b="0" kern="1200" dirty="0">
              <a:solidFill>
                <a:srgbClr val="810909"/>
              </a:solidFill>
              <a:latin typeface="Arial" pitchFamily="34" charset="0"/>
              <a:cs typeface="Arial" pitchFamily="34" charset="0"/>
            </a:rPr>
            <a:t>Por el Área de Educación, se procederá  a dictar un Curso de Capacitación Cooperativa en fecha y lugar a convenir con los interesados. Para su aprobación se considera que deben participar de la capacitación el 100% de los inscriptos</a:t>
          </a:r>
          <a:r>
            <a:rPr lang="es-ES" sz="2400" b="0" kern="1200" dirty="0">
              <a:latin typeface="Arial" pitchFamily="34" charset="0"/>
              <a:cs typeface="Arial" pitchFamily="34" charset="0"/>
            </a:rPr>
            <a:t>. </a:t>
          </a:r>
          <a:endParaRPr lang="es-MX" sz="2400" b="0" kern="1200" dirty="0">
            <a:latin typeface="Arial" pitchFamily="34" charset="0"/>
            <a:cs typeface="Arial" pitchFamily="34" charset="0"/>
          </a:endParaRPr>
        </a:p>
      </dsp:txBody>
      <dsp:txXfrm>
        <a:off x="302873" y="2153206"/>
        <a:ext cx="7666727" cy="1765816"/>
      </dsp:txXfrm>
    </dsp:sp>
    <dsp:sp modelId="{3CA78910-C5EF-44F7-BF12-672F70CCFCBD}">
      <dsp:nvSpPr>
        <dsp:cNvPr id="0" name=""/>
        <dsp:cNvSpPr/>
      </dsp:nvSpPr>
      <dsp:spPr>
        <a:xfrm>
          <a:off x="207346" y="4112394"/>
          <a:ext cx="7926062" cy="1956870"/>
        </a:xfrm>
        <a:prstGeom prst="roundRect">
          <a:avLst/>
        </a:prstGeom>
        <a:solidFill>
          <a:schemeClr val="accent6">
            <a:shade val="80000"/>
            <a:hueOff val="-246963"/>
            <a:satOff val="888"/>
            <a:lumOff val="24193"/>
            <a:alphaOff val="0"/>
          </a:schemeClr>
        </a:solidFill>
        <a:ln w="425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53340" rIns="106680" bIns="53340" numCol="1" spcCol="1270" anchor="ctr" anchorCtr="0">
          <a:noAutofit/>
        </a:bodyPr>
        <a:lstStyle/>
        <a:p>
          <a:pPr marL="0" lvl="0" indent="0" algn="ctr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800" b="1" kern="1200" dirty="0">
              <a:solidFill>
                <a:srgbClr val="FFFD4D"/>
              </a:solidFill>
              <a:latin typeface="Arial" pitchFamily="34" charset="0"/>
              <a:cs typeface="Arial" pitchFamily="34" charset="0"/>
            </a:rPr>
            <a:t>Cumplido el curso el Área de Promoción  entregará el modelo de estatuto y acta constitutiva para su llenado.</a:t>
          </a:r>
          <a:endParaRPr lang="es-MX" sz="2800" kern="1200" dirty="0">
            <a:solidFill>
              <a:srgbClr val="FFFD4D"/>
            </a:solidFill>
            <a:latin typeface="Arial" pitchFamily="34" charset="0"/>
            <a:cs typeface="Arial" pitchFamily="34" charset="0"/>
          </a:endParaRPr>
        </a:p>
      </dsp:txBody>
      <dsp:txXfrm>
        <a:off x="302873" y="4207921"/>
        <a:ext cx="7735008" cy="1765816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F111D40-C5EE-439E-8117-80B103657631}">
      <dsp:nvSpPr>
        <dsp:cNvPr id="0" name=""/>
        <dsp:cNvSpPr/>
      </dsp:nvSpPr>
      <dsp:spPr>
        <a:xfrm>
          <a:off x="0" y="708274"/>
          <a:ext cx="8229600" cy="579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1389E93-8C95-465B-84C1-F5B06D54C925}">
      <dsp:nvSpPr>
        <dsp:cNvPr id="0" name=""/>
        <dsp:cNvSpPr/>
      </dsp:nvSpPr>
      <dsp:spPr>
        <a:xfrm>
          <a:off x="400024" y="0"/>
          <a:ext cx="6503680" cy="964123"/>
        </a:xfrm>
        <a:prstGeom prst="roundRect">
          <a:avLst/>
        </a:prstGeom>
        <a:gradFill rotWithShape="1">
          <a:gsLst>
            <a:gs pos="0">
              <a:schemeClr val="accent2">
                <a:shade val="15000"/>
                <a:satMod val="180000"/>
              </a:schemeClr>
            </a:gs>
            <a:gs pos="50000">
              <a:schemeClr val="accent2">
                <a:shade val="45000"/>
                <a:satMod val="170000"/>
              </a:schemeClr>
            </a:gs>
            <a:gs pos="70000">
              <a:schemeClr val="accent2">
                <a:tint val="99000"/>
                <a:shade val="65000"/>
                <a:satMod val="155000"/>
              </a:schemeClr>
            </a:gs>
            <a:gs pos="100000">
              <a:schemeClr val="accent2">
                <a:tint val="95500"/>
                <a:shade val="100000"/>
                <a:satMod val="155000"/>
              </a:schemeClr>
            </a:gs>
          </a:gsLst>
          <a:lin ang="16200000" scaled="0"/>
        </a:gradFill>
        <a:ln w="9525" cap="flat" cmpd="sng" algn="ctr">
          <a:solidFill>
            <a:schemeClr val="accent2"/>
          </a:solidFill>
          <a:prstDash val="solid"/>
        </a:ln>
        <a:effectLst>
          <a:outerShdw blurRad="50800" dist="38100" dir="5400000" rotWithShape="0">
            <a:srgbClr val="000000">
              <a:alpha val="35000"/>
            </a:srgbClr>
          </a:outerShdw>
        </a:effectLst>
      </dsp:spPr>
      <dsp:style>
        <a:lnRef idx="1">
          <a:schemeClr val="accent2"/>
        </a:lnRef>
        <a:fillRef idx="3">
          <a:schemeClr val="accent2"/>
        </a:fillRef>
        <a:effectRef idx="2">
          <a:schemeClr val="accent2"/>
        </a:effectRef>
        <a:fontRef idx="minor">
          <a:schemeClr val="lt1"/>
        </a:fontRef>
      </dsp:style>
      <dsp:txBody>
        <a:bodyPr spcFirstLastPara="0" vert="horz" wrap="square" lIns="217742" tIns="0" rIns="217742" bIns="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400" b="1" kern="1200" dirty="0"/>
            <a:t>Certifique por separado  ambas actas. </a:t>
          </a:r>
        </a:p>
      </dsp:txBody>
      <dsp:txXfrm>
        <a:off x="447089" y="47065"/>
        <a:ext cx="6409550" cy="869993"/>
      </dsp:txXfrm>
    </dsp:sp>
    <dsp:sp modelId="{30CD31F7-65E3-4597-ADEC-156DFEF3C523}">
      <dsp:nvSpPr>
        <dsp:cNvPr id="0" name=""/>
        <dsp:cNvSpPr/>
      </dsp:nvSpPr>
      <dsp:spPr>
        <a:xfrm>
          <a:off x="0" y="1751554"/>
          <a:ext cx="8229600" cy="579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0E3DF9B-B6E1-4086-BC75-9661E42055E7}">
      <dsp:nvSpPr>
        <dsp:cNvPr id="0" name=""/>
        <dsp:cNvSpPr/>
      </dsp:nvSpPr>
      <dsp:spPr>
        <a:xfrm>
          <a:off x="411480" y="1412074"/>
          <a:ext cx="5760720" cy="678960"/>
        </a:xfrm>
        <a:prstGeom prst="roundRect">
          <a:avLst/>
        </a:prstGeom>
        <a:solidFill>
          <a:schemeClr val="accent4"/>
        </a:solidFill>
        <a:ln w="55000" cap="flat" cmpd="thickThin" algn="ctr">
          <a:solidFill>
            <a:schemeClr val="accent4">
              <a:shade val="50000"/>
            </a:schemeClr>
          </a:solidFill>
          <a:prstDash val="solid"/>
        </a:ln>
        <a:effectLst/>
      </dsp:spPr>
      <dsp:style>
        <a:lnRef idx="2">
          <a:schemeClr val="accent4">
            <a:shade val="50000"/>
          </a:schemeClr>
        </a:lnRef>
        <a:fillRef idx="1">
          <a:schemeClr val="accent4"/>
        </a:fillRef>
        <a:effectRef idx="0">
          <a:schemeClr val="accent4"/>
        </a:effectRef>
        <a:fontRef idx="minor">
          <a:schemeClr val="lt1"/>
        </a:fontRef>
      </dsp:style>
      <dsp:txBody>
        <a:bodyPr spcFirstLastPara="0" vert="horz" wrap="square" lIns="217742" tIns="0" rIns="217742" bIns="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400" b="1" kern="1200" dirty="0"/>
            <a:t>Anexe el pago del código 430.</a:t>
          </a:r>
        </a:p>
      </dsp:txBody>
      <dsp:txXfrm>
        <a:off x="444624" y="1445218"/>
        <a:ext cx="5694432" cy="612672"/>
      </dsp:txXfrm>
    </dsp:sp>
    <dsp:sp modelId="{4BE34A95-D46E-417F-B15A-1BA436CE7C01}">
      <dsp:nvSpPr>
        <dsp:cNvPr id="0" name=""/>
        <dsp:cNvSpPr/>
      </dsp:nvSpPr>
      <dsp:spPr>
        <a:xfrm>
          <a:off x="0" y="3862730"/>
          <a:ext cx="8229600" cy="579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045F685-2FB9-4614-9690-91AA36E8EB9B}">
      <dsp:nvSpPr>
        <dsp:cNvPr id="0" name=""/>
        <dsp:cNvSpPr/>
      </dsp:nvSpPr>
      <dsp:spPr>
        <a:xfrm>
          <a:off x="411078" y="2455354"/>
          <a:ext cx="7510282" cy="1746855"/>
        </a:xfrm>
        <a:prstGeom prst="roundRect">
          <a:avLst/>
        </a:prstGeom>
        <a:solidFill>
          <a:schemeClr val="accent1"/>
        </a:solidFill>
        <a:ln w="63500" cap="flat" cmpd="thickThin" algn="ctr">
          <a:solidFill>
            <a:schemeClr val="lt1"/>
          </a:solidFill>
          <a:prstDash val="solid"/>
        </a:ln>
        <a:effectLst>
          <a:outerShdw blurRad="50800" dist="38100" dir="5400000" rotWithShape="0">
            <a:srgbClr val="000000">
              <a:alpha val="35000"/>
            </a:srgbClr>
          </a:outerShdw>
        </a:effectLst>
      </dsp:spPr>
      <dsp:style>
        <a:lnRef idx="3">
          <a:schemeClr val="lt1"/>
        </a:lnRef>
        <a:fillRef idx="1">
          <a:schemeClr val="accent1"/>
        </a:fillRef>
        <a:effectRef idx="1">
          <a:schemeClr val="accent1"/>
        </a:effectRef>
        <a:fontRef idx="minor">
          <a:schemeClr val="lt1"/>
        </a:fontRef>
      </dsp:style>
      <dsp:txBody>
        <a:bodyPr spcFirstLastPara="0" vert="horz" wrap="square" lIns="217742" tIns="0" rIns="217742" bIns="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400" b="1" kern="1200" dirty="0"/>
            <a:t>Anexe el comprobante de depósito</a:t>
          </a:r>
        </a:p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400" b="1" kern="1200" dirty="0"/>
            <a:t> del  5% del capital suscripto.   </a:t>
          </a:r>
        </a:p>
      </dsp:txBody>
      <dsp:txXfrm>
        <a:off x="496352" y="2540628"/>
        <a:ext cx="7339734" cy="1576307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AFCDF65-DA35-4689-8E63-751A05DDE130}">
      <dsp:nvSpPr>
        <dsp:cNvPr id="0" name=""/>
        <dsp:cNvSpPr/>
      </dsp:nvSpPr>
      <dsp:spPr>
        <a:xfrm>
          <a:off x="0" y="738215"/>
          <a:ext cx="8229600" cy="504000"/>
        </a:xfrm>
        <a:prstGeom prst="rect">
          <a:avLst/>
        </a:prstGeom>
        <a:solidFill>
          <a:schemeClr val="accent6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67A5D8D0-A51F-4A0E-BEC8-E8A3CBCDE923}">
      <dsp:nvSpPr>
        <dsp:cNvPr id="0" name=""/>
        <dsp:cNvSpPr/>
      </dsp:nvSpPr>
      <dsp:spPr>
        <a:xfrm>
          <a:off x="42835" y="233348"/>
          <a:ext cx="5760720" cy="590400"/>
        </a:xfrm>
        <a:prstGeom prst="roundRect">
          <a:avLst/>
        </a:prstGeom>
        <a:solidFill>
          <a:schemeClr val="accent3"/>
        </a:solidFill>
        <a:ln w="55000" cap="flat" cmpd="thickThin" algn="ctr">
          <a:solidFill>
            <a:schemeClr val="accent3">
              <a:shade val="50000"/>
            </a:schemeClr>
          </a:solidFill>
          <a:prstDash val="solid"/>
        </a:ln>
        <a:effectLst/>
        <a:scene3d>
          <a:camera prst="orthographicFront"/>
          <a:lightRig rig="flat" dir="t"/>
        </a:scene3d>
      </dsp:spPr>
      <dsp:style>
        <a:lnRef idx="2">
          <a:schemeClr val="accent3">
            <a:shade val="50000"/>
          </a:schemeClr>
        </a:lnRef>
        <a:fillRef idx="1">
          <a:schemeClr val="accent3"/>
        </a:fillRef>
        <a:effectRef idx="0">
          <a:schemeClr val="accent3"/>
        </a:effectRef>
        <a:fontRef idx="minor">
          <a:schemeClr val="lt1"/>
        </a:fontRef>
      </dsp:style>
      <dsp:txBody>
        <a:bodyPr spcFirstLastPara="0" vert="horz" wrap="square" lIns="217742" tIns="0" rIns="217742" bIns="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000" kern="1200" dirty="0"/>
            <a:t>Dirección de Registro y Archivo Judicial</a:t>
          </a:r>
        </a:p>
      </dsp:txBody>
      <dsp:txXfrm>
        <a:off x="71656" y="262169"/>
        <a:ext cx="5703078" cy="532758"/>
      </dsp:txXfrm>
    </dsp:sp>
    <dsp:sp modelId="{782823B0-5E0D-4BCA-AD5B-0D762ADF4D21}">
      <dsp:nvSpPr>
        <dsp:cNvPr id="0" name=""/>
        <dsp:cNvSpPr/>
      </dsp:nvSpPr>
      <dsp:spPr>
        <a:xfrm>
          <a:off x="0" y="1894829"/>
          <a:ext cx="8229600" cy="504000"/>
        </a:xfrm>
        <a:prstGeom prst="rect">
          <a:avLst/>
        </a:prstGeom>
        <a:solidFill>
          <a:schemeClr val="accent6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49D5811D-BBAC-4D6E-9291-A5533A8EF9F8}">
      <dsp:nvSpPr>
        <dsp:cNvPr id="0" name=""/>
        <dsp:cNvSpPr/>
      </dsp:nvSpPr>
      <dsp:spPr>
        <a:xfrm>
          <a:off x="42835" y="1418579"/>
          <a:ext cx="2306649" cy="590400"/>
        </a:xfrm>
        <a:prstGeom prst="roundRect">
          <a:avLst/>
        </a:prstGeom>
        <a:solidFill>
          <a:schemeClr val="accent3"/>
        </a:solidFill>
        <a:ln w="55000" cap="flat" cmpd="thickThin" algn="ctr">
          <a:solidFill>
            <a:schemeClr val="accent3">
              <a:shade val="50000"/>
            </a:schemeClr>
          </a:solidFill>
          <a:prstDash val="solid"/>
        </a:ln>
        <a:effectLst/>
        <a:scene3d>
          <a:camera prst="orthographicFront"/>
          <a:lightRig rig="flat" dir="t"/>
        </a:scene3d>
      </dsp:spPr>
      <dsp:style>
        <a:lnRef idx="2">
          <a:schemeClr val="accent3">
            <a:shade val="50000"/>
          </a:schemeClr>
        </a:lnRef>
        <a:fillRef idx="1">
          <a:schemeClr val="accent3"/>
        </a:fillRef>
        <a:effectRef idx="0">
          <a:schemeClr val="accent3"/>
        </a:effectRef>
        <a:fontRef idx="minor">
          <a:schemeClr val="lt1"/>
        </a:fontRef>
      </dsp:style>
      <dsp:txBody>
        <a:bodyPr spcFirstLastPara="0" vert="horz" wrap="square" lIns="217742" tIns="0" rIns="217742" bIns="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000" kern="1200" dirty="0"/>
            <a:t>Palacio Policial </a:t>
          </a:r>
        </a:p>
      </dsp:txBody>
      <dsp:txXfrm>
        <a:off x="71656" y="1447400"/>
        <a:ext cx="2249007" cy="532758"/>
      </dsp:txXfrm>
    </dsp:sp>
    <dsp:sp modelId="{4E130616-ED4B-44C1-9697-0E9D3E2F4E53}">
      <dsp:nvSpPr>
        <dsp:cNvPr id="0" name=""/>
        <dsp:cNvSpPr/>
      </dsp:nvSpPr>
      <dsp:spPr>
        <a:xfrm>
          <a:off x="0" y="3065781"/>
          <a:ext cx="8229600" cy="504000"/>
        </a:xfrm>
        <a:prstGeom prst="rect">
          <a:avLst/>
        </a:prstGeom>
        <a:solidFill>
          <a:schemeClr val="accent6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C824FF1E-CEC6-4763-A3BC-4378741BCDD0}">
      <dsp:nvSpPr>
        <dsp:cNvPr id="0" name=""/>
        <dsp:cNvSpPr/>
      </dsp:nvSpPr>
      <dsp:spPr>
        <a:xfrm>
          <a:off x="42835" y="2643231"/>
          <a:ext cx="5760720" cy="590400"/>
        </a:xfrm>
        <a:prstGeom prst="roundRect">
          <a:avLst/>
        </a:prstGeom>
        <a:solidFill>
          <a:schemeClr val="accent3"/>
        </a:solidFill>
        <a:ln w="55000" cap="flat" cmpd="thickThin" algn="ctr">
          <a:solidFill>
            <a:schemeClr val="accent3">
              <a:shade val="50000"/>
            </a:schemeClr>
          </a:solidFill>
          <a:prstDash val="solid"/>
        </a:ln>
        <a:effectLst/>
        <a:scene3d>
          <a:camera prst="orthographicFront"/>
          <a:lightRig rig="flat" dir="t"/>
        </a:scene3d>
      </dsp:spPr>
      <dsp:style>
        <a:lnRef idx="2">
          <a:schemeClr val="accent3">
            <a:shade val="50000"/>
          </a:schemeClr>
        </a:lnRef>
        <a:fillRef idx="1">
          <a:schemeClr val="accent3"/>
        </a:fillRef>
        <a:effectRef idx="0">
          <a:schemeClr val="accent3"/>
        </a:effectRef>
        <a:fontRef idx="minor">
          <a:schemeClr val="lt1"/>
        </a:fontRef>
      </dsp:style>
      <dsp:txBody>
        <a:bodyPr spcFirstLastPara="0" vert="horz" wrap="square" lIns="217742" tIns="0" rIns="217742" bIns="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000" kern="1200" dirty="0"/>
            <a:t>Palacio Judicial-Suprema Corte de Justicia  </a:t>
          </a:r>
        </a:p>
      </dsp:txBody>
      <dsp:txXfrm>
        <a:off x="71656" y="2672052"/>
        <a:ext cx="5703078" cy="53275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103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9.xml" 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962400" cy="342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r>
              <a:rPr lang="pt-BR"/>
              <a:t>REQUISITOS PARA CONSTITUIR COOPERATIVAS </a:t>
            </a:r>
            <a:endParaRPr lang="es-ES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5180013" y="0"/>
            <a:ext cx="3962400" cy="342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r>
              <a:rPr lang="es-ES"/>
              <a:t>Tec. Coop. Juan G. Ramiro - juangramiro@gmail.com</a:t>
            </a:r>
          </a:p>
        </p:txBody>
      </p:sp>
      <p:sp>
        <p:nvSpPr>
          <p:cNvPr id="410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6513513"/>
            <a:ext cx="3962400" cy="342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r>
              <a:rPr lang="es-ES"/>
              <a:t>Educación Cooperativa</a:t>
            </a:r>
          </a:p>
        </p:txBody>
      </p:sp>
      <p:sp>
        <p:nvSpPr>
          <p:cNvPr id="410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5180013" y="6513513"/>
            <a:ext cx="3962400" cy="342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821F9D9E-FE4C-455B-9716-01F4F23509F8}" type="slidenum">
              <a:rPr lang="es-ES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761767260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 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962400" cy="342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r>
              <a:rPr lang="pt-BR"/>
              <a:t>REQUISITOS PARA CONSTITUIR COOPERATIVAS </a:t>
            </a:r>
            <a:endParaRPr lang="es-ES"/>
          </a:p>
        </p:txBody>
      </p:sp>
      <p:sp>
        <p:nvSpPr>
          <p:cNvPr id="7475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5180013" y="0"/>
            <a:ext cx="3962400" cy="342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r>
              <a:rPr lang="es-ES"/>
              <a:t>Tec. Coop. Juan G. Ramiro - juangramiro@gmail.com</a:t>
            </a:r>
          </a:p>
        </p:txBody>
      </p:sp>
      <p:sp>
        <p:nvSpPr>
          <p:cNvPr id="7475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2857500" y="514350"/>
            <a:ext cx="3429000" cy="25717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7475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3257550"/>
            <a:ext cx="7315200" cy="3086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475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6513513"/>
            <a:ext cx="3962400" cy="342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r>
              <a:rPr lang="es-ES"/>
              <a:t>Educación Cooperativa</a:t>
            </a:r>
          </a:p>
        </p:txBody>
      </p:sp>
      <p:sp>
        <p:nvSpPr>
          <p:cNvPr id="7475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5180013" y="6513513"/>
            <a:ext cx="3962400" cy="342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83301C31-528F-489B-8471-D94036F12F4F}" type="slidenum">
              <a:rPr lang="es-ES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752726462"/>
      </p:ext>
    </p:extLst>
  </p:cSld>
  <p:clrMap bg1="lt1" tx1="dk1" bg2="lt2" tx2="dk2" accent1="accent1" accent2="accent2" accent3="accent3" accent4="accent4" accent5="accent5" accent6="accent6" hlink="hlink" folHlink="folHlink"/>
  <p:hf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 /><Relationship Id="rId1" Type="http://schemas.openxmlformats.org/officeDocument/2006/relationships/notesMaster" Target="../notesMasters/notesMaster1.xml" 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 /><Relationship Id="rId1" Type="http://schemas.openxmlformats.org/officeDocument/2006/relationships/notesMaster" Target="../notesMasters/notesMaster1.xml" 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 /><Relationship Id="rId1" Type="http://schemas.openxmlformats.org/officeDocument/2006/relationships/notesMaster" Target="../notesMasters/notesMaster1.xml" 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 /><Relationship Id="rId1" Type="http://schemas.openxmlformats.org/officeDocument/2006/relationships/notesMaster" Target="../notesMasters/notesMaster1.xml" 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 /><Relationship Id="rId1" Type="http://schemas.openxmlformats.org/officeDocument/2006/relationships/notesMaster" Target="../notesMasters/notesMaster1.xml" 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 /><Relationship Id="rId1" Type="http://schemas.openxmlformats.org/officeDocument/2006/relationships/notesMaster" Target="../notesMasters/notesMaster1.xml" 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/>
          </a:p>
        </p:txBody>
      </p:sp>
      <p:sp>
        <p:nvSpPr>
          <p:cNvPr id="4" name="3 Marcador de encabezado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REQUISITOS PARA CONSTITUIR COOPERATIVAS </a:t>
            </a:r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" name="4 Marcador de fecha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Tec. Coop. Juan G. Ramiro - juangramiro@gmail.com</a:t>
            </a: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Educación Cooperativa</a:t>
            </a: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83301C31-528F-489B-8471-D94036F12F4F}" type="slidenum">
              <a:rPr kumimoji="0" lang="es-E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8915098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/>
          </a:p>
        </p:txBody>
      </p:sp>
      <p:sp>
        <p:nvSpPr>
          <p:cNvPr id="4" name="3 Marcador de encabezado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REQUISITOS PARA CONSTITUIR COOPERATIVAS </a:t>
            </a:r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" name="4 Marcador de fecha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Tec. Coop. Juan G. Ramiro - juangramiro@gmail.com</a:t>
            </a: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Educación Cooperativa</a:t>
            </a: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83301C31-528F-489B-8471-D94036F12F4F}" type="slidenum">
              <a:rPr kumimoji="0" lang="es-E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8915098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 sz="quarter"/>
          </p:nvPr>
        </p:nvSpPr>
        <p:spPr>
          <a:ln/>
        </p:spPr>
        <p:txBody>
          <a:bodyPr/>
          <a:lstStyle/>
          <a:p>
            <a:r>
              <a:rPr lang="pt-BR">
                <a:solidFill>
                  <a:srgbClr val="C0504D"/>
                </a:solidFill>
              </a:rPr>
              <a:t>REQUISITOS PARA CONSTITUIR COOPERATIVAS </a:t>
            </a:r>
            <a:endParaRPr lang="es-ES">
              <a:solidFill>
                <a:srgbClr val="C0504D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s-ES">
                <a:solidFill>
                  <a:srgbClr val="C0504D"/>
                </a:solidFill>
              </a:rPr>
              <a:t>Educación Cooperativa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54A94B8-49A0-4455-8BCA-5414C56A5798}" type="slidenum">
              <a:rPr lang="es-ES">
                <a:solidFill>
                  <a:srgbClr val="C0504D"/>
                </a:solidFill>
              </a:rPr>
              <a:pPr/>
              <a:t>5</a:t>
            </a:fld>
            <a:endParaRPr lang="es-ES">
              <a:solidFill>
                <a:srgbClr val="C0504D"/>
              </a:solidFill>
            </a:endParaRPr>
          </a:p>
        </p:txBody>
      </p:sp>
      <p:sp>
        <p:nvSpPr>
          <p:cNvPr id="727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863850" y="514350"/>
            <a:ext cx="3427413" cy="2570163"/>
          </a:xfrm>
          <a:ln/>
        </p:spPr>
      </p:sp>
      <p:sp>
        <p:nvSpPr>
          <p:cNvPr id="727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217085" y="3256360"/>
            <a:ext cx="6709833" cy="3087291"/>
          </a:xfrm>
        </p:spPr>
        <p:txBody>
          <a:bodyPr/>
          <a:lstStyle/>
          <a:p>
            <a:endParaRPr lang="es-AR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" name="Shape 244"/>
          <p:cNvSpPr txBox="1">
            <a:spLocks noGrp="1"/>
          </p:cNvSpPr>
          <p:nvPr>
            <p:ph type="body" idx="1"/>
          </p:nvPr>
        </p:nvSpPr>
        <p:spPr>
          <a:xfrm>
            <a:off x="842172" y="3286459"/>
            <a:ext cx="6737376" cy="3113486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245" name="Shape 245"/>
          <p:cNvSpPr>
            <a:spLocks noGrp="1" noRot="1" noChangeAspect="1"/>
          </p:cNvSpPr>
          <p:nvPr>
            <p:ph type="sldImg" idx="2"/>
          </p:nvPr>
        </p:nvSpPr>
        <p:spPr>
          <a:xfrm>
            <a:off x="2482850" y="519113"/>
            <a:ext cx="3455988" cy="2593975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4" name="3 Marcador de pie de página"/>
          <p:cNvSpPr>
            <a:spLocks noGrp="1"/>
          </p:cNvSpPr>
          <p:nvPr>
            <p:ph type="ftr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Educación Cooperativa </a:t>
            </a:r>
          </a:p>
        </p:txBody>
      </p:sp>
      <p:sp>
        <p:nvSpPr>
          <p:cNvPr id="5" name="4 Marcador de encabezado"/>
          <p:cNvSpPr>
            <a:spLocks noGrp="1"/>
          </p:cNvSpPr>
          <p:nvPr>
            <p:ph type="hd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LIBROS Y REGISTROS </a:t>
            </a:r>
          </a:p>
        </p:txBody>
      </p:sp>
      <p:sp>
        <p:nvSpPr>
          <p:cNvPr id="6" name="5 Marcador de fecha"/>
          <p:cNvSpPr>
            <a:spLocks noGrp="1"/>
          </p:cNvSpPr>
          <p:nvPr>
            <p:ph type="dt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Tec. Coop. Juan G. Ramiro - juangramiro@gmail.com</a:t>
            </a:r>
            <a:endParaRPr kumimoji="0" lang="fr-FR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7312715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" name="Shape 254"/>
          <p:cNvSpPr txBox="1">
            <a:spLocks noGrp="1"/>
          </p:cNvSpPr>
          <p:nvPr>
            <p:ph type="body" idx="1"/>
          </p:nvPr>
        </p:nvSpPr>
        <p:spPr>
          <a:xfrm>
            <a:off x="842172" y="3286459"/>
            <a:ext cx="6737376" cy="3113486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255" name="Shape 255"/>
          <p:cNvSpPr>
            <a:spLocks noGrp="1" noRot="1" noChangeAspect="1"/>
          </p:cNvSpPr>
          <p:nvPr>
            <p:ph type="sldImg" idx="2"/>
          </p:nvPr>
        </p:nvSpPr>
        <p:spPr>
          <a:xfrm>
            <a:off x="2482850" y="519113"/>
            <a:ext cx="3455988" cy="2593975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4" name="3 Marcador de pie de página"/>
          <p:cNvSpPr>
            <a:spLocks noGrp="1"/>
          </p:cNvSpPr>
          <p:nvPr>
            <p:ph type="ftr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Educación Cooperativa </a:t>
            </a:r>
          </a:p>
        </p:txBody>
      </p:sp>
      <p:sp>
        <p:nvSpPr>
          <p:cNvPr id="5" name="4 Marcador de encabezado"/>
          <p:cNvSpPr>
            <a:spLocks noGrp="1"/>
          </p:cNvSpPr>
          <p:nvPr>
            <p:ph type="hd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LIBROS Y REGISTROS </a:t>
            </a:r>
          </a:p>
        </p:txBody>
      </p:sp>
      <p:sp>
        <p:nvSpPr>
          <p:cNvPr id="6" name="5 Marcador de fecha"/>
          <p:cNvSpPr>
            <a:spLocks noGrp="1"/>
          </p:cNvSpPr>
          <p:nvPr>
            <p:ph type="dt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Tec. Coop. Juan G. Ramiro - juangramiro@gmail.com</a:t>
            </a:r>
            <a:endParaRPr kumimoji="0" lang="fr-FR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44759507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" name="Shape 263"/>
          <p:cNvSpPr txBox="1">
            <a:spLocks noGrp="1"/>
          </p:cNvSpPr>
          <p:nvPr>
            <p:ph type="body" idx="1"/>
          </p:nvPr>
        </p:nvSpPr>
        <p:spPr>
          <a:xfrm>
            <a:off x="842172" y="3286459"/>
            <a:ext cx="6737376" cy="3113486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264" name="Shape 264"/>
          <p:cNvSpPr>
            <a:spLocks noGrp="1" noRot="1" noChangeAspect="1"/>
          </p:cNvSpPr>
          <p:nvPr>
            <p:ph type="sldImg" idx="2"/>
          </p:nvPr>
        </p:nvSpPr>
        <p:spPr>
          <a:xfrm>
            <a:off x="2631788" y="518914"/>
            <a:ext cx="3158145" cy="2594573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4" name="3 Marcador de pie de página"/>
          <p:cNvSpPr>
            <a:spLocks noGrp="1"/>
          </p:cNvSpPr>
          <p:nvPr>
            <p:ph type="ftr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Educación Cooperativa </a:t>
            </a:r>
          </a:p>
        </p:txBody>
      </p:sp>
      <p:sp>
        <p:nvSpPr>
          <p:cNvPr id="5" name="4 Marcador de encabezado"/>
          <p:cNvSpPr>
            <a:spLocks noGrp="1"/>
          </p:cNvSpPr>
          <p:nvPr>
            <p:ph type="hd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LIBROS Y REGISTROS </a:t>
            </a:r>
          </a:p>
        </p:txBody>
      </p:sp>
      <p:sp>
        <p:nvSpPr>
          <p:cNvPr id="6" name="5 Marcador de fecha"/>
          <p:cNvSpPr>
            <a:spLocks noGrp="1"/>
          </p:cNvSpPr>
          <p:nvPr>
            <p:ph type="dt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Tec. Coop. Juan G. Ramiro - juangramiro@gmail.com</a:t>
            </a:r>
            <a:endParaRPr kumimoji="0" lang="fr-FR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38489660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 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 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 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 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 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 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 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 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 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 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 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 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 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 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 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 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 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 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 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 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 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 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 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 /><Relationship Id="rId1" Type="http://schemas.openxmlformats.org/officeDocument/2006/relationships/slideMaster" Target="../slideMasters/slideMaster4.xml" 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 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 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 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 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 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 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 /></Relationships>
</file>

<file path=ppt/slideLayouts/_rels/slideLayout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 /><Relationship Id="rId1" Type="http://schemas.openxmlformats.org/officeDocument/2006/relationships/slideMaster" Target="../slideMasters/slideMaster4.xml" 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 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 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 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 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 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 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 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 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 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 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 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 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 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 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 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 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 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 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 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 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 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 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 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 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 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 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 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 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 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 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 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 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 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 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 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 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 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 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 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 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 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 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 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 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 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 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 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0658" name="Group 2"/>
          <p:cNvGrpSpPr>
            <a:grpSpLocks/>
          </p:cNvGrpSpPr>
          <p:nvPr/>
        </p:nvGrpSpPr>
        <p:grpSpPr bwMode="auto">
          <a:xfrm>
            <a:off x="0" y="0"/>
            <a:ext cx="9144000" cy="6856413"/>
            <a:chOff x="0" y="0"/>
            <a:chExt cx="5760" cy="4319"/>
          </a:xfrm>
        </p:grpSpPr>
        <p:sp>
          <p:nvSpPr>
            <p:cNvPr id="70659" name="Freeform 3"/>
            <p:cNvSpPr>
              <a:spLocks/>
            </p:cNvSpPr>
            <p:nvPr/>
          </p:nvSpPr>
          <p:spPr bwMode="hidden">
            <a:xfrm>
              <a:off x="0" y="12"/>
              <a:ext cx="5758" cy="3273"/>
            </a:xfrm>
            <a:custGeom>
              <a:avLst/>
              <a:gdLst>
                <a:gd name="T0" fmla="*/ 3193 w 5740"/>
                <a:gd name="T1" fmla="*/ 1816 h 3273"/>
                <a:gd name="T2" fmla="*/ 0 w 5740"/>
                <a:gd name="T3" fmla="*/ 0 h 3273"/>
                <a:gd name="T4" fmla="*/ 0 w 5740"/>
                <a:gd name="T5" fmla="*/ 522 h 3273"/>
                <a:gd name="T6" fmla="*/ 3037 w 5740"/>
                <a:gd name="T7" fmla="*/ 1978 h 3273"/>
                <a:gd name="T8" fmla="*/ 5740 w 5740"/>
                <a:gd name="T9" fmla="*/ 3273 h 3273"/>
                <a:gd name="T10" fmla="*/ 5740 w 5740"/>
                <a:gd name="T11" fmla="*/ 3267 h 3273"/>
                <a:gd name="T12" fmla="*/ 3193 w 5740"/>
                <a:gd name="T13" fmla="*/ 1816 h 3273"/>
                <a:gd name="T14" fmla="*/ 3193 w 5740"/>
                <a:gd name="T15" fmla="*/ 1816 h 32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740" h="3273">
                  <a:moveTo>
                    <a:pt x="3193" y="1816"/>
                  </a:moveTo>
                  <a:lnTo>
                    <a:pt x="0" y="0"/>
                  </a:lnTo>
                  <a:lnTo>
                    <a:pt x="0" y="522"/>
                  </a:lnTo>
                  <a:lnTo>
                    <a:pt x="3037" y="1978"/>
                  </a:lnTo>
                  <a:lnTo>
                    <a:pt x="5740" y="3273"/>
                  </a:lnTo>
                  <a:lnTo>
                    <a:pt x="5740" y="3267"/>
                  </a:lnTo>
                  <a:lnTo>
                    <a:pt x="3193" y="1816"/>
                  </a:lnTo>
                  <a:lnTo>
                    <a:pt x="3193" y="1816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3529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s-AR"/>
            </a:p>
          </p:txBody>
        </p:sp>
        <p:sp>
          <p:nvSpPr>
            <p:cNvPr id="70660" name="Freeform 4"/>
            <p:cNvSpPr>
              <a:spLocks/>
            </p:cNvSpPr>
            <p:nvPr/>
          </p:nvSpPr>
          <p:spPr bwMode="hidden">
            <a:xfrm>
              <a:off x="149" y="0"/>
              <a:ext cx="5609" cy="3243"/>
            </a:xfrm>
            <a:custGeom>
              <a:avLst/>
              <a:gdLst>
                <a:gd name="T0" fmla="*/ 3163 w 5591"/>
                <a:gd name="T1" fmla="*/ 1714 h 3243"/>
                <a:gd name="T2" fmla="*/ 431 w 5591"/>
                <a:gd name="T3" fmla="*/ 0 h 3243"/>
                <a:gd name="T4" fmla="*/ 0 w 5591"/>
                <a:gd name="T5" fmla="*/ 0 h 3243"/>
                <a:gd name="T6" fmla="*/ 3086 w 5591"/>
                <a:gd name="T7" fmla="*/ 1786 h 3243"/>
                <a:gd name="T8" fmla="*/ 5591 w 5591"/>
                <a:gd name="T9" fmla="*/ 3243 h 3243"/>
                <a:gd name="T10" fmla="*/ 5591 w 5591"/>
                <a:gd name="T11" fmla="*/ 3237 h 3243"/>
                <a:gd name="T12" fmla="*/ 3163 w 5591"/>
                <a:gd name="T13" fmla="*/ 1714 h 3243"/>
                <a:gd name="T14" fmla="*/ 3163 w 5591"/>
                <a:gd name="T15" fmla="*/ 1714 h 32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591" h="3243">
                  <a:moveTo>
                    <a:pt x="3163" y="1714"/>
                  </a:moveTo>
                  <a:lnTo>
                    <a:pt x="431" y="0"/>
                  </a:lnTo>
                  <a:lnTo>
                    <a:pt x="0" y="0"/>
                  </a:lnTo>
                  <a:lnTo>
                    <a:pt x="3086" y="1786"/>
                  </a:lnTo>
                  <a:lnTo>
                    <a:pt x="5591" y="3243"/>
                  </a:lnTo>
                  <a:lnTo>
                    <a:pt x="5591" y="3237"/>
                  </a:lnTo>
                  <a:lnTo>
                    <a:pt x="3163" y="1714"/>
                  </a:lnTo>
                  <a:lnTo>
                    <a:pt x="3163" y="1714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078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s-AR"/>
            </a:p>
          </p:txBody>
        </p:sp>
        <p:sp>
          <p:nvSpPr>
            <p:cNvPr id="70661" name="Freeform 5"/>
            <p:cNvSpPr>
              <a:spLocks/>
            </p:cNvSpPr>
            <p:nvPr/>
          </p:nvSpPr>
          <p:spPr bwMode="hidden">
            <a:xfrm>
              <a:off x="0" y="3433"/>
              <a:ext cx="4038" cy="191"/>
            </a:xfrm>
            <a:custGeom>
              <a:avLst/>
              <a:gdLst>
                <a:gd name="T0" fmla="*/ 0 w 4042"/>
                <a:gd name="T1" fmla="*/ 156 h 192"/>
                <a:gd name="T2" fmla="*/ 4042 w 4042"/>
                <a:gd name="T3" fmla="*/ 192 h 192"/>
                <a:gd name="T4" fmla="*/ 4042 w 4042"/>
                <a:gd name="T5" fmla="*/ 144 h 192"/>
                <a:gd name="T6" fmla="*/ 0 w 4042"/>
                <a:gd name="T7" fmla="*/ 0 h 192"/>
                <a:gd name="T8" fmla="*/ 0 w 4042"/>
                <a:gd name="T9" fmla="*/ 156 h 192"/>
                <a:gd name="T10" fmla="*/ 0 w 4042"/>
                <a:gd name="T11" fmla="*/ 156 h 1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042" h="192">
                  <a:moveTo>
                    <a:pt x="0" y="156"/>
                  </a:moveTo>
                  <a:lnTo>
                    <a:pt x="4042" y="192"/>
                  </a:lnTo>
                  <a:lnTo>
                    <a:pt x="4042" y="144"/>
                  </a:lnTo>
                  <a:lnTo>
                    <a:pt x="0" y="0"/>
                  </a:lnTo>
                  <a:lnTo>
                    <a:pt x="0" y="156"/>
                  </a:lnTo>
                  <a:lnTo>
                    <a:pt x="0" y="156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75686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s-AR"/>
            </a:p>
          </p:txBody>
        </p:sp>
        <p:sp>
          <p:nvSpPr>
            <p:cNvPr id="70662" name="Freeform 6"/>
            <p:cNvSpPr>
              <a:spLocks/>
            </p:cNvSpPr>
            <p:nvPr/>
          </p:nvSpPr>
          <p:spPr bwMode="hidden">
            <a:xfrm>
              <a:off x="4038" y="3577"/>
              <a:ext cx="1720" cy="65"/>
            </a:xfrm>
            <a:custGeom>
              <a:avLst/>
              <a:gdLst>
                <a:gd name="T0" fmla="*/ 1722 w 1722"/>
                <a:gd name="T1" fmla="*/ 66 h 66"/>
                <a:gd name="T2" fmla="*/ 1722 w 1722"/>
                <a:gd name="T3" fmla="*/ 60 h 66"/>
                <a:gd name="T4" fmla="*/ 0 w 1722"/>
                <a:gd name="T5" fmla="*/ 0 h 66"/>
                <a:gd name="T6" fmla="*/ 0 w 1722"/>
                <a:gd name="T7" fmla="*/ 48 h 66"/>
                <a:gd name="T8" fmla="*/ 1722 w 1722"/>
                <a:gd name="T9" fmla="*/ 66 h 66"/>
                <a:gd name="T10" fmla="*/ 1722 w 1722"/>
                <a:gd name="T11" fmla="*/ 66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722" h="66">
                  <a:moveTo>
                    <a:pt x="1722" y="66"/>
                  </a:moveTo>
                  <a:lnTo>
                    <a:pt x="1722" y="60"/>
                  </a:lnTo>
                  <a:lnTo>
                    <a:pt x="0" y="0"/>
                  </a:lnTo>
                  <a:lnTo>
                    <a:pt x="0" y="48"/>
                  </a:lnTo>
                  <a:lnTo>
                    <a:pt x="1722" y="66"/>
                  </a:lnTo>
                  <a:lnTo>
                    <a:pt x="1722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s-AR"/>
            </a:p>
          </p:txBody>
        </p:sp>
        <p:sp>
          <p:nvSpPr>
            <p:cNvPr id="70663" name="Freeform 7"/>
            <p:cNvSpPr>
              <a:spLocks/>
            </p:cNvSpPr>
            <p:nvPr/>
          </p:nvSpPr>
          <p:spPr bwMode="hidden">
            <a:xfrm>
              <a:off x="0" y="3726"/>
              <a:ext cx="4784" cy="329"/>
            </a:xfrm>
            <a:custGeom>
              <a:avLst/>
              <a:gdLst>
                <a:gd name="T0" fmla="*/ 0 w 4789"/>
                <a:gd name="T1" fmla="*/ 329 h 329"/>
                <a:gd name="T2" fmla="*/ 4789 w 4789"/>
                <a:gd name="T3" fmla="*/ 77 h 329"/>
                <a:gd name="T4" fmla="*/ 4789 w 4789"/>
                <a:gd name="T5" fmla="*/ 0 h 329"/>
                <a:gd name="T6" fmla="*/ 0 w 4789"/>
                <a:gd name="T7" fmla="*/ 107 h 329"/>
                <a:gd name="T8" fmla="*/ 0 w 4789"/>
                <a:gd name="T9" fmla="*/ 329 h 329"/>
                <a:gd name="T10" fmla="*/ 0 w 4789"/>
                <a:gd name="T11" fmla="*/ 329 h 3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789" h="329">
                  <a:moveTo>
                    <a:pt x="0" y="329"/>
                  </a:moveTo>
                  <a:lnTo>
                    <a:pt x="4789" y="77"/>
                  </a:lnTo>
                  <a:lnTo>
                    <a:pt x="4789" y="0"/>
                  </a:lnTo>
                  <a:lnTo>
                    <a:pt x="0" y="107"/>
                  </a:lnTo>
                  <a:lnTo>
                    <a:pt x="0" y="329"/>
                  </a:lnTo>
                  <a:lnTo>
                    <a:pt x="0" y="329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1961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s-AR"/>
            </a:p>
          </p:txBody>
        </p:sp>
        <p:sp>
          <p:nvSpPr>
            <p:cNvPr id="70664" name="Freeform 8"/>
            <p:cNvSpPr>
              <a:spLocks/>
            </p:cNvSpPr>
            <p:nvPr/>
          </p:nvSpPr>
          <p:spPr bwMode="hidden">
            <a:xfrm>
              <a:off x="4784" y="3702"/>
              <a:ext cx="974" cy="101"/>
            </a:xfrm>
            <a:custGeom>
              <a:avLst/>
              <a:gdLst>
                <a:gd name="T0" fmla="*/ 975 w 975"/>
                <a:gd name="T1" fmla="*/ 48 h 101"/>
                <a:gd name="T2" fmla="*/ 975 w 975"/>
                <a:gd name="T3" fmla="*/ 0 h 101"/>
                <a:gd name="T4" fmla="*/ 0 w 975"/>
                <a:gd name="T5" fmla="*/ 24 h 101"/>
                <a:gd name="T6" fmla="*/ 0 w 975"/>
                <a:gd name="T7" fmla="*/ 101 h 101"/>
                <a:gd name="T8" fmla="*/ 975 w 975"/>
                <a:gd name="T9" fmla="*/ 48 h 101"/>
                <a:gd name="T10" fmla="*/ 975 w 975"/>
                <a:gd name="T11" fmla="*/ 48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75" h="101">
                  <a:moveTo>
                    <a:pt x="975" y="48"/>
                  </a:moveTo>
                  <a:lnTo>
                    <a:pt x="975" y="0"/>
                  </a:lnTo>
                  <a:lnTo>
                    <a:pt x="0" y="24"/>
                  </a:lnTo>
                  <a:lnTo>
                    <a:pt x="0" y="101"/>
                  </a:lnTo>
                  <a:lnTo>
                    <a:pt x="975" y="48"/>
                  </a:lnTo>
                  <a:lnTo>
                    <a:pt x="975" y="4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s-AR"/>
            </a:p>
          </p:txBody>
        </p:sp>
        <p:sp>
          <p:nvSpPr>
            <p:cNvPr id="70665" name="Freeform 9"/>
            <p:cNvSpPr>
              <a:spLocks/>
            </p:cNvSpPr>
            <p:nvPr/>
          </p:nvSpPr>
          <p:spPr bwMode="hidden">
            <a:xfrm>
              <a:off x="3619" y="3815"/>
              <a:ext cx="2139" cy="198"/>
            </a:xfrm>
            <a:custGeom>
              <a:avLst/>
              <a:gdLst>
                <a:gd name="T0" fmla="*/ 2141 w 2141"/>
                <a:gd name="T1" fmla="*/ 0 h 198"/>
                <a:gd name="T2" fmla="*/ 0 w 2141"/>
                <a:gd name="T3" fmla="*/ 156 h 198"/>
                <a:gd name="T4" fmla="*/ 0 w 2141"/>
                <a:gd name="T5" fmla="*/ 198 h 198"/>
                <a:gd name="T6" fmla="*/ 2141 w 2141"/>
                <a:gd name="T7" fmla="*/ 0 h 198"/>
                <a:gd name="T8" fmla="*/ 2141 w 2141"/>
                <a:gd name="T9" fmla="*/ 0 h 1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41" h="198">
                  <a:moveTo>
                    <a:pt x="2141" y="0"/>
                  </a:moveTo>
                  <a:lnTo>
                    <a:pt x="0" y="156"/>
                  </a:lnTo>
                  <a:lnTo>
                    <a:pt x="0" y="198"/>
                  </a:lnTo>
                  <a:lnTo>
                    <a:pt x="2141" y="0"/>
                  </a:lnTo>
                  <a:lnTo>
                    <a:pt x="2141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s-AR"/>
            </a:p>
          </p:txBody>
        </p:sp>
        <p:sp>
          <p:nvSpPr>
            <p:cNvPr id="70666" name="Freeform 10"/>
            <p:cNvSpPr>
              <a:spLocks/>
            </p:cNvSpPr>
            <p:nvPr/>
          </p:nvSpPr>
          <p:spPr bwMode="hidden">
            <a:xfrm>
              <a:off x="0" y="3971"/>
              <a:ext cx="3619" cy="348"/>
            </a:xfrm>
            <a:custGeom>
              <a:avLst/>
              <a:gdLst>
                <a:gd name="T0" fmla="*/ 0 w 3623"/>
                <a:gd name="T1" fmla="*/ 348 h 348"/>
                <a:gd name="T2" fmla="*/ 311 w 3623"/>
                <a:gd name="T3" fmla="*/ 348 h 348"/>
                <a:gd name="T4" fmla="*/ 3623 w 3623"/>
                <a:gd name="T5" fmla="*/ 42 h 348"/>
                <a:gd name="T6" fmla="*/ 3623 w 3623"/>
                <a:gd name="T7" fmla="*/ 0 h 348"/>
                <a:gd name="T8" fmla="*/ 0 w 3623"/>
                <a:gd name="T9" fmla="*/ 264 h 348"/>
                <a:gd name="T10" fmla="*/ 0 w 3623"/>
                <a:gd name="T11" fmla="*/ 348 h 348"/>
                <a:gd name="T12" fmla="*/ 0 w 3623"/>
                <a:gd name="T13" fmla="*/ 348 h 3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623" h="348">
                  <a:moveTo>
                    <a:pt x="0" y="348"/>
                  </a:moveTo>
                  <a:lnTo>
                    <a:pt x="311" y="348"/>
                  </a:lnTo>
                  <a:lnTo>
                    <a:pt x="3623" y="42"/>
                  </a:lnTo>
                  <a:lnTo>
                    <a:pt x="3623" y="0"/>
                  </a:lnTo>
                  <a:lnTo>
                    <a:pt x="0" y="264"/>
                  </a:lnTo>
                  <a:lnTo>
                    <a:pt x="0" y="348"/>
                  </a:lnTo>
                  <a:lnTo>
                    <a:pt x="0" y="34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72549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s-AR"/>
            </a:p>
          </p:txBody>
        </p:sp>
        <p:sp>
          <p:nvSpPr>
            <p:cNvPr id="70667" name="Freeform 11"/>
            <p:cNvSpPr>
              <a:spLocks/>
            </p:cNvSpPr>
            <p:nvPr/>
          </p:nvSpPr>
          <p:spPr bwMode="hidden">
            <a:xfrm>
              <a:off x="2097" y="4043"/>
              <a:ext cx="2514" cy="276"/>
            </a:xfrm>
            <a:custGeom>
              <a:avLst/>
              <a:gdLst>
                <a:gd name="T0" fmla="*/ 2182 w 2517"/>
                <a:gd name="T1" fmla="*/ 276 h 276"/>
                <a:gd name="T2" fmla="*/ 2517 w 2517"/>
                <a:gd name="T3" fmla="*/ 204 h 276"/>
                <a:gd name="T4" fmla="*/ 2260 w 2517"/>
                <a:gd name="T5" fmla="*/ 0 h 276"/>
                <a:gd name="T6" fmla="*/ 0 w 2517"/>
                <a:gd name="T7" fmla="*/ 276 h 276"/>
                <a:gd name="T8" fmla="*/ 2182 w 2517"/>
                <a:gd name="T9" fmla="*/ 276 h 276"/>
                <a:gd name="T10" fmla="*/ 2182 w 2517"/>
                <a:gd name="T11" fmla="*/ 276 h 2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517" h="276">
                  <a:moveTo>
                    <a:pt x="2182" y="276"/>
                  </a:moveTo>
                  <a:lnTo>
                    <a:pt x="2517" y="204"/>
                  </a:lnTo>
                  <a:lnTo>
                    <a:pt x="2260" y="0"/>
                  </a:lnTo>
                  <a:lnTo>
                    <a:pt x="0" y="276"/>
                  </a:lnTo>
                  <a:lnTo>
                    <a:pt x="2182" y="276"/>
                  </a:lnTo>
                  <a:lnTo>
                    <a:pt x="2182" y="276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s-AR"/>
            </a:p>
          </p:txBody>
        </p:sp>
        <p:sp>
          <p:nvSpPr>
            <p:cNvPr id="70668" name="Freeform 12"/>
            <p:cNvSpPr>
              <a:spLocks/>
            </p:cNvSpPr>
            <p:nvPr/>
          </p:nvSpPr>
          <p:spPr bwMode="hidden">
            <a:xfrm>
              <a:off x="4354" y="3869"/>
              <a:ext cx="1404" cy="378"/>
            </a:xfrm>
            <a:custGeom>
              <a:avLst/>
              <a:gdLst>
                <a:gd name="T0" fmla="*/ 1405 w 1405"/>
                <a:gd name="T1" fmla="*/ 126 h 378"/>
                <a:gd name="T2" fmla="*/ 1405 w 1405"/>
                <a:gd name="T3" fmla="*/ 0 h 378"/>
                <a:gd name="T4" fmla="*/ 0 w 1405"/>
                <a:gd name="T5" fmla="*/ 174 h 378"/>
                <a:gd name="T6" fmla="*/ 257 w 1405"/>
                <a:gd name="T7" fmla="*/ 378 h 378"/>
                <a:gd name="T8" fmla="*/ 1405 w 1405"/>
                <a:gd name="T9" fmla="*/ 126 h 378"/>
                <a:gd name="T10" fmla="*/ 1405 w 1405"/>
                <a:gd name="T11" fmla="*/ 126 h 3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405" h="378">
                  <a:moveTo>
                    <a:pt x="1405" y="126"/>
                  </a:moveTo>
                  <a:lnTo>
                    <a:pt x="1405" y="0"/>
                  </a:lnTo>
                  <a:lnTo>
                    <a:pt x="0" y="174"/>
                  </a:lnTo>
                  <a:lnTo>
                    <a:pt x="257" y="378"/>
                  </a:lnTo>
                  <a:lnTo>
                    <a:pt x="1405" y="126"/>
                  </a:lnTo>
                  <a:lnTo>
                    <a:pt x="1405" y="12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tint val="96863"/>
                    <a:invGamma/>
                  </a:schemeClr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s-AR"/>
            </a:p>
          </p:txBody>
        </p:sp>
        <p:sp>
          <p:nvSpPr>
            <p:cNvPr id="70669" name="Freeform 13"/>
            <p:cNvSpPr>
              <a:spLocks/>
            </p:cNvSpPr>
            <p:nvPr/>
          </p:nvSpPr>
          <p:spPr bwMode="hidden">
            <a:xfrm>
              <a:off x="5030" y="3151"/>
              <a:ext cx="728" cy="240"/>
            </a:xfrm>
            <a:custGeom>
              <a:avLst/>
              <a:gdLst>
                <a:gd name="T0" fmla="*/ 729 w 729"/>
                <a:gd name="T1" fmla="*/ 240 h 240"/>
                <a:gd name="T2" fmla="*/ 0 w 729"/>
                <a:gd name="T3" fmla="*/ 0 h 240"/>
                <a:gd name="T4" fmla="*/ 0 w 729"/>
                <a:gd name="T5" fmla="*/ 6 h 240"/>
                <a:gd name="T6" fmla="*/ 729 w 729"/>
                <a:gd name="T7" fmla="*/ 240 h 240"/>
                <a:gd name="T8" fmla="*/ 729 w 729"/>
                <a:gd name="T9" fmla="*/ 240 h 2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29" h="240">
                  <a:moveTo>
                    <a:pt x="729" y="240"/>
                  </a:moveTo>
                  <a:lnTo>
                    <a:pt x="0" y="0"/>
                  </a:lnTo>
                  <a:lnTo>
                    <a:pt x="0" y="6"/>
                  </a:lnTo>
                  <a:lnTo>
                    <a:pt x="729" y="240"/>
                  </a:lnTo>
                  <a:lnTo>
                    <a:pt x="729" y="24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s-AR"/>
            </a:p>
          </p:txBody>
        </p:sp>
        <p:sp>
          <p:nvSpPr>
            <p:cNvPr id="70670" name="Freeform 14"/>
            <p:cNvSpPr>
              <a:spLocks/>
            </p:cNvSpPr>
            <p:nvPr/>
          </p:nvSpPr>
          <p:spPr bwMode="hidden">
            <a:xfrm>
              <a:off x="0" y="1486"/>
              <a:ext cx="5030" cy="1671"/>
            </a:xfrm>
            <a:custGeom>
              <a:avLst/>
              <a:gdLst>
                <a:gd name="T0" fmla="*/ 0 w 5035"/>
                <a:gd name="T1" fmla="*/ 72 h 1672"/>
                <a:gd name="T2" fmla="*/ 5035 w 5035"/>
                <a:gd name="T3" fmla="*/ 1672 h 1672"/>
                <a:gd name="T4" fmla="*/ 5035 w 5035"/>
                <a:gd name="T5" fmla="*/ 1666 h 1672"/>
                <a:gd name="T6" fmla="*/ 0 w 5035"/>
                <a:gd name="T7" fmla="*/ 0 h 1672"/>
                <a:gd name="T8" fmla="*/ 0 w 5035"/>
                <a:gd name="T9" fmla="*/ 72 h 1672"/>
                <a:gd name="T10" fmla="*/ 0 w 5035"/>
                <a:gd name="T11" fmla="*/ 72 h 1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035" h="1672">
                  <a:moveTo>
                    <a:pt x="0" y="72"/>
                  </a:moveTo>
                  <a:lnTo>
                    <a:pt x="5035" y="1672"/>
                  </a:lnTo>
                  <a:lnTo>
                    <a:pt x="5035" y="1666"/>
                  </a:lnTo>
                  <a:lnTo>
                    <a:pt x="0" y="0"/>
                  </a:lnTo>
                  <a:lnTo>
                    <a:pt x="0" y="72"/>
                  </a:lnTo>
                  <a:lnTo>
                    <a:pt x="0" y="72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5451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s-AR"/>
            </a:p>
          </p:txBody>
        </p:sp>
        <p:sp>
          <p:nvSpPr>
            <p:cNvPr id="70671" name="Freeform 15"/>
            <p:cNvSpPr>
              <a:spLocks/>
            </p:cNvSpPr>
            <p:nvPr/>
          </p:nvSpPr>
          <p:spPr bwMode="hidden">
            <a:xfrm>
              <a:off x="5030" y="3049"/>
              <a:ext cx="728" cy="318"/>
            </a:xfrm>
            <a:custGeom>
              <a:avLst/>
              <a:gdLst>
                <a:gd name="T0" fmla="*/ 729 w 729"/>
                <a:gd name="T1" fmla="*/ 318 h 318"/>
                <a:gd name="T2" fmla="*/ 729 w 729"/>
                <a:gd name="T3" fmla="*/ 312 h 318"/>
                <a:gd name="T4" fmla="*/ 0 w 729"/>
                <a:gd name="T5" fmla="*/ 0 h 318"/>
                <a:gd name="T6" fmla="*/ 0 w 729"/>
                <a:gd name="T7" fmla="*/ 54 h 318"/>
                <a:gd name="T8" fmla="*/ 729 w 729"/>
                <a:gd name="T9" fmla="*/ 318 h 318"/>
                <a:gd name="T10" fmla="*/ 729 w 729"/>
                <a:gd name="T11" fmla="*/ 318 h 3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29" h="318">
                  <a:moveTo>
                    <a:pt x="729" y="318"/>
                  </a:moveTo>
                  <a:lnTo>
                    <a:pt x="729" y="312"/>
                  </a:lnTo>
                  <a:lnTo>
                    <a:pt x="0" y="0"/>
                  </a:lnTo>
                  <a:lnTo>
                    <a:pt x="0" y="54"/>
                  </a:lnTo>
                  <a:lnTo>
                    <a:pt x="729" y="318"/>
                  </a:lnTo>
                  <a:lnTo>
                    <a:pt x="729" y="31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s-AR"/>
            </a:p>
          </p:txBody>
        </p:sp>
        <p:sp>
          <p:nvSpPr>
            <p:cNvPr id="70672" name="Freeform 16"/>
            <p:cNvSpPr>
              <a:spLocks/>
            </p:cNvSpPr>
            <p:nvPr/>
          </p:nvSpPr>
          <p:spPr bwMode="hidden">
            <a:xfrm>
              <a:off x="0" y="916"/>
              <a:ext cx="5030" cy="2187"/>
            </a:xfrm>
            <a:custGeom>
              <a:avLst/>
              <a:gdLst>
                <a:gd name="T0" fmla="*/ 0 w 5035"/>
                <a:gd name="T1" fmla="*/ 396 h 2188"/>
                <a:gd name="T2" fmla="*/ 5035 w 5035"/>
                <a:gd name="T3" fmla="*/ 2188 h 2188"/>
                <a:gd name="T4" fmla="*/ 5035 w 5035"/>
                <a:gd name="T5" fmla="*/ 2134 h 2188"/>
                <a:gd name="T6" fmla="*/ 0 w 5035"/>
                <a:gd name="T7" fmla="*/ 0 h 2188"/>
                <a:gd name="T8" fmla="*/ 0 w 5035"/>
                <a:gd name="T9" fmla="*/ 396 h 2188"/>
                <a:gd name="T10" fmla="*/ 0 w 5035"/>
                <a:gd name="T11" fmla="*/ 396 h 21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035" h="2188">
                  <a:moveTo>
                    <a:pt x="0" y="396"/>
                  </a:moveTo>
                  <a:lnTo>
                    <a:pt x="5035" y="2188"/>
                  </a:lnTo>
                  <a:lnTo>
                    <a:pt x="5035" y="2134"/>
                  </a:lnTo>
                  <a:lnTo>
                    <a:pt x="0" y="0"/>
                  </a:lnTo>
                  <a:lnTo>
                    <a:pt x="0" y="396"/>
                  </a:lnTo>
                  <a:lnTo>
                    <a:pt x="0" y="396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6667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s-AR"/>
            </a:p>
          </p:txBody>
        </p:sp>
        <p:sp>
          <p:nvSpPr>
            <p:cNvPr id="70673" name="Freeform 17"/>
            <p:cNvSpPr>
              <a:spLocks/>
            </p:cNvSpPr>
            <p:nvPr/>
          </p:nvSpPr>
          <p:spPr bwMode="hidden">
            <a:xfrm>
              <a:off x="2294" y="0"/>
              <a:ext cx="3159" cy="2725"/>
            </a:xfrm>
            <a:custGeom>
              <a:avLst/>
              <a:gdLst>
                <a:gd name="T0" fmla="*/ 0 w 3163"/>
                <a:gd name="T1" fmla="*/ 0 h 2727"/>
                <a:gd name="T2" fmla="*/ 3145 w 3163"/>
                <a:gd name="T3" fmla="*/ 2727 h 2727"/>
                <a:gd name="T4" fmla="*/ 3163 w 3163"/>
                <a:gd name="T5" fmla="*/ 2704 h 2727"/>
                <a:gd name="T6" fmla="*/ 102 w 3163"/>
                <a:gd name="T7" fmla="*/ 0 h 2727"/>
                <a:gd name="T8" fmla="*/ 0 w 3163"/>
                <a:gd name="T9" fmla="*/ 0 h 2727"/>
                <a:gd name="T10" fmla="*/ 0 w 3163"/>
                <a:gd name="T11" fmla="*/ 0 h 27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163" h="2727">
                  <a:moveTo>
                    <a:pt x="0" y="0"/>
                  </a:moveTo>
                  <a:lnTo>
                    <a:pt x="3145" y="2727"/>
                  </a:lnTo>
                  <a:lnTo>
                    <a:pt x="3163" y="2704"/>
                  </a:lnTo>
                  <a:lnTo>
                    <a:pt x="102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980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s-AR"/>
            </a:p>
          </p:txBody>
        </p:sp>
        <p:sp>
          <p:nvSpPr>
            <p:cNvPr id="70674" name="Freeform 18"/>
            <p:cNvSpPr>
              <a:spLocks/>
            </p:cNvSpPr>
            <p:nvPr/>
          </p:nvSpPr>
          <p:spPr bwMode="hidden">
            <a:xfrm>
              <a:off x="5435" y="2702"/>
              <a:ext cx="323" cy="299"/>
            </a:xfrm>
            <a:custGeom>
              <a:avLst/>
              <a:gdLst>
                <a:gd name="T0" fmla="*/ 323 w 323"/>
                <a:gd name="T1" fmla="*/ 299 h 299"/>
                <a:gd name="T2" fmla="*/ 323 w 323"/>
                <a:gd name="T3" fmla="*/ 263 h 299"/>
                <a:gd name="T4" fmla="*/ 18 w 323"/>
                <a:gd name="T5" fmla="*/ 0 h 299"/>
                <a:gd name="T6" fmla="*/ 0 w 323"/>
                <a:gd name="T7" fmla="*/ 23 h 299"/>
                <a:gd name="T8" fmla="*/ 323 w 323"/>
                <a:gd name="T9" fmla="*/ 299 h 299"/>
                <a:gd name="T10" fmla="*/ 323 w 323"/>
                <a:gd name="T11" fmla="*/ 299 h 2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23" h="299">
                  <a:moveTo>
                    <a:pt x="323" y="299"/>
                  </a:moveTo>
                  <a:lnTo>
                    <a:pt x="323" y="263"/>
                  </a:lnTo>
                  <a:lnTo>
                    <a:pt x="18" y="0"/>
                  </a:lnTo>
                  <a:lnTo>
                    <a:pt x="0" y="23"/>
                  </a:lnTo>
                  <a:lnTo>
                    <a:pt x="323" y="299"/>
                  </a:lnTo>
                  <a:lnTo>
                    <a:pt x="323" y="299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tint val="94118"/>
                    <a:invGamma/>
                  </a:schemeClr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s-AR"/>
            </a:p>
          </p:txBody>
        </p:sp>
        <p:sp>
          <p:nvSpPr>
            <p:cNvPr id="70675" name="Freeform 19"/>
            <p:cNvSpPr>
              <a:spLocks/>
            </p:cNvSpPr>
            <p:nvPr/>
          </p:nvSpPr>
          <p:spPr bwMode="hidden">
            <a:xfrm>
              <a:off x="5477" y="2588"/>
              <a:ext cx="281" cy="335"/>
            </a:xfrm>
            <a:custGeom>
              <a:avLst/>
              <a:gdLst>
                <a:gd name="T0" fmla="*/ 281 w 281"/>
                <a:gd name="T1" fmla="*/ 335 h 335"/>
                <a:gd name="T2" fmla="*/ 281 w 281"/>
                <a:gd name="T3" fmla="*/ 173 h 335"/>
                <a:gd name="T4" fmla="*/ 96 w 281"/>
                <a:gd name="T5" fmla="*/ 0 h 335"/>
                <a:gd name="T6" fmla="*/ 0 w 281"/>
                <a:gd name="T7" fmla="*/ 90 h 335"/>
                <a:gd name="T8" fmla="*/ 281 w 281"/>
                <a:gd name="T9" fmla="*/ 335 h 335"/>
                <a:gd name="T10" fmla="*/ 281 w 281"/>
                <a:gd name="T11" fmla="*/ 335 h 3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81" h="335">
                  <a:moveTo>
                    <a:pt x="281" y="335"/>
                  </a:moveTo>
                  <a:lnTo>
                    <a:pt x="281" y="173"/>
                  </a:lnTo>
                  <a:lnTo>
                    <a:pt x="96" y="0"/>
                  </a:lnTo>
                  <a:lnTo>
                    <a:pt x="0" y="90"/>
                  </a:lnTo>
                  <a:lnTo>
                    <a:pt x="281" y="335"/>
                  </a:lnTo>
                  <a:lnTo>
                    <a:pt x="281" y="335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s-AR"/>
            </a:p>
          </p:txBody>
        </p:sp>
        <p:sp>
          <p:nvSpPr>
            <p:cNvPr id="70676" name="Freeform 20"/>
            <p:cNvSpPr>
              <a:spLocks/>
            </p:cNvSpPr>
            <p:nvPr/>
          </p:nvSpPr>
          <p:spPr bwMode="hidden">
            <a:xfrm>
              <a:off x="2454" y="0"/>
              <a:ext cx="3119" cy="2678"/>
            </a:xfrm>
            <a:custGeom>
              <a:avLst/>
              <a:gdLst>
                <a:gd name="T0" fmla="*/ 0 w 3122"/>
                <a:gd name="T1" fmla="*/ 0 h 2680"/>
                <a:gd name="T2" fmla="*/ 3026 w 3122"/>
                <a:gd name="T3" fmla="*/ 2680 h 2680"/>
                <a:gd name="T4" fmla="*/ 3122 w 3122"/>
                <a:gd name="T5" fmla="*/ 2590 h 2680"/>
                <a:gd name="T6" fmla="*/ 383 w 3122"/>
                <a:gd name="T7" fmla="*/ 0 h 2680"/>
                <a:gd name="T8" fmla="*/ 0 w 3122"/>
                <a:gd name="T9" fmla="*/ 0 h 2680"/>
                <a:gd name="T10" fmla="*/ 0 w 3122"/>
                <a:gd name="T11" fmla="*/ 0 h 26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122" h="2680">
                  <a:moveTo>
                    <a:pt x="0" y="0"/>
                  </a:moveTo>
                  <a:lnTo>
                    <a:pt x="3026" y="2680"/>
                  </a:lnTo>
                  <a:lnTo>
                    <a:pt x="3122" y="2590"/>
                  </a:lnTo>
                  <a:lnTo>
                    <a:pt x="383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46275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s-AR"/>
            </a:p>
          </p:txBody>
        </p:sp>
        <p:sp>
          <p:nvSpPr>
            <p:cNvPr id="70677" name="Freeform 21"/>
            <p:cNvSpPr>
              <a:spLocks/>
            </p:cNvSpPr>
            <p:nvPr/>
          </p:nvSpPr>
          <p:spPr bwMode="hidden">
            <a:xfrm>
              <a:off x="5626" y="2534"/>
              <a:ext cx="132" cy="132"/>
            </a:xfrm>
            <a:custGeom>
              <a:avLst/>
              <a:gdLst>
                <a:gd name="T0" fmla="*/ 132 w 132"/>
                <a:gd name="T1" fmla="*/ 132 h 132"/>
                <a:gd name="T2" fmla="*/ 0 w 132"/>
                <a:gd name="T3" fmla="*/ 0 h 132"/>
                <a:gd name="T4" fmla="*/ 0 w 132"/>
                <a:gd name="T5" fmla="*/ 0 h 132"/>
                <a:gd name="T6" fmla="*/ 132 w 132"/>
                <a:gd name="T7" fmla="*/ 132 h 132"/>
                <a:gd name="T8" fmla="*/ 132 w 132"/>
                <a:gd name="T9" fmla="*/ 132 h 1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2" h="132">
                  <a:moveTo>
                    <a:pt x="132" y="132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132" y="132"/>
                  </a:lnTo>
                  <a:lnTo>
                    <a:pt x="132" y="132"/>
                  </a:lnTo>
                  <a:close/>
                </a:path>
              </a:pathLst>
            </a:custGeom>
            <a:solidFill>
              <a:srgbClr val="FF99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s-AR"/>
            </a:p>
          </p:txBody>
        </p:sp>
        <p:sp>
          <p:nvSpPr>
            <p:cNvPr id="70678" name="Freeform 22"/>
            <p:cNvSpPr>
              <a:spLocks/>
            </p:cNvSpPr>
            <p:nvPr/>
          </p:nvSpPr>
          <p:spPr bwMode="hidden">
            <a:xfrm>
              <a:off x="3112" y="0"/>
              <a:ext cx="2514" cy="2534"/>
            </a:xfrm>
            <a:custGeom>
              <a:avLst/>
              <a:gdLst>
                <a:gd name="T0" fmla="*/ 0 w 2517"/>
                <a:gd name="T1" fmla="*/ 0 h 2536"/>
                <a:gd name="T2" fmla="*/ 2517 w 2517"/>
                <a:gd name="T3" fmla="*/ 2536 h 2536"/>
                <a:gd name="T4" fmla="*/ 2517 w 2517"/>
                <a:gd name="T5" fmla="*/ 2536 h 2536"/>
                <a:gd name="T6" fmla="*/ 66 w 2517"/>
                <a:gd name="T7" fmla="*/ 0 h 2536"/>
                <a:gd name="T8" fmla="*/ 0 w 2517"/>
                <a:gd name="T9" fmla="*/ 0 h 2536"/>
                <a:gd name="T10" fmla="*/ 0 w 2517"/>
                <a:gd name="T11" fmla="*/ 0 h 25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517" h="2536">
                  <a:moveTo>
                    <a:pt x="0" y="0"/>
                  </a:moveTo>
                  <a:lnTo>
                    <a:pt x="2517" y="2536"/>
                  </a:lnTo>
                  <a:lnTo>
                    <a:pt x="2517" y="2536"/>
                  </a:lnTo>
                  <a:lnTo>
                    <a:pt x="66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51373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s-AR"/>
            </a:p>
          </p:txBody>
        </p:sp>
        <p:sp>
          <p:nvSpPr>
            <p:cNvPr id="70679" name="Freeform 23"/>
            <p:cNvSpPr>
              <a:spLocks/>
            </p:cNvSpPr>
            <p:nvPr/>
          </p:nvSpPr>
          <p:spPr bwMode="hidden">
            <a:xfrm>
              <a:off x="3488" y="0"/>
              <a:ext cx="2198" cy="2480"/>
            </a:xfrm>
            <a:custGeom>
              <a:avLst/>
              <a:gdLst>
                <a:gd name="T0" fmla="*/ 0 w 2200"/>
                <a:gd name="T1" fmla="*/ 0 h 2482"/>
                <a:gd name="T2" fmla="*/ 2188 w 2200"/>
                <a:gd name="T3" fmla="*/ 2482 h 2482"/>
                <a:gd name="T4" fmla="*/ 2200 w 2200"/>
                <a:gd name="T5" fmla="*/ 2476 h 2482"/>
                <a:gd name="T6" fmla="*/ 317 w 2200"/>
                <a:gd name="T7" fmla="*/ 0 h 2482"/>
                <a:gd name="T8" fmla="*/ 0 w 2200"/>
                <a:gd name="T9" fmla="*/ 0 h 2482"/>
                <a:gd name="T10" fmla="*/ 0 w 2200"/>
                <a:gd name="T11" fmla="*/ 0 h 24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200" h="2482">
                  <a:moveTo>
                    <a:pt x="0" y="0"/>
                  </a:moveTo>
                  <a:lnTo>
                    <a:pt x="2188" y="2482"/>
                  </a:lnTo>
                  <a:lnTo>
                    <a:pt x="2200" y="2476"/>
                  </a:lnTo>
                  <a:lnTo>
                    <a:pt x="317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78824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s-AR"/>
            </a:p>
          </p:txBody>
        </p:sp>
        <p:sp>
          <p:nvSpPr>
            <p:cNvPr id="70680" name="Freeform 24"/>
            <p:cNvSpPr>
              <a:spLocks/>
            </p:cNvSpPr>
            <p:nvPr/>
          </p:nvSpPr>
          <p:spPr bwMode="hidden">
            <a:xfrm>
              <a:off x="5674" y="2474"/>
              <a:ext cx="84" cy="96"/>
            </a:xfrm>
            <a:custGeom>
              <a:avLst/>
              <a:gdLst>
                <a:gd name="T0" fmla="*/ 84 w 84"/>
                <a:gd name="T1" fmla="*/ 96 h 96"/>
                <a:gd name="T2" fmla="*/ 84 w 84"/>
                <a:gd name="T3" fmla="*/ 90 h 96"/>
                <a:gd name="T4" fmla="*/ 12 w 84"/>
                <a:gd name="T5" fmla="*/ 0 h 96"/>
                <a:gd name="T6" fmla="*/ 0 w 84"/>
                <a:gd name="T7" fmla="*/ 6 h 96"/>
                <a:gd name="T8" fmla="*/ 84 w 84"/>
                <a:gd name="T9" fmla="*/ 96 h 96"/>
                <a:gd name="T10" fmla="*/ 84 w 84"/>
                <a:gd name="T11" fmla="*/ 96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4" h="96">
                  <a:moveTo>
                    <a:pt x="84" y="96"/>
                  </a:moveTo>
                  <a:lnTo>
                    <a:pt x="84" y="90"/>
                  </a:lnTo>
                  <a:lnTo>
                    <a:pt x="12" y="0"/>
                  </a:lnTo>
                  <a:lnTo>
                    <a:pt x="0" y="6"/>
                  </a:lnTo>
                  <a:lnTo>
                    <a:pt x="84" y="96"/>
                  </a:lnTo>
                  <a:lnTo>
                    <a:pt x="84" y="9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tint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s-AR"/>
            </a:p>
          </p:txBody>
        </p:sp>
        <p:sp>
          <p:nvSpPr>
            <p:cNvPr id="70681" name="Freeform 25"/>
            <p:cNvSpPr>
              <a:spLocks/>
            </p:cNvSpPr>
            <p:nvPr/>
          </p:nvSpPr>
          <p:spPr bwMode="hidden">
            <a:xfrm>
              <a:off x="5603" y="850"/>
              <a:ext cx="155" cy="516"/>
            </a:xfrm>
            <a:custGeom>
              <a:avLst/>
              <a:gdLst>
                <a:gd name="T0" fmla="*/ 155 w 155"/>
                <a:gd name="T1" fmla="*/ 516 h 516"/>
                <a:gd name="T2" fmla="*/ 155 w 155"/>
                <a:gd name="T3" fmla="*/ 204 h 516"/>
                <a:gd name="T4" fmla="*/ 77 w 155"/>
                <a:gd name="T5" fmla="*/ 0 h 516"/>
                <a:gd name="T6" fmla="*/ 0 w 155"/>
                <a:gd name="T7" fmla="*/ 192 h 516"/>
                <a:gd name="T8" fmla="*/ 155 w 155"/>
                <a:gd name="T9" fmla="*/ 516 h 516"/>
                <a:gd name="T10" fmla="*/ 155 w 155"/>
                <a:gd name="T11" fmla="*/ 516 h 5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55" h="516">
                  <a:moveTo>
                    <a:pt x="155" y="516"/>
                  </a:moveTo>
                  <a:lnTo>
                    <a:pt x="155" y="204"/>
                  </a:lnTo>
                  <a:lnTo>
                    <a:pt x="77" y="0"/>
                  </a:lnTo>
                  <a:lnTo>
                    <a:pt x="0" y="192"/>
                  </a:lnTo>
                  <a:lnTo>
                    <a:pt x="155" y="516"/>
                  </a:lnTo>
                  <a:lnTo>
                    <a:pt x="155" y="516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s-AR"/>
            </a:p>
          </p:txBody>
        </p:sp>
        <p:sp>
          <p:nvSpPr>
            <p:cNvPr id="70682" name="Freeform 26"/>
            <p:cNvSpPr>
              <a:spLocks/>
            </p:cNvSpPr>
            <p:nvPr/>
          </p:nvSpPr>
          <p:spPr bwMode="hidden">
            <a:xfrm>
              <a:off x="5107" y="0"/>
              <a:ext cx="573" cy="1042"/>
            </a:xfrm>
            <a:custGeom>
              <a:avLst/>
              <a:gdLst>
                <a:gd name="T0" fmla="*/ 0 w 574"/>
                <a:gd name="T1" fmla="*/ 0 h 1043"/>
                <a:gd name="T2" fmla="*/ 497 w 574"/>
                <a:gd name="T3" fmla="*/ 1043 h 1043"/>
                <a:gd name="T4" fmla="*/ 574 w 574"/>
                <a:gd name="T5" fmla="*/ 851 h 1043"/>
                <a:gd name="T6" fmla="*/ 251 w 574"/>
                <a:gd name="T7" fmla="*/ 0 h 1043"/>
                <a:gd name="T8" fmla="*/ 0 w 574"/>
                <a:gd name="T9" fmla="*/ 0 h 1043"/>
                <a:gd name="T10" fmla="*/ 0 w 574"/>
                <a:gd name="T11" fmla="*/ 0 h 10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74" h="1043">
                  <a:moveTo>
                    <a:pt x="0" y="0"/>
                  </a:moveTo>
                  <a:lnTo>
                    <a:pt x="497" y="1043"/>
                  </a:lnTo>
                  <a:lnTo>
                    <a:pt x="574" y="851"/>
                  </a:lnTo>
                  <a:lnTo>
                    <a:pt x="251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6667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s-AR"/>
            </a:p>
          </p:txBody>
        </p:sp>
        <p:sp>
          <p:nvSpPr>
            <p:cNvPr id="70683" name="Freeform 27"/>
            <p:cNvSpPr>
              <a:spLocks/>
            </p:cNvSpPr>
            <p:nvPr/>
          </p:nvSpPr>
          <p:spPr bwMode="hidden">
            <a:xfrm>
              <a:off x="5411" y="0"/>
              <a:ext cx="341" cy="796"/>
            </a:xfrm>
            <a:custGeom>
              <a:avLst/>
              <a:gdLst>
                <a:gd name="T0" fmla="*/ 144 w 341"/>
                <a:gd name="T1" fmla="*/ 0 h 797"/>
                <a:gd name="T2" fmla="*/ 0 w 341"/>
                <a:gd name="T3" fmla="*/ 0 h 797"/>
                <a:gd name="T4" fmla="*/ 287 w 341"/>
                <a:gd name="T5" fmla="*/ 797 h 797"/>
                <a:gd name="T6" fmla="*/ 341 w 341"/>
                <a:gd name="T7" fmla="*/ 653 h 797"/>
                <a:gd name="T8" fmla="*/ 144 w 341"/>
                <a:gd name="T9" fmla="*/ 0 h 797"/>
                <a:gd name="T10" fmla="*/ 144 w 341"/>
                <a:gd name="T11" fmla="*/ 0 h 7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41" h="797">
                  <a:moveTo>
                    <a:pt x="144" y="0"/>
                  </a:moveTo>
                  <a:lnTo>
                    <a:pt x="0" y="0"/>
                  </a:lnTo>
                  <a:lnTo>
                    <a:pt x="287" y="797"/>
                  </a:lnTo>
                  <a:lnTo>
                    <a:pt x="341" y="653"/>
                  </a:lnTo>
                  <a:lnTo>
                    <a:pt x="144" y="0"/>
                  </a:lnTo>
                  <a:lnTo>
                    <a:pt x="144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9804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s-AR"/>
            </a:p>
          </p:txBody>
        </p:sp>
        <p:sp>
          <p:nvSpPr>
            <p:cNvPr id="70684" name="Freeform 28"/>
            <p:cNvSpPr>
              <a:spLocks/>
            </p:cNvSpPr>
            <p:nvPr/>
          </p:nvSpPr>
          <p:spPr bwMode="hidden">
            <a:xfrm>
              <a:off x="5698" y="653"/>
              <a:ext cx="60" cy="311"/>
            </a:xfrm>
            <a:custGeom>
              <a:avLst/>
              <a:gdLst>
                <a:gd name="T0" fmla="*/ 0 w 60"/>
                <a:gd name="T1" fmla="*/ 144 h 312"/>
                <a:gd name="T2" fmla="*/ 60 w 60"/>
                <a:gd name="T3" fmla="*/ 312 h 312"/>
                <a:gd name="T4" fmla="*/ 60 w 60"/>
                <a:gd name="T5" fmla="*/ 6 h 312"/>
                <a:gd name="T6" fmla="*/ 54 w 60"/>
                <a:gd name="T7" fmla="*/ 0 h 312"/>
                <a:gd name="T8" fmla="*/ 0 w 60"/>
                <a:gd name="T9" fmla="*/ 144 h 312"/>
                <a:gd name="T10" fmla="*/ 0 w 60"/>
                <a:gd name="T11" fmla="*/ 144 h 3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0" h="312">
                  <a:moveTo>
                    <a:pt x="0" y="144"/>
                  </a:moveTo>
                  <a:lnTo>
                    <a:pt x="60" y="312"/>
                  </a:lnTo>
                  <a:lnTo>
                    <a:pt x="60" y="6"/>
                  </a:lnTo>
                  <a:lnTo>
                    <a:pt x="54" y="0"/>
                  </a:lnTo>
                  <a:lnTo>
                    <a:pt x="0" y="144"/>
                  </a:lnTo>
                  <a:lnTo>
                    <a:pt x="0" y="144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s-AR"/>
            </a:p>
          </p:txBody>
        </p:sp>
        <p:sp>
          <p:nvSpPr>
            <p:cNvPr id="70685" name="Freeform 29"/>
            <p:cNvSpPr>
              <a:spLocks/>
            </p:cNvSpPr>
            <p:nvPr/>
          </p:nvSpPr>
          <p:spPr bwMode="hidden">
            <a:xfrm>
              <a:off x="2" y="1601"/>
              <a:ext cx="5752" cy="1864"/>
            </a:xfrm>
            <a:custGeom>
              <a:avLst/>
              <a:gdLst>
                <a:gd name="T0" fmla="*/ 0 w 5740"/>
                <a:gd name="T1" fmla="*/ 371 h 1864"/>
                <a:gd name="T2" fmla="*/ 5740 w 5740"/>
                <a:gd name="T3" fmla="*/ 1864 h 1864"/>
                <a:gd name="T4" fmla="*/ 5740 w 5740"/>
                <a:gd name="T5" fmla="*/ 1834 h 1864"/>
                <a:gd name="T6" fmla="*/ 0 w 5740"/>
                <a:gd name="T7" fmla="*/ 0 h 1864"/>
                <a:gd name="T8" fmla="*/ 0 w 5740"/>
                <a:gd name="T9" fmla="*/ 371 h 1864"/>
                <a:gd name="T10" fmla="*/ 0 w 5740"/>
                <a:gd name="T11" fmla="*/ 371 h 18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740" h="1864">
                  <a:moveTo>
                    <a:pt x="0" y="371"/>
                  </a:moveTo>
                  <a:lnTo>
                    <a:pt x="5740" y="1864"/>
                  </a:lnTo>
                  <a:lnTo>
                    <a:pt x="5740" y="1834"/>
                  </a:lnTo>
                  <a:lnTo>
                    <a:pt x="0" y="0"/>
                  </a:lnTo>
                  <a:lnTo>
                    <a:pt x="0" y="371"/>
                  </a:lnTo>
                  <a:lnTo>
                    <a:pt x="0" y="371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3529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s-AR"/>
            </a:p>
          </p:txBody>
        </p:sp>
        <p:sp>
          <p:nvSpPr>
            <p:cNvPr id="70686" name="Freeform 30"/>
            <p:cNvSpPr>
              <a:spLocks/>
            </p:cNvSpPr>
            <p:nvPr/>
          </p:nvSpPr>
          <p:spPr bwMode="hidden">
            <a:xfrm>
              <a:off x="5754" y="3483"/>
              <a:ext cx="6" cy="6"/>
            </a:xfrm>
            <a:custGeom>
              <a:avLst/>
              <a:gdLst>
                <a:gd name="T0" fmla="*/ 6 w 6"/>
                <a:gd name="T1" fmla="*/ 6 h 6"/>
                <a:gd name="T2" fmla="*/ 0 w 6"/>
                <a:gd name="T3" fmla="*/ 0 h 6"/>
                <a:gd name="T4" fmla="*/ 0 w 6"/>
                <a:gd name="T5" fmla="*/ 6 h 6"/>
                <a:gd name="T6" fmla="*/ 6 w 6"/>
                <a:gd name="T7" fmla="*/ 6 h 6"/>
                <a:gd name="T8" fmla="*/ 6 w 6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6">
                  <a:moveTo>
                    <a:pt x="6" y="6"/>
                  </a:moveTo>
                  <a:lnTo>
                    <a:pt x="0" y="0"/>
                  </a:lnTo>
                  <a:lnTo>
                    <a:pt x="0" y="6"/>
                  </a:lnTo>
                  <a:lnTo>
                    <a:pt x="6" y="6"/>
                  </a:lnTo>
                  <a:lnTo>
                    <a:pt x="6" y="6"/>
                  </a:lnTo>
                  <a:close/>
                </a:path>
              </a:pathLst>
            </a:custGeom>
            <a:solidFill>
              <a:srgbClr val="18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s-AR"/>
            </a:p>
          </p:txBody>
        </p:sp>
        <p:sp>
          <p:nvSpPr>
            <p:cNvPr id="70687" name="Freeform 31"/>
            <p:cNvSpPr>
              <a:spLocks/>
            </p:cNvSpPr>
            <p:nvPr/>
          </p:nvSpPr>
          <p:spPr bwMode="hidden">
            <a:xfrm>
              <a:off x="2" y="2152"/>
              <a:ext cx="5752" cy="1337"/>
            </a:xfrm>
            <a:custGeom>
              <a:avLst/>
              <a:gdLst>
                <a:gd name="T0" fmla="*/ 0 w 5740"/>
                <a:gd name="T1" fmla="*/ 366 h 1337"/>
                <a:gd name="T2" fmla="*/ 5740 w 5740"/>
                <a:gd name="T3" fmla="*/ 1337 h 1337"/>
                <a:gd name="T4" fmla="*/ 5740 w 5740"/>
                <a:gd name="T5" fmla="*/ 1331 h 1337"/>
                <a:gd name="T6" fmla="*/ 0 w 5740"/>
                <a:gd name="T7" fmla="*/ 0 h 1337"/>
                <a:gd name="T8" fmla="*/ 0 w 5740"/>
                <a:gd name="T9" fmla="*/ 366 h 1337"/>
                <a:gd name="T10" fmla="*/ 0 w 5740"/>
                <a:gd name="T11" fmla="*/ 366 h 13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740" h="1337">
                  <a:moveTo>
                    <a:pt x="0" y="366"/>
                  </a:moveTo>
                  <a:lnTo>
                    <a:pt x="5740" y="1337"/>
                  </a:lnTo>
                  <a:lnTo>
                    <a:pt x="5740" y="1331"/>
                  </a:lnTo>
                  <a:lnTo>
                    <a:pt x="0" y="0"/>
                  </a:lnTo>
                  <a:lnTo>
                    <a:pt x="0" y="366"/>
                  </a:lnTo>
                  <a:lnTo>
                    <a:pt x="0" y="366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078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s-AR"/>
            </a:p>
          </p:txBody>
        </p:sp>
        <p:sp>
          <p:nvSpPr>
            <p:cNvPr id="70688" name="Freeform 32"/>
            <p:cNvSpPr>
              <a:spLocks/>
            </p:cNvSpPr>
            <p:nvPr/>
          </p:nvSpPr>
          <p:spPr bwMode="hidden">
            <a:xfrm>
              <a:off x="2" y="3177"/>
              <a:ext cx="5752" cy="414"/>
            </a:xfrm>
            <a:custGeom>
              <a:avLst/>
              <a:gdLst>
                <a:gd name="T0" fmla="*/ 0 w 5740"/>
                <a:gd name="T1" fmla="*/ 48 h 414"/>
                <a:gd name="T2" fmla="*/ 5740 w 5740"/>
                <a:gd name="T3" fmla="*/ 414 h 414"/>
                <a:gd name="T4" fmla="*/ 5740 w 5740"/>
                <a:gd name="T5" fmla="*/ 402 h 414"/>
                <a:gd name="T6" fmla="*/ 0 w 5740"/>
                <a:gd name="T7" fmla="*/ 0 h 414"/>
                <a:gd name="T8" fmla="*/ 0 w 5740"/>
                <a:gd name="T9" fmla="*/ 48 h 414"/>
                <a:gd name="T10" fmla="*/ 0 w 5740"/>
                <a:gd name="T11" fmla="*/ 48 h 4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740" h="414">
                  <a:moveTo>
                    <a:pt x="0" y="48"/>
                  </a:moveTo>
                  <a:lnTo>
                    <a:pt x="5740" y="414"/>
                  </a:lnTo>
                  <a:lnTo>
                    <a:pt x="5740" y="402"/>
                  </a:lnTo>
                  <a:lnTo>
                    <a:pt x="0" y="0"/>
                  </a:lnTo>
                  <a:lnTo>
                    <a:pt x="0" y="48"/>
                  </a:lnTo>
                  <a:lnTo>
                    <a:pt x="0" y="4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s-AR"/>
            </a:p>
          </p:txBody>
        </p:sp>
        <p:sp>
          <p:nvSpPr>
            <p:cNvPr id="70689" name="Freeform 33"/>
            <p:cNvSpPr>
              <a:spLocks/>
            </p:cNvSpPr>
            <p:nvPr/>
          </p:nvSpPr>
          <p:spPr bwMode="hidden">
            <a:xfrm>
              <a:off x="1297" y="0"/>
              <a:ext cx="4457" cy="3177"/>
            </a:xfrm>
            <a:custGeom>
              <a:avLst/>
              <a:gdLst>
                <a:gd name="T0" fmla="*/ 0 w 4448"/>
                <a:gd name="T1" fmla="*/ 0 h 3177"/>
                <a:gd name="T2" fmla="*/ 4448 w 4448"/>
                <a:gd name="T3" fmla="*/ 3177 h 3177"/>
                <a:gd name="T4" fmla="*/ 4448 w 4448"/>
                <a:gd name="T5" fmla="*/ 3153 h 3177"/>
                <a:gd name="T6" fmla="*/ 125 w 4448"/>
                <a:gd name="T7" fmla="*/ 0 h 3177"/>
                <a:gd name="T8" fmla="*/ 0 w 4448"/>
                <a:gd name="T9" fmla="*/ 0 h 3177"/>
                <a:gd name="T10" fmla="*/ 0 w 4448"/>
                <a:gd name="T11" fmla="*/ 0 h 31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448" h="3177">
                  <a:moveTo>
                    <a:pt x="0" y="0"/>
                  </a:moveTo>
                  <a:lnTo>
                    <a:pt x="4448" y="3177"/>
                  </a:lnTo>
                  <a:lnTo>
                    <a:pt x="4448" y="3153"/>
                  </a:lnTo>
                  <a:lnTo>
                    <a:pt x="125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48627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s-AR"/>
            </a:p>
          </p:txBody>
        </p:sp>
        <p:sp>
          <p:nvSpPr>
            <p:cNvPr id="70690" name="Freeform 34"/>
            <p:cNvSpPr>
              <a:spLocks/>
            </p:cNvSpPr>
            <p:nvPr/>
          </p:nvSpPr>
          <p:spPr bwMode="hidden">
            <a:xfrm>
              <a:off x="3321" y="0"/>
              <a:ext cx="2433" cy="2614"/>
            </a:xfrm>
            <a:custGeom>
              <a:avLst/>
              <a:gdLst>
                <a:gd name="T0" fmla="*/ 0 w 2428"/>
                <a:gd name="T1" fmla="*/ 0 h 2614"/>
                <a:gd name="T2" fmla="*/ 2428 w 2428"/>
                <a:gd name="T3" fmla="*/ 2614 h 2614"/>
                <a:gd name="T4" fmla="*/ 2428 w 2428"/>
                <a:gd name="T5" fmla="*/ 2608 h 2614"/>
                <a:gd name="T6" fmla="*/ 66 w 2428"/>
                <a:gd name="T7" fmla="*/ 0 h 2614"/>
                <a:gd name="T8" fmla="*/ 0 w 2428"/>
                <a:gd name="T9" fmla="*/ 0 h 2614"/>
                <a:gd name="T10" fmla="*/ 0 w 2428"/>
                <a:gd name="T11" fmla="*/ 0 h 26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428" h="2614">
                  <a:moveTo>
                    <a:pt x="0" y="0"/>
                  </a:moveTo>
                  <a:lnTo>
                    <a:pt x="2428" y="2614"/>
                  </a:lnTo>
                  <a:lnTo>
                    <a:pt x="2428" y="2608"/>
                  </a:lnTo>
                  <a:lnTo>
                    <a:pt x="66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s-AR"/>
            </a:p>
          </p:txBody>
        </p:sp>
        <p:sp>
          <p:nvSpPr>
            <p:cNvPr id="70691" name="Freeform 35"/>
            <p:cNvSpPr>
              <a:spLocks/>
            </p:cNvSpPr>
            <p:nvPr/>
          </p:nvSpPr>
          <p:spPr bwMode="hidden">
            <a:xfrm>
              <a:off x="3950" y="0"/>
              <a:ext cx="1804" cy="2464"/>
            </a:xfrm>
            <a:custGeom>
              <a:avLst/>
              <a:gdLst>
                <a:gd name="T0" fmla="*/ 485 w 1800"/>
                <a:gd name="T1" fmla="*/ 0 h 2464"/>
                <a:gd name="T2" fmla="*/ 0 w 1800"/>
                <a:gd name="T3" fmla="*/ 0 h 2464"/>
                <a:gd name="T4" fmla="*/ 1800 w 1800"/>
                <a:gd name="T5" fmla="*/ 2464 h 2464"/>
                <a:gd name="T6" fmla="*/ 1800 w 1800"/>
                <a:gd name="T7" fmla="*/ 2248 h 2464"/>
                <a:gd name="T8" fmla="*/ 1794 w 1800"/>
                <a:gd name="T9" fmla="*/ 2248 h 2464"/>
                <a:gd name="T10" fmla="*/ 485 w 1800"/>
                <a:gd name="T11" fmla="*/ 0 h 2464"/>
                <a:gd name="T12" fmla="*/ 485 w 1800"/>
                <a:gd name="T13" fmla="*/ 0 h 24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800" h="2464">
                  <a:moveTo>
                    <a:pt x="485" y="0"/>
                  </a:moveTo>
                  <a:lnTo>
                    <a:pt x="0" y="0"/>
                  </a:lnTo>
                  <a:lnTo>
                    <a:pt x="1800" y="2464"/>
                  </a:lnTo>
                  <a:lnTo>
                    <a:pt x="1800" y="2248"/>
                  </a:lnTo>
                  <a:lnTo>
                    <a:pt x="1794" y="2248"/>
                  </a:lnTo>
                  <a:lnTo>
                    <a:pt x="485" y="0"/>
                  </a:lnTo>
                  <a:lnTo>
                    <a:pt x="485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78824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s-AR"/>
            </a:p>
          </p:txBody>
        </p:sp>
        <p:sp>
          <p:nvSpPr>
            <p:cNvPr id="70692" name="Freeform 36"/>
            <p:cNvSpPr>
              <a:spLocks/>
            </p:cNvSpPr>
            <p:nvPr/>
          </p:nvSpPr>
          <p:spPr bwMode="hidden">
            <a:xfrm>
              <a:off x="4519" y="0"/>
              <a:ext cx="1235" cy="2074"/>
            </a:xfrm>
            <a:custGeom>
              <a:avLst/>
              <a:gdLst>
                <a:gd name="T0" fmla="*/ 0 w 1232"/>
                <a:gd name="T1" fmla="*/ 0 h 2074"/>
                <a:gd name="T2" fmla="*/ 1232 w 1232"/>
                <a:gd name="T3" fmla="*/ 2074 h 2074"/>
                <a:gd name="T4" fmla="*/ 1232 w 1232"/>
                <a:gd name="T5" fmla="*/ 2038 h 2074"/>
                <a:gd name="T6" fmla="*/ 42 w 1232"/>
                <a:gd name="T7" fmla="*/ 0 h 2074"/>
                <a:gd name="T8" fmla="*/ 0 w 1232"/>
                <a:gd name="T9" fmla="*/ 0 h 2074"/>
                <a:gd name="T10" fmla="*/ 0 w 1232"/>
                <a:gd name="T11" fmla="*/ 0 h 20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232" h="2074">
                  <a:moveTo>
                    <a:pt x="0" y="0"/>
                  </a:moveTo>
                  <a:lnTo>
                    <a:pt x="1232" y="2074"/>
                  </a:lnTo>
                  <a:lnTo>
                    <a:pt x="1232" y="2038"/>
                  </a:lnTo>
                  <a:lnTo>
                    <a:pt x="42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57647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s-AR"/>
            </a:p>
          </p:txBody>
        </p:sp>
        <p:sp>
          <p:nvSpPr>
            <p:cNvPr id="70693" name="Freeform 37"/>
            <p:cNvSpPr>
              <a:spLocks/>
            </p:cNvSpPr>
            <p:nvPr/>
          </p:nvSpPr>
          <p:spPr bwMode="hidden">
            <a:xfrm>
              <a:off x="4694" y="0"/>
              <a:ext cx="1060" cy="1936"/>
            </a:xfrm>
            <a:custGeom>
              <a:avLst/>
              <a:gdLst>
                <a:gd name="T0" fmla="*/ 0 w 1058"/>
                <a:gd name="T1" fmla="*/ 0 h 1936"/>
                <a:gd name="T2" fmla="*/ 1058 w 1058"/>
                <a:gd name="T3" fmla="*/ 1936 h 1936"/>
                <a:gd name="T4" fmla="*/ 1058 w 1058"/>
                <a:gd name="T5" fmla="*/ 1930 h 1936"/>
                <a:gd name="T6" fmla="*/ 54 w 1058"/>
                <a:gd name="T7" fmla="*/ 0 h 1936"/>
                <a:gd name="T8" fmla="*/ 0 w 1058"/>
                <a:gd name="T9" fmla="*/ 0 h 1936"/>
                <a:gd name="T10" fmla="*/ 0 w 1058"/>
                <a:gd name="T11" fmla="*/ 0 h 19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058" h="1936">
                  <a:moveTo>
                    <a:pt x="0" y="0"/>
                  </a:moveTo>
                  <a:lnTo>
                    <a:pt x="1058" y="1936"/>
                  </a:lnTo>
                  <a:lnTo>
                    <a:pt x="1058" y="1930"/>
                  </a:lnTo>
                  <a:lnTo>
                    <a:pt x="54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72549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s-AR"/>
            </a:p>
          </p:txBody>
        </p:sp>
        <p:sp>
          <p:nvSpPr>
            <p:cNvPr id="70694" name="Freeform 38"/>
            <p:cNvSpPr>
              <a:spLocks/>
            </p:cNvSpPr>
            <p:nvPr/>
          </p:nvSpPr>
          <p:spPr bwMode="hidden">
            <a:xfrm>
              <a:off x="4981" y="0"/>
              <a:ext cx="773" cy="1487"/>
            </a:xfrm>
            <a:custGeom>
              <a:avLst/>
              <a:gdLst>
                <a:gd name="T0" fmla="*/ 771 w 771"/>
                <a:gd name="T1" fmla="*/ 1433 h 1487"/>
                <a:gd name="T2" fmla="*/ 42 w 771"/>
                <a:gd name="T3" fmla="*/ 0 h 1487"/>
                <a:gd name="T4" fmla="*/ 0 w 771"/>
                <a:gd name="T5" fmla="*/ 0 h 1487"/>
                <a:gd name="T6" fmla="*/ 771 w 771"/>
                <a:gd name="T7" fmla="*/ 1487 h 1487"/>
                <a:gd name="T8" fmla="*/ 771 w 771"/>
                <a:gd name="T9" fmla="*/ 1433 h 1487"/>
                <a:gd name="T10" fmla="*/ 771 w 771"/>
                <a:gd name="T11" fmla="*/ 1433 h 14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71" h="1487">
                  <a:moveTo>
                    <a:pt x="771" y="1433"/>
                  </a:moveTo>
                  <a:lnTo>
                    <a:pt x="42" y="0"/>
                  </a:lnTo>
                  <a:lnTo>
                    <a:pt x="0" y="0"/>
                  </a:lnTo>
                  <a:lnTo>
                    <a:pt x="771" y="1487"/>
                  </a:lnTo>
                  <a:lnTo>
                    <a:pt x="771" y="1433"/>
                  </a:lnTo>
                  <a:lnTo>
                    <a:pt x="771" y="1433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7882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s-AR"/>
            </a:p>
          </p:txBody>
        </p:sp>
        <p:grpSp>
          <p:nvGrpSpPr>
            <p:cNvPr id="70695" name="Group 39"/>
            <p:cNvGrpSpPr>
              <a:grpSpLocks/>
            </p:cNvGrpSpPr>
            <p:nvPr userDrawn="1"/>
          </p:nvGrpSpPr>
          <p:grpSpPr bwMode="auto">
            <a:xfrm>
              <a:off x="0" y="1632"/>
              <a:ext cx="5758" cy="1858"/>
              <a:chOff x="0" y="1632"/>
              <a:chExt cx="5758" cy="1858"/>
            </a:xfrm>
          </p:grpSpPr>
          <p:sp>
            <p:nvSpPr>
              <p:cNvPr id="70696" name="Freeform 40"/>
              <p:cNvSpPr>
                <a:spLocks/>
              </p:cNvSpPr>
              <p:nvPr/>
            </p:nvSpPr>
            <p:spPr bwMode="hidden">
              <a:xfrm>
                <a:off x="0" y="1632"/>
                <a:ext cx="3670" cy="1313"/>
              </a:xfrm>
              <a:custGeom>
                <a:avLst/>
                <a:gdLst>
                  <a:gd name="T0" fmla="*/ 0 w 3659"/>
                  <a:gd name="T1" fmla="*/ 0 h 1313"/>
                  <a:gd name="T2" fmla="*/ 0 w 3659"/>
                  <a:gd name="T3" fmla="*/ 366 h 1313"/>
                  <a:gd name="T4" fmla="*/ 3635 w 3659"/>
                  <a:gd name="T5" fmla="*/ 1313 h 1313"/>
                  <a:gd name="T6" fmla="*/ 3647 w 3659"/>
                  <a:gd name="T7" fmla="*/ 1235 h 1313"/>
                  <a:gd name="T8" fmla="*/ 3659 w 3659"/>
                  <a:gd name="T9" fmla="*/ 1163 h 1313"/>
                  <a:gd name="T10" fmla="*/ 0 w 3659"/>
                  <a:gd name="T11" fmla="*/ 0 h 1313"/>
                  <a:gd name="T12" fmla="*/ 0 w 3659"/>
                  <a:gd name="T13" fmla="*/ 0 h 13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659" h="1313">
                    <a:moveTo>
                      <a:pt x="0" y="0"/>
                    </a:moveTo>
                    <a:lnTo>
                      <a:pt x="0" y="366"/>
                    </a:lnTo>
                    <a:lnTo>
                      <a:pt x="3635" y="1313"/>
                    </a:lnTo>
                    <a:lnTo>
                      <a:pt x="3647" y="1235"/>
                    </a:lnTo>
                    <a:lnTo>
                      <a:pt x="3659" y="1163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72549"/>
                      <a:invGamma/>
                    </a:schemeClr>
                  </a:gs>
                  <a:gs pos="100000">
                    <a:schemeClr val="bg1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s-AR"/>
              </a:p>
            </p:txBody>
          </p:sp>
          <p:sp>
            <p:nvSpPr>
              <p:cNvPr id="70697" name="Freeform 41"/>
              <p:cNvSpPr>
                <a:spLocks/>
              </p:cNvSpPr>
              <p:nvPr/>
            </p:nvSpPr>
            <p:spPr bwMode="hidden">
              <a:xfrm>
                <a:off x="3646" y="2795"/>
                <a:ext cx="2112" cy="695"/>
              </a:xfrm>
              <a:custGeom>
                <a:avLst/>
                <a:gdLst>
                  <a:gd name="T0" fmla="*/ 2105 w 2105"/>
                  <a:gd name="T1" fmla="*/ 665 h 695"/>
                  <a:gd name="T2" fmla="*/ 24 w 2105"/>
                  <a:gd name="T3" fmla="*/ 0 h 695"/>
                  <a:gd name="T4" fmla="*/ 12 w 2105"/>
                  <a:gd name="T5" fmla="*/ 72 h 695"/>
                  <a:gd name="T6" fmla="*/ 0 w 2105"/>
                  <a:gd name="T7" fmla="*/ 150 h 695"/>
                  <a:gd name="T8" fmla="*/ 2105 w 2105"/>
                  <a:gd name="T9" fmla="*/ 695 h 695"/>
                  <a:gd name="T10" fmla="*/ 2105 w 2105"/>
                  <a:gd name="T11" fmla="*/ 665 h 695"/>
                  <a:gd name="T12" fmla="*/ 2105 w 2105"/>
                  <a:gd name="T13" fmla="*/ 665 h 6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105" h="695">
                    <a:moveTo>
                      <a:pt x="2105" y="665"/>
                    </a:moveTo>
                    <a:lnTo>
                      <a:pt x="24" y="0"/>
                    </a:lnTo>
                    <a:lnTo>
                      <a:pt x="12" y="72"/>
                    </a:lnTo>
                    <a:lnTo>
                      <a:pt x="0" y="150"/>
                    </a:lnTo>
                    <a:lnTo>
                      <a:pt x="2105" y="695"/>
                    </a:lnTo>
                    <a:lnTo>
                      <a:pt x="2105" y="665"/>
                    </a:lnTo>
                    <a:lnTo>
                      <a:pt x="2105" y="66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tint val="90980"/>
                      <a:invGamma/>
                    </a:schemeClr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s-AR"/>
              </a:p>
            </p:txBody>
          </p:sp>
        </p:grpSp>
      </p:grpSp>
      <p:sp>
        <p:nvSpPr>
          <p:cNvPr id="70698" name="Rectangle 42"/>
          <p:cNvSpPr>
            <a:spLocks noGrp="1" noChangeArrowheads="1"/>
          </p:cNvSpPr>
          <p:nvPr>
            <p:ph type="ctrTitle" sz="quarter"/>
          </p:nvPr>
        </p:nvSpPr>
        <p:spPr>
          <a:xfrm>
            <a:off x="457200" y="1600200"/>
            <a:ext cx="8229600" cy="1828800"/>
          </a:xfrm>
        </p:spPr>
        <p:txBody>
          <a:bodyPr/>
          <a:lstStyle>
            <a:lvl1pPr>
              <a:defRPr sz="4800"/>
            </a:lvl1pPr>
          </a:lstStyle>
          <a:p>
            <a:pPr lvl="0"/>
            <a:r>
              <a:rPr lang="es-ES" noProof="0"/>
              <a:t>Haga clic para cambiar el estilo de título	</a:t>
            </a:r>
          </a:p>
        </p:txBody>
      </p:sp>
      <p:sp>
        <p:nvSpPr>
          <p:cNvPr id="70699" name="Rectangle 43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 sz="3600"/>
            </a:lvl1pPr>
          </a:lstStyle>
          <a:p>
            <a:pPr lvl="0"/>
            <a:r>
              <a:rPr lang="es-ES" noProof="0"/>
              <a:t>Haga clic para modificar el estilo de subtítulo del patrón</a:t>
            </a:r>
          </a:p>
        </p:txBody>
      </p:sp>
      <p:sp>
        <p:nvSpPr>
          <p:cNvPr id="70700" name="Rectangle 44"/>
          <p:cNvSpPr>
            <a:spLocks noGrp="1" noChangeArrowheads="1"/>
          </p:cNvSpPr>
          <p:nvPr>
            <p:ph type="dt" sz="quarter" idx="2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70701" name="Rectangle 45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/>
              <a:t>Tec. Coop. Juan Ramiro</a:t>
            </a:r>
          </a:p>
        </p:txBody>
      </p:sp>
      <p:sp>
        <p:nvSpPr>
          <p:cNvPr id="70702" name="Rectangle 46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2889169B-20C3-46B1-93CE-44F6E6A65BBE}" type="slidenum">
              <a:rPr lang="es-ES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AR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/>
              <a:t>Tec. Coop. Juan Ramiro</a:t>
            </a: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D77E6D4-2B78-445A-975F-C19E3518349A}" type="slidenum">
              <a:rPr lang="es-ES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5736850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7813"/>
            <a:ext cx="2057400" cy="5853112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7813"/>
            <a:ext cx="6019800" cy="5853112"/>
          </a:xfr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AR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/>
              <a:t>Tec. Coop. Juan Ramiro</a:t>
            </a: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21C9351-E649-4648-89EA-DACD0AA282D5}" type="slidenum">
              <a:rPr lang="es-ES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59040525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7 Título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es-ES"/>
              <a:t>Haga clic para modificar el estilo de título del patrón</a:t>
            </a:r>
            <a:endParaRPr kumimoji="0" lang="en-US"/>
          </a:p>
        </p:txBody>
      </p:sp>
      <p:sp>
        <p:nvSpPr>
          <p:cNvPr id="28" name="27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s-ES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17" name="16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s-ES">
                <a:solidFill>
                  <a:prstClr val="white">
                    <a:shade val="50000"/>
                  </a:prstClr>
                </a:solidFill>
              </a:rPr>
              <a:t>Tec. Juan G. Ramiro</a:t>
            </a:r>
          </a:p>
        </p:txBody>
      </p:sp>
      <p:sp>
        <p:nvSpPr>
          <p:cNvPr id="29" name="2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3767FC7-0700-4668-903C-1AB63D2CD707}" type="slidenum">
              <a:rPr lang="es-ES" smtClean="0">
                <a:solidFill>
                  <a:prstClr val="white">
                    <a:shade val="50000"/>
                  </a:prstClr>
                </a:solidFill>
              </a:rPr>
              <a:pPr>
                <a:defRPr/>
              </a:pPr>
              <a:t>‹Nº›</a:t>
            </a:fld>
            <a:endParaRPr lang="es-ES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9" name="8 Subtítulo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s-ES"/>
              <a:t>Haga clic para modificar el estilo de subtítulo del patrón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386422906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s-ES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s-ES"/>
              <a:t>Haga clic para modificar el estilo de texto del patrón</a:t>
            </a:r>
          </a:p>
          <a:p>
            <a:pPr lvl="1" eaLnBrk="1" latinLnBrk="0" hangingPunct="1"/>
            <a:r>
              <a:rPr lang="es-ES"/>
              <a:t>Segundo nivel</a:t>
            </a:r>
          </a:p>
          <a:p>
            <a:pPr lvl="2" eaLnBrk="1" latinLnBrk="0" hangingPunct="1"/>
            <a:r>
              <a:rPr lang="es-ES"/>
              <a:t>Tercer nivel</a:t>
            </a:r>
          </a:p>
          <a:p>
            <a:pPr lvl="3" eaLnBrk="1" latinLnBrk="0" hangingPunct="1"/>
            <a:r>
              <a:rPr lang="es-ES"/>
              <a:t>Cuarto nivel</a:t>
            </a:r>
          </a:p>
          <a:p>
            <a:pPr lvl="4" eaLnBrk="1" latinLnBrk="0" hangingPunct="1"/>
            <a:r>
              <a:rPr lang="es-ES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s-ES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s-ES">
                <a:solidFill>
                  <a:prstClr val="white">
                    <a:shade val="50000"/>
                  </a:prstClr>
                </a:solidFill>
              </a:rPr>
              <a:t>Tec. Juan G. Ramiro</a:t>
            </a: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D6FDA65-86B3-407D-88E6-726646D7DE7A}" type="slidenum">
              <a:rPr lang="es-ES" smtClean="0">
                <a:solidFill>
                  <a:prstClr val="white">
                    <a:shade val="50000"/>
                  </a:prstClr>
                </a:solidFill>
              </a:rPr>
              <a:pPr>
                <a:defRPr/>
              </a:pPr>
              <a:t>‹Nº›</a:t>
            </a:fld>
            <a:endParaRPr lang="es-ES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248088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s-ES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s-ES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s-ES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s-ES">
                <a:solidFill>
                  <a:prstClr val="white">
                    <a:shade val="50000"/>
                  </a:prstClr>
                </a:solidFill>
              </a:rPr>
              <a:t>Tec. Juan G. Ramiro</a:t>
            </a: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pPr>
              <a:defRPr/>
            </a:pPr>
            <a:fld id="{D1F8B0D8-5F67-4EEE-B5CB-433EC535E092}" type="slidenum">
              <a:rPr lang="es-ES" smtClean="0">
                <a:solidFill>
                  <a:prstClr val="white">
                    <a:shade val="50000"/>
                  </a:prstClr>
                </a:solidFill>
              </a:rPr>
              <a:pPr>
                <a:defRPr/>
              </a:pPr>
              <a:t>‹Nº›</a:t>
            </a:fld>
            <a:endParaRPr lang="es-ES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693869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s-ES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s-ES"/>
              <a:t>Haga clic para modificar el estilo de texto del patrón</a:t>
            </a:r>
          </a:p>
          <a:p>
            <a:pPr lvl="1" eaLnBrk="1" latinLnBrk="0" hangingPunct="1"/>
            <a:r>
              <a:rPr lang="es-ES"/>
              <a:t>Segundo nivel</a:t>
            </a:r>
          </a:p>
          <a:p>
            <a:pPr lvl="2" eaLnBrk="1" latinLnBrk="0" hangingPunct="1"/>
            <a:r>
              <a:rPr lang="es-ES"/>
              <a:t>Tercer nivel</a:t>
            </a:r>
          </a:p>
          <a:p>
            <a:pPr lvl="3" eaLnBrk="1" latinLnBrk="0" hangingPunct="1"/>
            <a:r>
              <a:rPr lang="es-ES"/>
              <a:t>Cuarto nivel</a:t>
            </a:r>
          </a:p>
          <a:p>
            <a:pPr lvl="4" eaLnBrk="1" latinLnBrk="0" hangingPunct="1"/>
            <a:r>
              <a:rPr lang="es-ES"/>
              <a:t>Quinto nivel</a:t>
            </a:r>
            <a:endParaRPr kumimoji="0" lang="en-U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s-ES"/>
              <a:t>Haga clic para modificar el estilo de texto del patrón</a:t>
            </a:r>
          </a:p>
          <a:p>
            <a:pPr lvl="1" eaLnBrk="1" latinLnBrk="0" hangingPunct="1"/>
            <a:r>
              <a:rPr lang="es-ES"/>
              <a:t>Segundo nivel</a:t>
            </a:r>
          </a:p>
          <a:p>
            <a:pPr lvl="2" eaLnBrk="1" latinLnBrk="0" hangingPunct="1"/>
            <a:r>
              <a:rPr lang="es-ES"/>
              <a:t>Tercer nivel</a:t>
            </a:r>
          </a:p>
          <a:p>
            <a:pPr lvl="3" eaLnBrk="1" latinLnBrk="0" hangingPunct="1"/>
            <a:r>
              <a:rPr lang="es-ES"/>
              <a:t>Cuarto nivel</a:t>
            </a:r>
          </a:p>
          <a:p>
            <a:pPr lvl="4" eaLnBrk="1" latinLnBrk="0" hangingPunct="1"/>
            <a:r>
              <a:rPr lang="es-ES"/>
              <a:t>Quinto nivel</a:t>
            </a:r>
            <a:endParaRPr kumimoji="0" lang="en-U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s-ES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s-ES">
                <a:solidFill>
                  <a:prstClr val="white">
                    <a:shade val="50000"/>
                  </a:prstClr>
                </a:solidFill>
              </a:rPr>
              <a:t>Tec. Juan G. Ramiro</a:t>
            </a: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F165D81-8E9D-4EA6-AE10-29C5E6CFCF5A}" type="slidenum">
              <a:rPr lang="es-ES" smtClean="0">
                <a:solidFill>
                  <a:prstClr val="white">
                    <a:shade val="50000"/>
                  </a:prstClr>
                </a:solidFill>
              </a:rPr>
              <a:pPr>
                <a:defRPr/>
              </a:pPr>
              <a:t>‹Nº›</a:t>
            </a:fld>
            <a:endParaRPr lang="es-ES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036220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s-ES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s-ES"/>
              <a:t>Haga clic para modificar el estilo de texto del patrón</a:t>
            </a:r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s-ES"/>
              <a:t>Haga clic para modificar el estilo de texto del patrón</a:t>
            </a:r>
          </a:p>
        </p:txBody>
      </p:sp>
      <p:sp>
        <p:nvSpPr>
          <p:cNvPr id="5" name="4 Marcador de contenido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s-ES"/>
              <a:t>Haga clic para modificar el estilo de texto del patrón</a:t>
            </a:r>
          </a:p>
          <a:p>
            <a:pPr lvl="1" eaLnBrk="1" latinLnBrk="0" hangingPunct="1"/>
            <a:r>
              <a:rPr lang="es-ES"/>
              <a:t>Segundo nivel</a:t>
            </a:r>
          </a:p>
          <a:p>
            <a:pPr lvl="2" eaLnBrk="1" latinLnBrk="0" hangingPunct="1"/>
            <a:r>
              <a:rPr lang="es-ES"/>
              <a:t>Tercer nivel</a:t>
            </a:r>
          </a:p>
          <a:p>
            <a:pPr lvl="3" eaLnBrk="1" latinLnBrk="0" hangingPunct="1"/>
            <a:r>
              <a:rPr lang="es-ES"/>
              <a:t>Cuarto nivel</a:t>
            </a:r>
          </a:p>
          <a:p>
            <a:pPr lvl="4" eaLnBrk="1" latinLnBrk="0" hangingPunct="1"/>
            <a:r>
              <a:rPr lang="es-ES"/>
              <a:t>Quinto nivel</a:t>
            </a:r>
            <a:endParaRPr kumimoji="0" lang="en-US"/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s-ES"/>
              <a:t>Haga clic para modificar el estilo de texto del patrón</a:t>
            </a:r>
          </a:p>
          <a:p>
            <a:pPr lvl="1" eaLnBrk="1" latinLnBrk="0" hangingPunct="1"/>
            <a:r>
              <a:rPr lang="es-ES"/>
              <a:t>Segundo nivel</a:t>
            </a:r>
          </a:p>
          <a:p>
            <a:pPr lvl="2" eaLnBrk="1" latinLnBrk="0" hangingPunct="1"/>
            <a:r>
              <a:rPr lang="es-ES"/>
              <a:t>Tercer nivel</a:t>
            </a:r>
          </a:p>
          <a:p>
            <a:pPr lvl="3" eaLnBrk="1" latinLnBrk="0" hangingPunct="1"/>
            <a:r>
              <a:rPr lang="es-ES"/>
              <a:t>Cuarto nivel</a:t>
            </a:r>
          </a:p>
          <a:p>
            <a:pPr lvl="4" eaLnBrk="1" latinLnBrk="0" hangingPunct="1"/>
            <a:r>
              <a:rPr lang="es-ES"/>
              <a:t>Quinto nivel</a:t>
            </a:r>
            <a:endParaRPr kumimoji="0" lang="en-U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s-ES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s-ES">
                <a:solidFill>
                  <a:prstClr val="white">
                    <a:shade val="50000"/>
                  </a:prstClr>
                </a:solidFill>
              </a:rPr>
              <a:t>Tec. Juan G. Ramiro</a:t>
            </a:r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43851CD-D0BA-4400-80DE-2397383D3B50}" type="slidenum">
              <a:rPr lang="es-ES" smtClean="0">
                <a:solidFill>
                  <a:prstClr val="white">
                    <a:shade val="50000"/>
                  </a:prstClr>
                </a:solidFill>
              </a:rPr>
              <a:pPr>
                <a:defRPr/>
              </a:pPr>
              <a:t>‹Nº›</a:t>
            </a:fld>
            <a:endParaRPr lang="es-ES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604646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s-ES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s-ES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s-ES">
                <a:solidFill>
                  <a:prstClr val="white">
                    <a:shade val="50000"/>
                  </a:prstClr>
                </a:solidFill>
              </a:rPr>
              <a:t>Tec. Juan G. Ramiro</a:t>
            </a: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1356C71-3289-4E2E-89AB-B9A3D8597F48}" type="slidenum">
              <a:rPr lang="es-ES" smtClean="0">
                <a:solidFill>
                  <a:prstClr val="white">
                    <a:shade val="50000"/>
                  </a:prstClr>
                </a:solidFill>
              </a:rPr>
              <a:pPr>
                <a:defRPr/>
              </a:pPr>
              <a:t>‹Nº›</a:t>
            </a:fld>
            <a:endParaRPr lang="es-ES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503100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s-ES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s-ES">
                <a:solidFill>
                  <a:prstClr val="white">
                    <a:shade val="50000"/>
                  </a:prstClr>
                </a:solidFill>
              </a:rPr>
              <a:t>Tec. Juan G. Ramiro</a:t>
            </a: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ABB000F-2CE5-42FD-9AEA-3A24B8AC2EB9}" type="slidenum">
              <a:rPr lang="es-ES" smtClean="0">
                <a:solidFill>
                  <a:prstClr val="white">
                    <a:shade val="50000"/>
                  </a:prstClr>
                </a:solidFill>
              </a:rPr>
              <a:pPr>
                <a:defRPr/>
              </a:pPr>
              <a:t>‹Nº›</a:t>
            </a:fld>
            <a:endParaRPr lang="es-ES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769074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es-ES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s-ES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s-ES"/>
              <a:t>Haga clic para modificar el estilo de texto del patrón</a:t>
            </a:r>
          </a:p>
          <a:p>
            <a:pPr lvl="1" eaLnBrk="1" latinLnBrk="0" hangingPunct="1"/>
            <a:r>
              <a:rPr lang="es-ES"/>
              <a:t>Segundo nivel</a:t>
            </a:r>
          </a:p>
          <a:p>
            <a:pPr lvl="2" eaLnBrk="1" latinLnBrk="0" hangingPunct="1"/>
            <a:r>
              <a:rPr lang="es-ES"/>
              <a:t>Tercer nivel</a:t>
            </a:r>
          </a:p>
          <a:p>
            <a:pPr lvl="3" eaLnBrk="1" latinLnBrk="0" hangingPunct="1"/>
            <a:r>
              <a:rPr lang="es-ES"/>
              <a:t>Cuarto nivel</a:t>
            </a:r>
          </a:p>
          <a:p>
            <a:pPr lvl="4" eaLnBrk="1" latinLnBrk="0" hangingPunct="1"/>
            <a:r>
              <a:rPr lang="es-ES"/>
              <a:t>Quinto nivel</a:t>
            </a:r>
            <a:endParaRPr kumimoji="0" lang="en-U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s-ES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s-ES">
                <a:solidFill>
                  <a:prstClr val="white">
                    <a:shade val="50000"/>
                  </a:prstClr>
                </a:solidFill>
              </a:rPr>
              <a:t>Tec. Juan G. Ramiro</a:t>
            </a: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8E966C9-2394-472F-88CF-571FA34F5BDC}" type="slidenum">
              <a:rPr lang="es-ES" smtClean="0">
                <a:solidFill>
                  <a:prstClr val="white">
                    <a:shade val="50000"/>
                  </a:prstClr>
                </a:solidFill>
              </a:rPr>
              <a:pPr>
                <a:defRPr/>
              </a:pPr>
              <a:t>‹Nº›</a:t>
            </a:fld>
            <a:endParaRPr lang="es-ES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12000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AR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/>
              <a:t>Tec. Coop. Juan Ramiro</a:t>
            </a: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061CACE-7B0C-4872-959C-BA3A8A223D90}" type="slidenum">
              <a:rPr lang="es-ES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49584664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es-ES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es-ES">
                <a:solidFill>
                  <a:schemeClr val="lt1"/>
                </a:solidFill>
                <a:latin typeface="+mn-lt"/>
                <a:ea typeface="+mn-ea"/>
                <a:cs typeface="+mn-cs"/>
              </a:rPr>
              <a:t>Haga clic en el icono para agregar una imagen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s-ES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s-ES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s-ES">
                <a:solidFill>
                  <a:prstClr val="white">
                    <a:shade val="50000"/>
                  </a:prstClr>
                </a:solidFill>
              </a:rPr>
              <a:t>Tec. Juan G. Ramiro</a:t>
            </a: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5840777-E713-49B9-A8BD-4E622243EA44}" type="slidenum">
              <a:rPr lang="es-ES" smtClean="0">
                <a:solidFill>
                  <a:prstClr val="white">
                    <a:shade val="50000"/>
                  </a:prstClr>
                </a:solidFill>
              </a:rPr>
              <a:pPr>
                <a:defRPr/>
              </a:pPr>
              <a:t>‹Nº›</a:t>
            </a:fld>
            <a:endParaRPr lang="es-ES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280017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s-ES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s-ES"/>
              <a:t>Haga clic para modificar el estilo de texto del patrón</a:t>
            </a:r>
          </a:p>
          <a:p>
            <a:pPr lvl="1" eaLnBrk="1" latinLnBrk="0" hangingPunct="1"/>
            <a:r>
              <a:rPr lang="es-ES"/>
              <a:t>Segundo nivel</a:t>
            </a:r>
          </a:p>
          <a:p>
            <a:pPr lvl="2" eaLnBrk="1" latinLnBrk="0" hangingPunct="1"/>
            <a:r>
              <a:rPr lang="es-ES"/>
              <a:t>Tercer nivel</a:t>
            </a:r>
          </a:p>
          <a:p>
            <a:pPr lvl="3" eaLnBrk="1" latinLnBrk="0" hangingPunct="1"/>
            <a:r>
              <a:rPr lang="es-ES"/>
              <a:t>Cuarto nivel</a:t>
            </a:r>
          </a:p>
          <a:p>
            <a:pPr lvl="4" eaLnBrk="1" latinLnBrk="0" hangingPunct="1"/>
            <a:r>
              <a:rPr lang="es-ES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s-ES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s-ES">
                <a:solidFill>
                  <a:prstClr val="white">
                    <a:shade val="50000"/>
                  </a:prstClr>
                </a:solidFill>
              </a:rPr>
              <a:t>Tec. Juan G. Ramiro</a:t>
            </a: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1AA425D-8E57-4861-8DC4-BC547491CC75}" type="slidenum">
              <a:rPr lang="es-ES" smtClean="0">
                <a:solidFill>
                  <a:prstClr val="white">
                    <a:shade val="50000"/>
                  </a:prstClr>
                </a:solidFill>
              </a:rPr>
              <a:pPr>
                <a:defRPr/>
              </a:pPr>
              <a:t>‹Nº›</a:t>
            </a:fld>
            <a:endParaRPr lang="es-ES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730481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s-ES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s-ES"/>
              <a:t>Haga clic para modificar el estilo de texto del patrón</a:t>
            </a:r>
          </a:p>
          <a:p>
            <a:pPr lvl="1" eaLnBrk="1" latinLnBrk="0" hangingPunct="1"/>
            <a:r>
              <a:rPr lang="es-ES"/>
              <a:t>Segundo nivel</a:t>
            </a:r>
          </a:p>
          <a:p>
            <a:pPr lvl="2" eaLnBrk="1" latinLnBrk="0" hangingPunct="1"/>
            <a:r>
              <a:rPr lang="es-ES"/>
              <a:t>Tercer nivel</a:t>
            </a:r>
          </a:p>
          <a:p>
            <a:pPr lvl="3" eaLnBrk="1" latinLnBrk="0" hangingPunct="1"/>
            <a:r>
              <a:rPr lang="es-ES"/>
              <a:t>Cuarto nivel</a:t>
            </a:r>
          </a:p>
          <a:p>
            <a:pPr lvl="4" eaLnBrk="1" latinLnBrk="0" hangingPunct="1"/>
            <a:r>
              <a:rPr lang="es-ES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s-ES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s-ES">
                <a:solidFill>
                  <a:prstClr val="white">
                    <a:shade val="50000"/>
                  </a:prstClr>
                </a:solidFill>
              </a:rPr>
              <a:t>Tec. Juan G. Ramiro</a:t>
            </a: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8D45921-CC9A-4071-80F1-40B43B1D3919}" type="slidenum">
              <a:rPr lang="es-ES" smtClean="0">
                <a:solidFill>
                  <a:prstClr val="white">
                    <a:shade val="50000"/>
                  </a:prstClr>
                </a:solidFill>
              </a:rPr>
              <a:pPr>
                <a:defRPr/>
              </a:pPr>
              <a:t>‹Nº›</a:t>
            </a:fld>
            <a:endParaRPr lang="es-ES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967488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dgm">
  <p:cSld name="Título y diagrama u organigra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2 Marcador de SmartArt"/>
          <p:cNvSpPr>
            <a:spLocks noGrp="1"/>
          </p:cNvSpPr>
          <p:nvPr>
            <p:ph type="dgm" idx="1"/>
          </p:nvPr>
        </p:nvSpPr>
        <p:spPr>
          <a:xfrm>
            <a:off x="685800" y="1981200"/>
            <a:ext cx="7772400" cy="4114800"/>
          </a:xfrm>
        </p:spPr>
        <p:txBody>
          <a:bodyPr/>
          <a:lstStyle/>
          <a:p>
            <a:pPr lvl="0"/>
            <a:endParaRPr lang="es-AR" noProof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s-ES">
                <a:solidFill>
                  <a:prstClr val="white">
                    <a:shade val="50000"/>
                  </a:prstClr>
                </a:solidFill>
              </a:rPr>
              <a:t>Tec. Juan G. Ramiro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409230F-8BF3-421D-8C66-50EB89996475}" type="slidenum">
              <a:rPr lang="es-ES">
                <a:solidFill>
                  <a:prstClr val="white">
                    <a:shade val="50000"/>
                  </a:prstClr>
                </a:solidFill>
              </a:rPr>
              <a:pPr>
                <a:defRPr/>
              </a:pPr>
              <a:t>‹Nº›</a:t>
            </a:fld>
            <a:endParaRPr lang="es-ES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205341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7826" name="Group 2"/>
          <p:cNvGrpSpPr>
            <a:grpSpLocks/>
          </p:cNvGrpSpPr>
          <p:nvPr/>
        </p:nvGrpSpPr>
        <p:grpSpPr bwMode="auto">
          <a:xfrm>
            <a:off x="319088" y="1752600"/>
            <a:ext cx="8824912" cy="5129213"/>
            <a:chOff x="201" y="1104"/>
            <a:chExt cx="5559" cy="3231"/>
          </a:xfrm>
        </p:grpSpPr>
        <p:sp>
          <p:nvSpPr>
            <p:cNvPr id="77827" name="Freeform 3"/>
            <p:cNvSpPr>
              <a:spLocks/>
            </p:cNvSpPr>
            <p:nvPr/>
          </p:nvSpPr>
          <p:spPr bwMode="ltGray">
            <a:xfrm>
              <a:off x="210" y="1104"/>
              <a:ext cx="5550" cy="3216"/>
            </a:xfrm>
            <a:custGeom>
              <a:avLst/>
              <a:gdLst>
                <a:gd name="T0" fmla="*/ 335 w 5550"/>
                <a:gd name="T1" fmla="*/ 0 h 3216"/>
                <a:gd name="T2" fmla="*/ 333 w 5550"/>
                <a:gd name="T3" fmla="*/ 1290 h 3216"/>
                <a:gd name="T4" fmla="*/ 0 w 5550"/>
                <a:gd name="T5" fmla="*/ 1290 h 3216"/>
                <a:gd name="T6" fmla="*/ 6 w 5550"/>
                <a:gd name="T7" fmla="*/ 3210 h 3216"/>
                <a:gd name="T8" fmla="*/ 5550 w 5550"/>
                <a:gd name="T9" fmla="*/ 3216 h 3216"/>
                <a:gd name="T10" fmla="*/ 5550 w 5550"/>
                <a:gd name="T11" fmla="*/ 0 h 3216"/>
                <a:gd name="T12" fmla="*/ 335 w 5550"/>
                <a:gd name="T13" fmla="*/ 0 h 3216"/>
                <a:gd name="T14" fmla="*/ 335 w 5550"/>
                <a:gd name="T15" fmla="*/ 0 h 32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550" h="3216">
                  <a:moveTo>
                    <a:pt x="335" y="0"/>
                  </a:moveTo>
                  <a:lnTo>
                    <a:pt x="333" y="1290"/>
                  </a:lnTo>
                  <a:lnTo>
                    <a:pt x="0" y="1290"/>
                  </a:lnTo>
                  <a:lnTo>
                    <a:pt x="6" y="3210"/>
                  </a:lnTo>
                  <a:lnTo>
                    <a:pt x="5550" y="3216"/>
                  </a:lnTo>
                  <a:lnTo>
                    <a:pt x="5550" y="0"/>
                  </a:lnTo>
                  <a:lnTo>
                    <a:pt x="335" y="0"/>
                  </a:lnTo>
                  <a:lnTo>
                    <a:pt x="335" y="0"/>
                  </a:lnTo>
                  <a:close/>
                </a:path>
              </a:pathLst>
            </a:custGeom>
            <a:solidFill>
              <a:schemeClr val="bg2">
                <a:alpha val="39999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s-AR">
                <a:solidFill>
                  <a:srgbClr val="FFFFFF"/>
                </a:solidFill>
              </a:endParaRPr>
            </a:p>
          </p:txBody>
        </p:sp>
        <p:sp>
          <p:nvSpPr>
            <p:cNvPr id="77828" name="Freeform 4"/>
            <p:cNvSpPr>
              <a:spLocks/>
            </p:cNvSpPr>
            <p:nvPr/>
          </p:nvSpPr>
          <p:spPr bwMode="ltGray">
            <a:xfrm>
              <a:off x="528" y="2400"/>
              <a:ext cx="5232" cy="1920"/>
            </a:xfrm>
            <a:custGeom>
              <a:avLst/>
              <a:gdLst>
                <a:gd name="T0" fmla="*/ 0 w 4897"/>
                <a:gd name="T1" fmla="*/ 0 h 2182"/>
                <a:gd name="T2" fmla="*/ 0 w 4897"/>
                <a:gd name="T3" fmla="*/ 2182 h 2182"/>
                <a:gd name="T4" fmla="*/ 4897 w 4897"/>
                <a:gd name="T5" fmla="*/ 2182 h 2182"/>
                <a:gd name="T6" fmla="*/ 4897 w 4897"/>
                <a:gd name="T7" fmla="*/ 0 h 2182"/>
                <a:gd name="T8" fmla="*/ 0 w 4897"/>
                <a:gd name="T9" fmla="*/ 0 h 2182"/>
                <a:gd name="T10" fmla="*/ 0 w 4897"/>
                <a:gd name="T11" fmla="*/ 0 h 21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897" h="2182">
                  <a:moveTo>
                    <a:pt x="0" y="0"/>
                  </a:moveTo>
                  <a:lnTo>
                    <a:pt x="0" y="2182"/>
                  </a:lnTo>
                  <a:lnTo>
                    <a:pt x="4897" y="2182"/>
                  </a:lnTo>
                  <a:lnTo>
                    <a:pt x="4897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2">
                <a:alpha val="3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s-AR">
                <a:solidFill>
                  <a:srgbClr val="FFFFFF"/>
                </a:solidFill>
              </a:endParaRPr>
            </a:p>
          </p:txBody>
        </p:sp>
        <p:sp>
          <p:nvSpPr>
            <p:cNvPr id="77829" name="Freeform 5"/>
            <p:cNvSpPr>
              <a:spLocks/>
            </p:cNvSpPr>
            <p:nvPr/>
          </p:nvSpPr>
          <p:spPr bwMode="ltGray">
            <a:xfrm>
              <a:off x="201" y="2377"/>
              <a:ext cx="3455" cy="29"/>
            </a:xfrm>
            <a:custGeom>
              <a:avLst/>
              <a:gdLst>
                <a:gd name="T0" fmla="*/ 0 w 5387"/>
                <a:gd name="T1" fmla="*/ 0 h 149"/>
                <a:gd name="T2" fmla="*/ 0 w 5387"/>
                <a:gd name="T3" fmla="*/ 149 h 149"/>
                <a:gd name="T4" fmla="*/ 5387 w 5387"/>
                <a:gd name="T5" fmla="*/ 149 h 149"/>
                <a:gd name="T6" fmla="*/ 5387 w 5387"/>
                <a:gd name="T7" fmla="*/ 0 h 149"/>
                <a:gd name="T8" fmla="*/ 0 w 5387"/>
                <a:gd name="T9" fmla="*/ 0 h 149"/>
                <a:gd name="T10" fmla="*/ 0 w 5387"/>
                <a:gd name="T11" fmla="*/ 0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387" h="149">
                  <a:moveTo>
                    <a:pt x="0" y="0"/>
                  </a:moveTo>
                  <a:lnTo>
                    <a:pt x="0" y="149"/>
                  </a:lnTo>
                  <a:lnTo>
                    <a:pt x="5387" y="149"/>
                  </a:lnTo>
                  <a:lnTo>
                    <a:pt x="5387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alpha val="0"/>
                  </a:schemeClr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s-AR">
                <a:solidFill>
                  <a:srgbClr val="FFFFFF"/>
                </a:solidFill>
              </a:endParaRPr>
            </a:p>
          </p:txBody>
        </p:sp>
        <p:sp>
          <p:nvSpPr>
            <p:cNvPr id="77830" name="Freeform 6"/>
            <p:cNvSpPr>
              <a:spLocks/>
            </p:cNvSpPr>
            <p:nvPr/>
          </p:nvSpPr>
          <p:spPr bwMode="ltGray">
            <a:xfrm>
              <a:off x="528" y="1104"/>
              <a:ext cx="4894" cy="29"/>
            </a:xfrm>
            <a:custGeom>
              <a:avLst/>
              <a:gdLst>
                <a:gd name="T0" fmla="*/ 0 w 5387"/>
                <a:gd name="T1" fmla="*/ 0 h 149"/>
                <a:gd name="T2" fmla="*/ 0 w 5387"/>
                <a:gd name="T3" fmla="*/ 149 h 149"/>
                <a:gd name="T4" fmla="*/ 5387 w 5387"/>
                <a:gd name="T5" fmla="*/ 149 h 149"/>
                <a:gd name="T6" fmla="*/ 5387 w 5387"/>
                <a:gd name="T7" fmla="*/ 0 h 149"/>
                <a:gd name="T8" fmla="*/ 0 w 5387"/>
                <a:gd name="T9" fmla="*/ 0 h 149"/>
                <a:gd name="T10" fmla="*/ 0 w 5387"/>
                <a:gd name="T11" fmla="*/ 0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387" h="149">
                  <a:moveTo>
                    <a:pt x="0" y="0"/>
                  </a:moveTo>
                  <a:lnTo>
                    <a:pt x="0" y="149"/>
                  </a:lnTo>
                  <a:lnTo>
                    <a:pt x="5387" y="149"/>
                  </a:lnTo>
                  <a:lnTo>
                    <a:pt x="5387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alpha val="0"/>
                  </a:schemeClr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s-AR">
                <a:solidFill>
                  <a:srgbClr val="FFFFFF"/>
                </a:solidFill>
              </a:endParaRPr>
            </a:p>
          </p:txBody>
        </p:sp>
        <p:sp>
          <p:nvSpPr>
            <p:cNvPr id="77831" name="Freeform 7"/>
            <p:cNvSpPr>
              <a:spLocks/>
            </p:cNvSpPr>
            <p:nvPr/>
          </p:nvSpPr>
          <p:spPr bwMode="ltGray">
            <a:xfrm>
              <a:off x="201" y="2377"/>
              <a:ext cx="30" cy="1958"/>
            </a:xfrm>
            <a:custGeom>
              <a:avLst/>
              <a:gdLst>
                <a:gd name="T0" fmla="*/ 0 w 30"/>
                <a:gd name="T1" fmla="*/ 0 h 1416"/>
                <a:gd name="T2" fmla="*/ 0 w 30"/>
                <a:gd name="T3" fmla="*/ 1416 h 1416"/>
                <a:gd name="T4" fmla="*/ 29 w 30"/>
                <a:gd name="T5" fmla="*/ 1416 h 1416"/>
                <a:gd name="T6" fmla="*/ 30 w 30"/>
                <a:gd name="T7" fmla="*/ 27 h 1416"/>
                <a:gd name="T8" fmla="*/ 0 w 30"/>
                <a:gd name="T9" fmla="*/ 0 h 1416"/>
                <a:gd name="T10" fmla="*/ 0 w 30"/>
                <a:gd name="T11" fmla="*/ 0 h 14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0" h="1416">
                  <a:moveTo>
                    <a:pt x="0" y="0"/>
                  </a:moveTo>
                  <a:lnTo>
                    <a:pt x="0" y="1416"/>
                  </a:lnTo>
                  <a:lnTo>
                    <a:pt x="29" y="1416"/>
                  </a:lnTo>
                  <a:lnTo>
                    <a:pt x="30" y="27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gamma/>
                    <a:tint val="87843"/>
                    <a:invGamma/>
                  </a:schemeClr>
                </a:gs>
                <a:gs pos="100000">
                  <a:schemeClr val="bg2">
                    <a:alpha val="0"/>
                  </a:scheme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s-AR">
                <a:solidFill>
                  <a:srgbClr val="FFFFFF"/>
                </a:solidFill>
              </a:endParaRPr>
            </a:p>
          </p:txBody>
        </p:sp>
        <p:sp>
          <p:nvSpPr>
            <p:cNvPr id="77832" name="Freeform 8"/>
            <p:cNvSpPr>
              <a:spLocks/>
            </p:cNvSpPr>
            <p:nvPr/>
          </p:nvSpPr>
          <p:spPr bwMode="ltGray">
            <a:xfrm>
              <a:off x="528" y="1104"/>
              <a:ext cx="29" cy="3225"/>
            </a:xfrm>
            <a:custGeom>
              <a:avLst/>
              <a:gdLst>
                <a:gd name="T0" fmla="*/ 0 w 29"/>
                <a:gd name="T1" fmla="*/ 0 h 2161"/>
                <a:gd name="T2" fmla="*/ 0 w 29"/>
                <a:gd name="T3" fmla="*/ 2161 h 2161"/>
                <a:gd name="T4" fmla="*/ 29 w 29"/>
                <a:gd name="T5" fmla="*/ 2161 h 2161"/>
                <a:gd name="T6" fmla="*/ 27 w 29"/>
                <a:gd name="T7" fmla="*/ 27 h 2161"/>
                <a:gd name="T8" fmla="*/ 0 w 29"/>
                <a:gd name="T9" fmla="*/ 0 h 2161"/>
                <a:gd name="T10" fmla="*/ 0 w 29"/>
                <a:gd name="T11" fmla="*/ 0 h 21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9" h="2161">
                  <a:moveTo>
                    <a:pt x="0" y="0"/>
                  </a:moveTo>
                  <a:lnTo>
                    <a:pt x="0" y="2161"/>
                  </a:lnTo>
                  <a:lnTo>
                    <a:pt x="29" y="2161"/>
                  </a:lnTo>
                  <a:lnTo>
                    <a:pt x="27" y="27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gamma/>
                    <a:tint val="87843"/>
                    <a:invGamma/>
                  </a:schemeClr>
                </a:gs>
                <a:gs pos="100000">
                  <a:schemeClr val="bg2">
                    <a:alpha val="0"/>
                  </a:scheme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s-AR">
                <a:solidFill>
                  <a:srgbClr val="FFFFFF"/>
                </a:solidFill>
              </a:endParaRPr>
            </a:p>
          </p:txBody>
        </p:sp>
      </p:grpSp>
      <p:sp>
        <p:nvSpPr>
          <p:cNvPr id="77833" name="Rectangle 9"/>
          <p:cNvSpPr>
            <a:spLocks noGrp="1" noChangeArrowheads="1"/>
          </p:cNvSpPr>
          <p:nvPr>
            <p:ph type="ctrTitle" sz="quarter"/>
          </p:nvPr>
        </p:nvSpPr>
        <p:spPr>
          <a:xfrm>
            <a:off x="990600" y="1905000"/>
            <a:ext cx="7772400" cy="1736725"/>
          </a:xfrm>
        </p:spPr>
        <p:txBody>
          <a:bodyPr anchor="t"/>
          <a:lstStyle>
            <a:lvl1pPr>
              <a:defRPr sz="5400"/>
            </a:lvl1pPr>
          </a:lstStyle>
          <a:p>
            <a:pPr lvl="0"/>
            <a:r>
              <a:rPr lang="es-ES" noProof="0"/>
              <a:t>Haga clic para cambiar el estilo de título	</a:t>
            </a:r>
          </a:p>
        </p:txBody>
      </p:sp>
      <p:sp>
        <p:nvSpPr>
          <p:cNvPr id="77834" name="Rectangle 10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990600" y="3962400"/>
            <a:ext cx="6781800" cy="1752600"/>
          </a:xfrm>
        </p:spPr>
        <p:txBody>
          <a:bodyPr/>
          <a:lstStyle>
            <a:lvl1pPr marL="0" indent="0">
              <a:buFont typeface="Wingdings" pitchFamily="2" charset="2"/>
              <a:buNone/>
              <a:defRPr/>
            </a:lvl1pPr>
          </a:lstStyle>
          <a:p>
            <a:pPr lvl="0"/>
            <a:r>
              <a:rPr lang="es-ES" noProof="0"/>
              <a:t>Haga clic para modificar el estilo de subtítulo del patrón</a:t>
            </a:r>
          </a:p>
        </p:txBody>
      </p:sp>
      <p:sp>
        <p:nvSpPr>
          <p:cNvPr id="77835" name="Rectangle 11"/>
          <p:cNvSpPr>
            <a:spLocks noGrp="1" noChangeArrowheads="1"/>
          </p:cNvSpPr>
          <p:nvPr>
            <p:ph type="dt" sz="quarter" idx="2"/>
          </p:nvPr>
        </p:nvSpPr>
        <p:spPr>
          <a:xfrm>
            <a:off x="990600" y="6245225"/>
            <a:ext cx="1901825" cy="476250"/>
          </a:xfrm>
        </p:spPr>
        <p:txBody>
          <a:bodyPr/>
          <a:lstStyle>
            <a:lvl1pPr>
              <a:defRPr/>
            </a:lvl1pPr>
          </a:lstStyle>
          <a:p>
            <a:endParaRPr lang="es-ES">
              <a:solidFill>
                <a:srgbClr val="FFFFFF"/>
              </a:solidFill>
            </a:endParaRPr>
          </a:p>
        </p:txBody>
      </p:sp>
      <p:sp>
        <p:nvSpPr>
          <p:cNvPr id="77836" name="Rectangle 12"/>
          <p:cNvSpPr>
            <a:spLocks noGrp="1" noChangeArrowheads="1"/>
          </p:cNvSpPr>
          <p:nvPr>
            <p:ph type="ftr" sz="quarter" idx="3"/>
          </p:nvPr>
        </p:nvSpPr>
        <p:spPr>
          <a:xfrm>
            <a:off x="3468688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r>
              <a:rPr lang="es-ES">
                <a:solidFill>
                  <a:srgbClr val="FFFFFF"/>
                </a:solidFill>
              </a:rPr>
              <a:t>Tec. Coop. Juan Ramiro</a:t>
            </a:r>
          </a:p>
        </p:txBody>
      </p:sp>
      <p:sp>
        <p:nvSpPr>
          <p:cNvPr id="77837" name="Rectangle 13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E5887AF2-A40F-4D55-8384-A20E1B32DE8D}" type="slidenum">
              <a:rPr lang="es-ES">
                <a:solidFill>
                  <a:srgbClr val="FFFFFF"/>
                </a:solidFill>
              </a:rPr>
              <a:pPr/>
              <a:t>‹Nº›</a:t>
            </a:fld>
            <a:endParaRPr lang="es-E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9180237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AR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>
              <a:solidFill>
                <a:srgbClr val="FFFFFF"/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>
                <a:solidFill>
                  <a:srgbClr val="FFFFFF"/>
                </a:solidFill>
              </a:rPr>
              <a:t>Tec. Coop. Juan Ramiro</a:t>
            </a: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CEAA67A-EC52-4A61-B0FA-6054F73319FE}" type="slidenum">
              <a:rPr lang="es-ES">
                <a:solidFill>
                  <a:srgbClr val="FFFFFF"/>
                </a:solidFill>
              </a:rPr>
              <a:pPr/>
              <a:t>‹Nº›</a:t>
            </a:fld>
            <a:endParaRPr lang="es-E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98009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>
              <a:solidFill>
                <a:srgbClr val="FFFFFF"/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>
                <a:solidFill>
                  <a:srgbClr val="FFFFFF"/>
                </a:solidFill>
              </a:rPr>
              <a:t>Tec. Coop. Juan Ramiro</a:t>
            </a: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E350D89-D8D3-4142-B260-923C8AD286E2}" type="slidenum">
              <a:rPr lang="es-ES">
                <a:solidFill>
                  <a:srgbClr val="FFFFFF"/>
                </a:solidFill>
              </a:rPr>
              <a:pPr/>
              <a:t>‹Nº›</a:t>
            </a:fld>
            <a:endParaRPr lang="es-E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805033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838200" y="1905000"/>
            <a:ext cx="3927475" cy="4191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AR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918075" y="1905000"/>
            <a:ext cx="3927475" cy="4191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AR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>
              <a:solidFill>
                <a:srgbClr val="FFFFFF"/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>
                <a:solidFill>
                  <a:srgbClr val="FFFFFF"/>
                </a:solidFill>
              </a:rPr>
              <a:t>Tec. Coop. Juan Ramiro</a:t>
            </a: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CF61EE1-8196-428C-B614-0340C709F9AE}" type="slidenum">
              <a:rPr lang="es-ES">
                <a:solidFill>
                  <a:srgbClr val="FFFFFF"/>
                </a:solidFill>
              </a:rPr>
              <a:pPr/>
              <a:t>‹Nº›</a:t>
            </a:fld>
            <a:endParaRPr lang="es-E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807942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AR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AR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>
              <a:solidFill>
                <a:srgbClr val="FFFFFF"/>
              </a:solidFill>
            </a:endParaRPr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>
                <a:solidFill>
                  <a:srgbClr val="FFFFFF"/>
                </a:solidFill>
              </a:rPr>
              <a:t>Tec. Coop. Juan Ramiro</a:t>
            </a:r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30602F3-1D7D-4C21-8B2F-E3C62203E632}" type="slidenum">
              <a:rPr lang="es-ES">
                <a:solidFill>
                  <a:srgbClr val="FFFFFF"/>
                </a:solidFill>
              </a:rPr>
              <a:pPr/>
              <a:t>‹Nº›</a:t>
            </a:fld>
            <a:endParaRPr lang="es-E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6709878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>
              <a:solidFill>
                <a:srgbClr val="FFFFFF"/>
              </a:solidFill>
            </a:endParaRPr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>
                <a:solidFill>
                  <a:srgbClr val="FFFFFF"/>
                </a:solidFill>
              </a:rPr>
              <a:t>Tec. Coop. Juan Ramiro</a:t>
            </a: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E044D67-029B-4618-9125-FB73BF0230DF}" type="slidenum">
              <a:rPr lang="es-ES">
                <a:solidFill>
                  <a:srgbClr val="FFFFFF"/>
                </a:solidFill>
              </a:rPr>
              <a:pPr/>
              <a:t>‹Nº›</a:t>
            </a:fld>
            <a:endParaRPr lang="es-E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51626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/>
              <a:t>Tec. Coop. Juan Ramiro</a:t>
            </a: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D1846EE-EEC6-4D59-8C0A-E444920AC33C}" type="slidenum">
              <a:rPr lang="es-ES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245950401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>
              <a:solidFill>
                <a:srgbClr val="FFFFFF"/>
              </a:solidFill>
            </a:endParaRPr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>
                <a:solidFill>
                  <a:srgbClr val="FFFFFF"/>
                </a:solidFill>
              </a:rPr>
              <a:t>Tec. Coop. Juan Ramiro</a:t>
            </a: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8886640-6654-473B-9C75-FAC5527CD50D}" type="slidenum">
              <a:rPr lang="es-ES">
                <a:solidFill>
                  <a:srgbClr val="FFFFFF"/>
                </a:solidFill>
              </a:rPr>
              <a:pPr/>
              <a:t>‹Nº›</a:t>
            </a:fld>
            <a:endParaRPr lang="es-E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6446579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AR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>
              <a:solidFill>
                <a:srgbClr val="FFFFFF"/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>
                <a:solidFill>
                  <a:srgbClr val="FFFFFF"/>
                </a:solidFill>
              </a:rPr>
              <a:t>Tec. Coop. Juan Ramiro</a:t>
            </a: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36A0714-B174-4578-9D5D-98FA51E96121}" type="slidenum">
              <a:rPr lang="es-ES">
                <a:solidFill>
                  <a:srgbClr val="FFFFFF"/>
                </a:solidFill>
              </a:rPr>
              <a:pPr/>
              <a:t>‹Nº›</a:t>
            </a:fld>
            <a:endParaRPr lang="es-E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2492166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AR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>
              <a:solidFill>
                <a:srgbClr val="FFFFFF"/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>
                <a:solidFill>
                  <a:srgbClr val="FFFFFF"/>
                </a:solidFill>
              </a:rPr>
              <a:t>Tec. Coop. Juan Ramiro</a:t>
            </a: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A8AE70D-86E4-487F-8220-E05CB6301DC0}" type="slidenum">
              <a:rPr lang="es-ES">
                <a:solidFill>
                  <a:srgbClr val="FFFFFF"/>
                </a:solidFill>
              </a:rPr>
              <a:pPr/>
              <a:t>‹Nº›</a:t>
            </a:fld>
            <a:endParaRPr lang="es-E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9308279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AR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>
              <a:solidFill>
                <a:srgbClr val="FFFFFF"/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>
                <a:solidFill>
                  <a:srgbClr val="FFFFFF"/>
                </a:solidFill>
              </a:rPr>
              <a:t>Tec. Coop. Juan Ramiro</a:t>
            </a: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711088A-84FE-4224-9692-2FE2AC6A58B9}" type="slidenum">
              <a:rPr lang="es-ES">
                <a:solidFill>
                  <a:srgbClr val="FFFFFF"/>
                </a:solidFill>
              </a:rPr>
              <a:pPr/>
              <a:t>‹Nº›</a:t>
            </a:fld>
            <a:endParaRPr lang="es-E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567423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748463" y="244475"/>
            <a:ext cx="2097087" cy="5851525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44475"/>
            <a:ext cx="6138863" cy="5851525"/>
          </a:xfr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AR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>
              <a:solidFill>
                <a:srgbClr val="FFFFFF"/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>
                <a:solidFill>
                  <a:srgbClr val="FFFFFF"/>
                </a:solidFill>
              </a:rPr>
              <a:t>Tec. Coop. Juan Ramiro</a:t>
            </a: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C42BC2F-EBA5-484C-8121-6BCFD62FBD71}" type="slidenum">
              <a:rPr lang="es-ES">
                <a:solidFill>
                  <a:srgbClr val="FFFFFF"/>
                </a:solidFill>
              </a:rPr>
              <a:pPr/>
              <a:t>‹Nº›</a:t>
            </a:fld>
            <a:endParaRPr lang="es-E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8065598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9 Triángulo rectángulo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8 Título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s-ES"/>
              <a:t>Haga clic para modificar el estilo de título del patrón</a:t>
            </a:r>
            <a:endParaRPr kumimoji="0" lang="en-US"/>
          </a:p>
        </p:txBody>
      </p:sp>
      <p:sp>
        <p:nvSpPr>
          <p:cNvPr id="17" name="16 Subtítulo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s-ES"/>
              <a:t>Haga clic para modificar el estilo de subtítulo del patrón</a:t>
            </a:r>
            <a:endParaRPr kumimoji="0" lang="en-US"/>
          </a:p>
        </p:txBody>
      </p:sp>
      <p:grpSp>
        <p:nvGrpSpPr>
          <p:cNvPr id="2" name="1 Grupo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6 Forma libre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8" name="7 Forma libre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1" name="10 Forma libre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/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11 Conector recto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29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endParaRPr lang="es-ES"/>
          </a:p>
        </p:txBody>
      </p:sp>
      <p:sp>
        <p:nvSpPr>
          <p:cNvPr id="19" name="18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r>
              <a:rPr lang="es-ES"/>
              <a:t>Tec. Coop. Juan Ramiro</a:t>
            </a:r>
          </a:p>
        </p:txBody>
      </p:sp>
      <p:sp>
        <p:nvSpPr>
          <p:cNvPr id="27" name="2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2889169B-20C3-46B1-93CE-44F6E6A65BBE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s-ES"/>
              <a:t>Haga clic para modificar el estilo de texto del patrón</a:t>
            </a:r>
          </a:p>
          <a:p>
            <a:pPr lvl="1" eaLnBrk="1" latinLnBrk="0" hangingPunct="1"/>
            <a:r>
              <a:rPr lang="es-ES"/>
              <a:t>Segundo nivel</a:t>
            </a:r>
          </a:p>
          <a:p>
            <a:pPr lvl="2" eaLnBrk="1" latinLnBrk="0" hangingPunct="1"/>
            <a:r>
              <a:rPr lang="es-ES"/>
              <a:t>Tercer nivel</a:t>
            </a:r>
          </a:p>
          <a:p>
            <a:pPr lvl="3" eaLnBrk="1" latinLnBrk="0" hangingPunct="1"/>
            <a:r>
              <a:rPr lang="es-ES"/>
              <a:t>Cuarto nivel</a:t>
            </a:r>
          </a:p>
          <a:p>
            <a:pPr lvl="4" eaLnBrk="1" latinLnBrk="0" hangingPunct="1"/>
            <a:r>
              <a:rPr lang="es-ES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/>
              <a:t>Tec. Coop. Juan Ramiro</a:t>
            </a: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61CACE-7B0C-4872-959C-BA3A8A223D90}" type="slidenum">
              <a:rPr lang="es-ES" smtClean="0"/>
              <a:pPr/>
              <a:t>‹Nº›</a:t>
            </a:fld>
            <a:endParaRPr lang="es-ES"/>
          </a:p>
        </p:txBody>
      </p:sp>
      <p:sp>
        <p:nvSpPr>
          <p:cNvPr id="7" name="6 Título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kumimoji="0" lang="es-ES"/>
              <a:t>Haga clic para modificar el estilo de título del patrón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s-ES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s-ES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/>
              <a:t>Tec. Coop. Juan Ramiro</a:t>
            </a: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1846EE-EEC6-4D59-8C0A-E444920AC33C}" type="slidenum">
              <a:rPr lang="es-ES" smtClean="0"/>
              <a:pPr/>
              <a:t>‹Nº›</a:t>
            </a:fld>
            <a:endParaRPr lang="es-ES"/>
          </a:p>
        </p:txBody>
      </p:sp>
      <p:sp>
        <p:nvSpPr>
          <p:cNvPr id="7" name="6 Cheurón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  <p:sp>
        <p:nvSpPr>
          <p:cNvPr id="8" name="7 Cheurón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s-ES"/>
              <a:t>Haga clic para modificar el estilo de texto del patrón</a:t>
            </a:r>
          </a:p>
          <a:p>
            <a:pPr lvl="1" eaLnBrk="1" latinLnBrk="0" hangingPunct="1"/>
            <a:r>
              <a:rPr lang="es-ES"/>
              <a:t>Segundo nivel</a:t>
            </a:r>
          </a:p>
          <a:p>
            <a:pPr lvl="2" eaLnBrk="1" latinLnBrk="0" hangingPunct="1"/>
            <a:r>
              <a:rPr lang="es-ES"/>
              <a:t>Tercer nivel</a:t>
            </a:r>
          </a:p>
          <a:p>
            <a:pPr lvl="3" eaLnBrk="1" latinLnBrk="0" hangingPunct="1"/>
            <a:r>
              <a:rPr lang="es-ES"/>
              <a:t>Cuarto nivel</a:t>
            </a:r>
          </a:p>
          <a:p>
            <a:pPr lvl="4" eaLnBrk="1" latinLnBrk="0" hangingPunct="1"/>
            <a:r>
              <a:rPr lang="es-ES"/>
              <a:t>Quinto nivel</a:t>
            </a:r>
            <a:endParaRPr kumimoji="0" lang="en-U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s-ES"/>
              <a:t>Haga clic para modificar el estilo de texto del patrón</a:t>
            </a:r>
          </a:p>
          <a:p>
            <a:pPr lvl="1" eaLnBrk="1" latinLnBrk="0" hangingPunct="1"/>
            <a:r>
              <a:rPr lang="es-ES"/>
              <a:t>Segundo nivel</a:t>
            </a:r>
          </a:p>
          <a:p>
            <a:pPr lvl="2" eaLnBrk="1" latinLnBrk="0" hangingPunct="1"/>
            <a:r>
              <a:rPr lang="es-ES"/>
              <a:t>Tercer nivel</a:t>
            </a:r>
          </a:p>
          <a:p>
            <a:pPr lvl="3" eaLnBrk="1" latinLnBrk="0" hangingPunct="1"/>
            <a:r>
              <a:rPr lang="es-ES"/>
              <a:t>Cuarto nivel</a:t>
            </a:r>
          </a:p>
          <a:p>
            <a:pPr lvl="4" eaLnBrk="1" latinLnBrk="0" hangingPunct="1"/>
            <a:r>
              <a:rPr lang="es-ES"/>
              <a:t>Quinto nivel</a:t>
            </a:r>
            <a:endParaRPr kumimoji="0" lang="en-U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/>
              <a:t>Tec. Coop. Juan Ramiro</a:t>
            </a: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462A47-2EAA-4344-B01A-F24CC935A015}" type="slidenum">
              <a:rPr lang="es-ES" smtClean="0"/>
              <a:pPr/>
              <a:t>‹Nº›</a:t>
            </a:fld>
            <a:endParaRPr lang="es-ES"/>
          </a:p>
        </p:txBody>
      </p:sp>
      <p:sp>
        <p:nvSpPr>
          <p:cNvPr id="8" name="7 Título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kumimoji="0" lang="es-ES"/>
              <a:t>Haga clic para modificar el estilo de título del patrón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ació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es-ES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s-ES"/>
              <a:t>Haga clic para modificar el estilo de texto del patrón</a:t>
            </a:r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s-ES"/>
              <a:t>Haga clic para modificar el estilo de texto del patrón</a:t>
            </a:r>
          </a:p>
        </p:txBody>
      </p:sp>
      <p:sp>
        <p:nvSpPr>
          <p:cNvPr id="5" name="4 Marcador de contenido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s-ES"/>
              <a:t>Haga clic para modificar el estilo de texto del patrón</a:t>
            </a:r>
          </a:p>
          <a:p>
            <a:pPr lvl="1" eaLnBrk="1" latinLnBrk="0" hangingPunct="1"/>
            <a:r>
              <a:rPr lang="es-ES"/>
              <a:t>Segundo nivel</a:t>
            </a:r>
          </a:p>
          <a:p>
            <a:pPr lvl="2" eaLnBrk="1" latinLnBrk="0" hangingPunct="1"/>
            <a:r>
              <a:rPr lang="es-ES"/>
              <a:t>Tercer nivel</a:t>
            </a:r>
          </a:p>
          <a:p>
            <a:pPr lvl="3" eaLnBrk="1" latinLnBrk="0" hangingPunct="1"/>
            <a:r>
              <a:rPr lang="es-ES"/>
              <a:t>Cuarto nivel</a:t>
            </a:r>
          </a:p>
          <a:p>
            <a:pPr lvl="4" eaLnBrk="1" latinLnBrk="0" hangingPunct="1"/>
            <a:r>
              <a:rPr lang="es-ES"/>
              <a:t>Quinto nivel</a:t>
            </a:r>
            <a:endParaRPr kumimoji="0" lang="en-US"/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s-ES"/>
              <a:t>Haga clic para modificar el estilo de texto del patrón</a:t>
            </a:r>
          </a:p>
          <a:p>
            <a:pPr lvl="1" eaLnBrk="1" latinLnBrk="0" hangingPunct="1"/>
            <a:r>
              <a:rPr lang="es-ES"/>
              <a:t>Segundo nivel</a:t>
            </a:r>
          </a:p>
          <a:p>
            <a:pPr lvl="2" eaLnBrk="1" latinLnBrk="0" hangingPunct="1"/>
            <a:r>
              <a:rPr lang="es-ES"/>
              <a:t>Tercer nivel</a:t>
            </a:r>
          </a:p>
          <a:p>
            <a:pPr lvl="3" eaLnBrk="1" latinLnBrk="0" hangingPunct="1"/>
            <a:r>
              <a:rPr lang="es-ES"/>
              <a:t>Cuarto nivel</a:t>
            </a:r>
          </a:p>
          <a:p>
            <a:pPr lvl="4" eaLnBrk="1" latinLnBrk="0" hangingPunct="1"/>
            <a:r>
              <a:rPr lang="es-ES"/>
              <a:t>Quinto nivel</a:t>
            </a:r>
            <a:endParaRPr kumimoji="0" lang="en-U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/>
              <a:t>Tec. Coop. Juan Ramiro</a:t>
            </a:r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A5772-C07B-49A0-B487-4DE0CF36AE64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AR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AR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/>
              <a:t>Tec. Coop. Juan Ramiro</a:t>
            </a: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B462A47-2EAA-4344-B01A-F24CC935A015}" type="slidenum">
              <a:rPr lang="es-ES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534998597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/>
              <a:t>Tec. Coop. Juan Ramiro</a:t>
            </a: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6A3742-E520-4F93-BB83-74092BB8B709}" type="slidenum">
              <a:rPr lang="es-ES" smtClean="0"/>
              <a:pPr/>
              <a:t>‹Nº›</a:t>
            </a:fld>
            <a:endParaRPr lang="es-ES"/>
          </a:p>
        </p:txBody>
      </p:sp>
      <p:sp>
        <p:nvSpPr>
          <p:cNvPr id="6" name="5 Título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kumimoji="0" lang="es-ES"/>
              <a:t>Haga clic para modificar el estilo de título del patrón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/>
              <a:t>Tec. Coop. Juan Ramiro</a:t>
            </a: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1273EB-F414-4575-BD11-CE430DDEF2EF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ido con título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es-ES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s-ES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s-ES"/>
              <a:t>Haga clic para modificar el estilo de texto del patrón</a:t>
            </a:r>
          </a:p>
          <a:p>
            <a:pPr lvl="1" eaLnBrk="1" latinLnBrk="0" hangingPunct="1"/>
            <a:r>
              <a:rPr lang="es-ES"/>
              <a:t>Segundo nivel</a:t>
            </a:r>
          </a:p>
          <a:p>
            <a:pPr lvl="2" eaLnBrk="1" latinLnBrk="0" hangingPunct="1"/>
            <a:r>
              <a:rPr lang="es-ES"/>
              <a:t>Tercer nivel</a:t>
            </a:r>
          </a:p>
          <a:p>
            <a:pPr lvl="3" eaLnBrk="1" latinLnBrk="0" hangingPunct="1"/>
            <a:r>
              <a:rPr lang="es-ES"/>
              <a:t>Cuarto nivel</a:t>
            </a:r>
          </a:p>
          <a:p>
            <a:pPr lvl="4" eaLnBrk="1" latinLnBrk="0" hangingPunct="1"/>
            <a:r>
              <a:rPr lang="es-ES"/>
              <a:t>Quinto nivel</a:t>
            </a:r>
            <a:endParaRPr kumimoji="0" lang="en-U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/>
          <a:p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/>
              <a:t>Tec. Coop. Juan Ramiro</a:t>
            </a: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8885EA-BD31-47F3-B1A8-EFD11845F610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s-ES"/>
              <a:t>Haga clic para modificar el estilo de texto del patrón</a:t>
            </a:r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s-ES"/>
              <a:t>Haga clic en el icono para agregar una imagen</a:t>
            </a:r>
            <a:endParaRPr kumimoji="0" lang="en-US" dirty="0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r>
              <a:rPr lang="es-ES"/>
              <a:t>Tec. Coop. Juan Ramiro</a:t>
            </a: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885AF9B4-AA21-4BD6-98E4-88B21BD95959}" type="slidenum">
              <a:rPr lang="es-ES" smtClean="0"/>
              <a:pPr/>
              <a:t>‹Nº›</a:t>
            </a:fld>
            <a:endParaRPr lang="es-ES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es-ES"/>
              <a:t>Haga clic para modificar el estilo de título del patrón</a:t>
            </a:r>
            <a:endParaRPr kumimoji="0" lang="en-US"/>
          </a:p>
        </p:txBody>
      </p:sp>
      <p:sp>
        <p:nvSpPr>
          <p:cNvPr id="8" name="7 Forma libre"/>
          <p:cNvSpPr>
            <a:spLocks/>
          </p:cNvSpPr>
          <p:nvPr/>
        </p:nvSpPr>
        <p:spPr bwMode="auto">
          <a:xfrm>
            <a:off x="716436" y="5001993"/>
            <a:ext cx="3802003" cy="14431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8 Forma libre"/>
          <p:cNvSpPr>
            <a:spLocks/>
          </p:cNvSpPr>
          <p:nvPr/>
        </p:nvSpPr>
        <p:spPr bwMode="auto">
          <a:xfrm>
            <a:off x="-53561" y="5785023"/>
            <a:ext cx="380200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9 Triángulo rectángulo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11" name="10 Conector recto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11 Cheurón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  <p:sp>
        <p:nvSpPr>
          <p:cNvPr id="13" name="12 Cheurón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s-ES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/>
          <a:p>
            <a:pPr lvl="0" eaLnBrk="1" latinLnBrk="0" hangingPunct="1"/>
            <a:r>
              <a:rPr lang="es-ES"/>
              <a:t>Haga clic para modificar el estilo de texto del patrón</a:t>
            </a:r>
          </a:p>
          <a:p>
            <a:pPr lvl="1" eaLnBrk="1" latinLnBrk="0" hangingPunct="1"/>
            <a:r>
              <a:rPr lang="es-ES"/>
              <a:t>Segundo nivel</a:t>
            </a:r>
          </a:p>
          <a:p>
            <a:pPr lvl="2" eaLnBrk="1" latinLnBrk="0" hangingPunct="1"/>
            <a:r>
              <a:rPr lang="es-ES"/>
              <a:t>Tercer nivel</a:t>
            </a:r>
          </a:p>
          <a:p>
            <a:pPr lvl="3" eaLnBrk="1" latinLnBrk="0" hangingPunct="1"/>
            <a:r>
              <a:rPr lang="es-ES"/>
              <a:t>Cuarto nivel</a:t>
            </a:r>
          </a:p>
          <a:p>
            <a:pPr lvl="4" eaLnBrk="1" latinLnBrk="0" hangingPunct="1"/>
            <a:r>
              <a:rPr lang="es-ES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/>
              <a:t>Tec. Coop. Juan Ramiro</a:t>
            </a: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77E6D4-2B78-445A-975F-C19E3518349A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/>
          <a:p>
            <a:r>
              <a:rPr kumimoji="0" lang="es-ES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/>
          <a:p>
            <a:pPr lvl="0" eaLnBrk="1" latinLnBrk="0" hangingPunct="1"/>
            <a:r>
              <a:rPr lang="es-ES"/>
              <a:t>Haga clic para modificar el estilo de texto del patrón</a:t>
            </a:r>
          </a:p>
          <a:p>
            <a:pPr lvl="1" eaLnBrk="1" latinLnBrk="0" hangingPunct="1"/>
            <a:r>
              <a:rPr lang="es-ES"/>
              <a:t>Segundo nivel</a:t>
            </a:r>
          </a:p>
          <a:p>
            <a:pPr lvl="2" eaLnBrk="1" latinLnBrk="0" hangingPunct="1"/>
            <a:r>
              <a:rPr lang="es-ES"/>
              <a:t>Tercer nivel</a:t>
            </a:r>
          </a:p>
          <a:p>
            <a:pPr lvl="3" eaLnBrk="1" latinLnBrk="0" hangingPunct="1"/>
            <a:r>
              <a:rPr lang="es-ES"/>
              <a:t>Cuarto nivel</a:t>
            </a:r>
          </a:p>
          <a:p>
            <a:pPr lvl="4" eaLnBrk="1" latinLnBrk="0" hangingPunct="1"/>
            <a:r>
              <a:rPr lang="es-ES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/>
              <a:t>Tec. Coop. Juan Ramiro</a:t>
            </a: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1C9351-E649-4648-89EA-DACD0AA282D5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14 Rectángulo redondeado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9 Rectángulo redondeado"/>
          <p:cNvSpPr/>
          <p:nvPr/>
        </p:nvSpPr>
        <p:spPr>
          <a:xfrm>
            <a:off x="418596" y="434162"/>
            <a:ext cx="8306809" cy="3108960"/>
          </a:xfrm>
          <a:prstGeom prst="roundRect">
            <a:avLst>
              <a:gd name="adj" fmla="val 4578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5" name="4 Título"/>
          <p:cNvSpPr>
            <a:spLocks noGrp="1"/>
          </p:cNvSpPr>
          <p:nvPr>
            <p:ph type="ctrTitle"/>
          </p:nvPr>
        </p:nvSpPr>
        <p:spPr>
          <a:xfrm>
            <a:off x="722376" y="1820206"/>
            <a:ext cx="7772400" cy="1828800"/>
          </a:xfrm>
        </p:spPr>
        <p:txBody>
          <a:bodyPr lIns="45720" rIns="45720" bIns="45720"/>
          <a:lstStyle>
            <a:lvl1pPr algn="r">
              <a:defRPr sz="4500" b="1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defRPr>
            </a:lvl1pPr>
            <a:extLst/>
          </a:lstStyle>
          <a:p>
            <a:r>
              <a:rPr kumimoji="0" lang="es-ES"/>
              <a:t>Haga clic para modificar el estilo de título del patrón</a:t>
            </a:r>
            <a:endParaRPr kumimoji="0" lang="en-US"/>
          </a:p>
        </p:txBody>
      </p:sp>
      <p:sp>
        <p:nvSpPr>
          <p:cNvPr id="20" name="19 Subtítulo"/>
          <p:cNvSpPr>
            <a:spLocks noGrp="1"/>
          </p:cNvSpPr>
          <p:nvPr>
            <p:ph type="subTitle" idx="1"/>
          </p:nvPr>
        </p:nvSpPr>
        <p:spPr>
          <a:xfrm>
            <a:off x="722376" y="3685032"/>
            <a:ext cx="7772400" cy="914400"/>
          </a:xfrm>
        </p:spPr>
        <p:txBody>
          <a:bodyPr lIns="182880" tIns="0"/>
          <a:lstStyle>
            <a:lvl1pPr marL="36576" indent="0" algn="r">
              <a:spcBef>
                <a:spcPts val="0"/>
              </a:spcBef>
              <a:buNone/>
              <a:defRPr sz="2000">
                <a:solidFill>
                  <a:schemeClr val="bg2">
                    <a:shade val="2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s-ES"/>
              <a:t>Haga clic para modificar el estilo de subtítulo del patrón</a:t>
            </a:r>
            <a:endParaRPr kumimoji="0" lang="en-US"/>
          </a:p>
        </p:txBody>
      </p:sp>
      <p:sp>
        <p:nvSpPr>
          <p:cNvPr id="19" name="18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s-ES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s-ES">
                <a:solidFill>
                  <a:prstClr val="white">
                    <a:shade val="50000"/>
                  </a:prstClr>
                </a:solidFill>
              </a:rPr>
              <a:t>Tec. Juan G. Ramiro</a:t>
            </a:r>
          </a:p>
        </p:txBody>
      </p:sp>
      <p:sp>
        <p:nvSpPr>
          <p:cNvPr id="11" name="10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3767FC7-0700-4668-903C-1AB63D2CD707}" type="slidenum">
              <a:rPr lang="es-ES" smtClean="0">
                <a:solidFill>
                  <a:prstClr val="white">
                    <a:shade val="50000"/>
                  </a:prstClr>
                </a:solidFill>
              </a:rPr>
              <a:pPr>
                <a:defRPr/>
              </a:pPr>
              <a:t>‹Nº›</a:t>
            </a:fld>
            <a:endParaRPr lang="es-ES">
              <a:solidFill>
                <a:prstClr val="white">
                  <a:shade val="50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/>
          <a:p>
            <a:r>
              <a:rPr kumimoji="0" lang="es-ES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4187952"/>
          </a:xfrm>
        </p:spPr>
        <p:txBody>
          <a:bodyPr/>
          <a:lstStyle/>
          <a:p>
            <a:pPr lvl="0" eaLnBrk="1" latinLnBrk="0" hangingPunct="1"/>
            <a:r>
              <a:rPr lang="es-ES"/>
              <a:t>Haga clic para modificar el estilo de texto del patrón</a:t>
            </a:r>
          </a:p>
          <a:p>
            <a:pPr lvl="1" eaLnBrk="1" latinLnBrk="0" hangingPunct="1"/>
            <a:r>
              <a:rPr lang="es-ES"/>
              <a:t>Segundo nivel</a:t>
            </a:r>
          </a:p>
          <a:p>
            <a:pPr lvl="2" eaLnBrk="1" latinLnBrk="0" hangingPunct="1"/>
            <a:r>
              <a:rPr lang="es-ES"/>
              <a:t>Tercer nivel</a:t>
            </a:r>
          </a:p>
          <a:p>
            <a:pPr lvl="3" eaLnBrk="1" latinLnBrk="0" hangingPunct="1"/>
            <a:r>
              <a:rPr lang="es-ES"/>
              <a:t>Cuarto nivel</a:t>
            </a:r>
          </a:p>
          <a:p>
            <a:pPr lvl="4" eaLnBrk="1" latinLnBrk="0" hangingPunct="1"/>
            <a:r>
              <a:rPr lang="es-ES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s-ES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s-ES">
                <a:solidFill>
                  <a:prstClr val="white">
                    <a:shade val="50000"/>
                  </a:prstClr>
                </a:solidFill>
              </a:rPr>
              <a:t>Tec. Juan G. Ramiro</a:t>
            </a: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D6FDA65-86B3-407D-88E6-726646D7DE7A}" type="slidenum">
              <a:rPr lang="es-ES" smtClean="0">
                <a:solidFill>
                  <a:prstClr val="white">
                    <a:shade val="50000"/>
                  </a:prstClr>
                </a:solidFill>
              </a:rPr>
              <a:pPr>
                <a:defRPr/>
              </a:pPr>
              <a:t>‹Nº›</a:t>
            </a:fld>
            <a:endParaRPr lang="es-ES">
              <a:solidFill>
                <a:prstClr val="white">
                  <a:shade val="50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13 Rectángulo redondeado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10 Rectángulo redondeado"/>
          <p:cNvSpPr/>
          <p:nvPr/>
        </p:nvSpPr>
        <p:spPr>
          <a:xfrm>
            <a:off x="418596" y="434162"/>
            <a:ext cx="8306809" cy="4341329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68344" y="4928616"/>
            <a:ext cx="8183880" cy="676656"/>
          </a:xfrm>
        </p:spPr>
        <p:txBody>
          <a:bodyPr lIns="91440" bIns="0" anchor="b"/>
          <a:lstStyle>
            <a:lvl1pPr algn="l">
              <a:buNone/>
              <a:defRPr sz="3600" b="0" cap="none" baseline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es-ES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68344" y="5624484"/>
            <a:ext cx="8183880" cy="420624"/>
          </a:xfrm>
        </p:spPr>
        <p:txBody>
          <a:bodyPr lIns="118872" tIns="0" anchor="t"/>
          <a:lstStyle>
            <a:lvl1pPr marL="0" marR="36576" indent="0" algn="l"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accent1">
                    <a:shade val="50000"/>
                    <a:satMod val="110000"/>
                  </a:schemeClr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s-ES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s-ES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s-ES">
                <a:solidFill>
                  <a:prstClr val="white">
                    <a:shade val="50000"/>
                  </a:prstClr>
                </a:solidFill>
              </a:rPr>
              <a:t>Tec. Juan G. Ramiro</a:t>
            </a: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1F8B0D8-5F67-4EEE-B5CB-433EC535E092}" type="slidenum">
              <a:rPr lang="es-ES" smtClean="0">
                <a:solidFill>
                  <a:prstClr val="white">
                    <a:shade val="50000"/>
                  </a:prstClr>
                </a:solidFill>
              </a:rPr>
              <a:pPr>
                <a:defRPr/>
              </a:pPr>
              <a:t>‹Nº›</a:t>
            </a:fld>
            <a:endParaRPr lang="es-ES">
              <a:solidFill>
                <a:prstClr val="white">
                  <a:shade val="50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s-ES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514352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s-ES"/>
              <a:t>Haga clic para modificar el estilo de texto del patrón</a:t>
            </a:r>
          </a:p>
          <a:p>
            <a:pPr lvl="1" eaLnBrk="1" latinLnBrk="0" hangingPunct="1"/>
            <a:r>
              <a:rPr lang="es-ES"/>
              <a:t>Segundo nivel</a:t>
            </a:r>
          </a:p>
          <a:p>
            <a:pPr lvl="2" eaLnBrk="1" latinLnBrk="0" hangingPunct="1"/>
            <a:r>
              <a:rPr lang="es-ES"/>
              <a:t>Tercer nivel</a:t>
            </a:r>
          </a:p>
          <a:p>
            <a:pPr lvl="3" eaLnBrk="1" latinLnBrk="0" hangingPunct="1"/>
            <a:r>
              <a:rPr lang="es-ES"/>
              <a:t>Cuarto nivel</a:t>
            </a:r>
          </a:p>
          <a:p>
            <a:pPr lvl="4" eaLnBrk="1" latinLnBrk="0" hangingPunct="1"/>
            <a:r>
              <a:rPr lang="es-ES"/>
              <a:t>Quinto nivel</a:t>
            </a:r>
            <a:endParaRPr kumimoji="0" lang="en-U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755360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s-ES"/>
              <a:t>Haga clic para modificar el estilo de texto del patrón</a:t>
            </a:r>
          </a:p>
          <a:p>
            <a:pPr lvl="1" eaLnBrk="1" latinLnBrk="0" hangingPunct="1"/>
            <a:r>
              <a:rPr lang="es-ES"/>
              <a:t>Segundo nivel</a:t>
            </a:r>
          </a:p>
          <a:p>
            <a:pPr lvl="2" eaLnBrk="1" latinLnBrk="0" hangingPunct="1"/>
            <a:r>
              <a:rPr lang="es-ES"/>
              <a:t>Tercer nivel</a:t>
            </a:r>
          </a:p>
          <a:p>
            <a:pPr lvl="3" eaLnBrk="1" latinLnBrk="0" hangingPunct="1"/>
            <a:r>
              <a:rPr lang="es-ES"/>
              <a:t>Cuarto nivel</a:t>
            </a:r>
          </a:p>
          <a:p>
            <a:pPr lvl="4" eaLnBrk="1" latinLnBrk="0" hangingPunct="1"/>
            <a:r>
              <a:rPr lang="es-ES"/>
              <a:t>Quinto nivel</a:t>
            </a:r>
            <a:endParaRPr kumimoji="0" lang="en-U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s-ES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s-ES">
                <a:solidFill>
                  <a:prstClr val="white">
                    <a:shade val="50000"/>
                  </a:prstClr>
                </a:solidFill>
              </a:rPr>
              <a:t>Tec. Juan G. Ramiro</a:t>
            </a: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F165D81-8E9D-4EA6-AE10-29C5E6CFCF5A}" type="slidenum">
              <a:rPr lang="es-ES" smtClean="0">
                <a:solidFill>
                  <a:prstClr val="white">
                    <a:shade val="50000"/>
                  </a:prstClr>
                </a:solidFill>
              </a:rPr>
              <a:pPr>
                <a:defRPr/>
              </a:pPr>
              <a:t>‹Nº›</a:t>
            </a:fld>
            <a:endParaRPr lang="es-ES">
              <a:solidFill>
                <a:prstClr val="white">
                  <a:shade val="50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AR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AR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/>
              <a:t>Tec. Coop. Juan Ramiro</a:t>
            </a:r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9AA5772-C07B-49A0-B487-4DE0CF36AE64}" type="slidenum">
              <a:rPr lang="es-ES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370764872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 anchor="b"/>
          <a:lstStyle>
            <a:lvl1pPr>
              <a:defRPr b="1"/>
            </a:lvl1pPr>
            <a:extLst/>
          </a:lstStyle>
          <a:p>
            <a:r>
              <a:rPr kumimoji="0" lang="es-ES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607224" y="579438"/>
            <a:ext cx="3931920" cy="792162"/>
          </a:xfrm>
        </p:spPr>
        <p:txBody>
          <a:bodyPr lIns="146304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s-ES"/>
              <a:t>Haga clic para modificar el estilo de texto del patrón</a:t>
            </a:r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3"/>
          </p:nvPr>
        </p:nvSpPr>
        <p:spPr>
          <a:xfrm>
            <a:off x="4652169" y="579438"/>
            <a:ext cx="3931920" cy="792162"/>
          </a:xfrm>
        </p:spPr>
        <p:txBody>
          <a:bodyPr lIns="137160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s-ES"/>
              <a:t>Haga clic para modificar el estilo de texto del patrón</a:t>
            </a:r>
          </a:p>
        </p:txBody>
      </p:sp>
      <p:sp>
        <p:nvSpPr>
          <p:cNvPr id="5" name="4 Marcador de contenido"/>
          <p:cNvSpPr>
            <a:spLocks noGrp="1"/>
          </p:cNvSpPr>
          <p:nvPr>
            <p:ph sz="quarter" idx="2"/>
          </p:nvPr>
        </p:nvSpPr>
        <p:spPr>
          <a:xfrm>
            <a:off x="607224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es-ES"/>
              <a:t>Haga clic para modificar el estilo de texto del patrón</a:t>
            </a:r>
          </a:p>
          <a:p>
            <a:pPr lvl="1" eaLnBrk="1" latinLnBrk="0" hangingPunct="1"/>
            <a:r>
              <a:rPr lang="es-ES"/>
              <a:t>Segundo nivel</a:t>
            </a:r>
          </a:p>
          <a:p>
            <a:pPr lvl="2" eaLnBrk="1" latinLnBrk="0" hangingPunct="1"/>
            <a:r>
              <a:rPr lang="es-ES"/>
              <a:t>Tercer nivel</a:t>
            </a:r>
          </a:p>
          <a:p>
            <a:pPr lvl="3" eaLnBrk="1" latinLnBrk="0" hangingPunct="1"/>
            <a:r>
              <a:rPr lang="es-ES"/>
              <a:t>Cuarto nivel</a:t>
            </a:r>
          </a:p>
          <a:p>
            <a:pPr lvl="4" eaLnBrk="1" latinLnBrk="0" hangingPunct="1"/>
            <a:r>
              <a:rPr lang="es-ES"/>
              <a:t>Quinto nivel</a:t>
            </a:r>
            <a:endParaRPr kumimoji="0" lang="en-US"/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52169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es-ES"/>
              <a:t>Haga clic para modificar el estilo de texto del patrón</a:t>
            </a:r>
          </a:p>
          <a:p>
            <a:pPr lvl="1" eaLnBrk="1" latinLnBrk="0" hangingPunct="1"/>
            <a:r>
              <a:rPr lang="es-ES"/>
              <a:t>Segundo nivel</a:t>
            </a:r>
          </a:p>
          <a:p>
            <a:pPr lvl="2" eaLnBrk="1" latinLnBrk="0" hangingPunct="1"/>
            <a:r>
              <a:rPr lang="es-ES"/>
              <a:t>Tercer nivel</a:t>
            </a:r>
          </a:p>
          <a:p>
            <a:pPr lvl="3" eaLnBrk="1" latinLnBrk="0" hangingPunct="1"/>
            <a:r>
              <a:rPr lang="es-ES"/>
              <a:t>Cuarto nivel</a:t>
            </a:r>
          </a:p>
          <a:p>
            <a:pPr lvl="4" eaLnBrk="1" latinLnBrk="0" hangingPunct="1"/>
            <a:r>
              <a:rPr lang="es-ES"/>
              <a:t>Quinto nivel</a:t>
            </a:r>
            <a:endParaRPr kumimoji="0" lang="en-U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s-ES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s-ES">
                <a:solidFill>
                  <a:prstClr val="white">
                    <a:shade val="50000"/>
                  </a:prstClr>
                </a:solidFill>
              </a:rPr>
              <a:t>Tec. Juan G. Ramiro</a:t>
            </a:r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43851CD-D0BA-4400-80DE-2397383D3B50}" type="slidenum">
              <a:rPr lang="es-ES" smtClean="0">
                <a:solidFill>
                  <a:prstClr val="white">
                    <a:shade val="50000"/>
                  </a:prstClr>
                </a:solidFill>
              </a:rPr>
              <a:pPr>
                <a:defRPr/>
              </a:pPr>
              <a:t>‹Nº›</a:t>
            </a:fld>
            <a:endParaRPr lang="es-ES">
              <a:solidFill>
                <a:prstClr val="white">
                  <a:shade val="50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s-ES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s-ES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s-ES">
                <a:solidFill>
                  <a:prstClr val="white">
                    <a:shade val="50000"/>
                  </a:prstClr>
                </a:solidFill>
              </a:rPr>
              <a:t>Tec. Juan G. Ramiro</a:t>
            </a: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1356C71-3289-4E2E-89AB-B9A3D8597F48}" type="slidenum">
              <a:rPr lang="es-ES" smtClean="0">
                <a:solidFill>
                  <a:prstClr val="white">
                    <a:shade val="50000"/>
                  </a:prstClr>
                </a:solidFill>
              </a:rPr>
              <a:pPr>
                <a:defRPr/>
              </a:pPr>
              <a:t>‹Nº›</a:t>
            </a:fld>
            <a:endParaRPr lang="es-ES">
              <a:solidFill>
                <a:prstClr val="white">
                  <a:shade val="50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Rectángulo redondeado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s-ES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s-ES">
                <a:solidFill>
                  <a:prstClr val="white">
                    <a:shade val="50000"/>
                  </a:prstClr>
                </a:solidFill>
              </a:rPr>
              <a:t>Tec. Juan G. Ramiro</a:t>
            </a: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ABB000F-2CE5-42FD-9AEA-3A24B8AC2EB9}" type="slidenum">
              <a:rPr lang="es-ES" smtClean="0">
                <a:solidFill>
                  <a:prstClr val="white">
                    <a:shade val="50000"/>
                  </a:prstClr>
                </a:solidFill>
              </a:rPr>
              <a:pPr>
                <a:defRPr/>
              </a:pPr>
              <a:t>‹Nº›</a:t>
            </a:fld>
            <a:endParaRPr lang="es-ES">
              <a:solidFill>
                <a:prstClr val="white">
                  <a:shade val="50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5538784" y="533400"/>
            <a:ext cx="2971800" cy="914400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  <a:extLst/>
          </a:lstStyle>
          <a:p>
            <a:r>
              <a:rPr kumimoji="0" lang="es-ES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2"/>
          </p:nvPr>
        </p:nvSpPr>
        <p:spPr>
          <a:xfrm>
            <a:off x="5538847" y="1447802"/>
            <a:ext cx="2971800" cy="4206112"/>
          </a:xfrm>
        </p:spPr>
        <p:txBody>
          <a:bodyPr lIns="91440"/>
          <a:lstStyle>
            <a:lvl1pPr marL="18288" marR="18288" indent="0"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>
              <a:buNone/>
              <a:defRPr sz="1200">
                <a:solidFill>
                  <a:schemeClr val="tx1"/>
                </a:solidFill>
              </a:defRPr>
            </a:lvl2pPr>
            <a:lvl3pPr>
              <a:buNone/>
              <a:defRPr sz="1000">
                <a:solidFill>
                  <a:schemeClr val="tx1"/>
                </a:solidFill>
              </a:defRPr>
            </a:lvl3pPr>
            <a:lvl4pPr>
              <a:buNone/>
              <a:defRPr sz="900">
                <a:solidFill>
                  <a:schemeClr val="tx1"/>
                </a:solidFill>
              </a:defRPr>
            </a:lvl4pPr>
            <a:lvl5pPr>
              <a:buNone/>
              <a:defRPr sz="900">
                <a:solidFill>
                  <a:schemeClr val="tx1"/>
                </a:solidFill>
              </a:defRPr>
            </a:lvl5pPr>
            <a:extLst/>
          </a:lstStyle>
          <a:p>
            <a:pPr lvl="0" eaLnBrk="1" latinLnBrk="0" hangingPunct="1"/>
            <a:r>
              <a:rPr lang="es-ES"/>
              <a:t>Haga clic para modificar el estilo de texto del patrón</a:t>
            </a:r>
          </a:p>
          <a:p>
            <a:pPr lvl="1" eaLnBrk="1" latinLnBrk="0" hangingPunct="1"/>
            <a:r>
              <a:rPr lang="es-ES"/>
              <a:t>Segundo nivel</a:t>
            </a:r>
          </a:p>
          <a:p>
            <a:pPr lvl="2" eaLnBrk="1" latinLnBrk="0" hangingPunct="1"/>
            <a:r>
              <a:rPr lang="es-ES"/>
              <a:t>Tercer nivel</a:t>
            </a:r>
          </a:p>
          <a:p>
            <a:pPr lvl="3" eaLnBrk="1" latinLnBrk="0" hangingPunct="1"/>
            <a:r>
              <a:rPr lang="es-ES"/>
              <a:t>Cuarto nivel</a:t>
            </a:r>
          </a:p>
          <a:p>
            <a:pPr lvl="4" eaLnBrk="1" latinLnBrk="0" hangingPunct="1"/>
            <a:r>
              <a:rPr lang="es-ES"/>
              <a:t>Quinto nivel</a:t>
            </a:r>
            <a:endParaRPr kumimoji="0" lang="en-US"/>
          </a:p>
        </p:txBody>
      </p:sp>
      <p:sp>
        <p:nvSpPr>
          <p:cNvPr id="4" name="3 Marcador de contenido"/>
          <p:cNvSpPr>
            <a:spLocks noGrp="1"/>
          </p:cNvSpPr>
          <p:nvPr>
            <p:ph sz="half" idx="1"/>
          </p:nvPr>
        </p:nvSpPr>
        <p:spPr>
          <a:xfrm>
            <a:off x="761372" y="930144"/>
            <a:ext cx="4626159" cy="4724402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6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buNone/>
              <a:defRPr/>
            </a:lvl6pPr>
            <a:extLst/>
          </a:lstStyle>
          <a:p>
            <a:pPr lvl="0" eaLnBrk="1" latinLnBrk="0" hangingPunct="1"/>
            <a:r>
              <a:rPr lang="es-ES"/>
              <a:t>Haga clic para modificar el estilo de texto del patrón</a:t>
            </a:r>
          </a:p>
          <a:p>
            <a:pPr lvl="1" eaLnBrk="1" latinLnBrk="0" hangingPunct="1"/>
            <a:r>
              <a:rPr lang="es-ES"/>
              <a:t>Segundo nivel</a:t>
            </a:r>
          </a:p>
          <a:p>
            <a:pPr lvl="2" eaLnBrk="1" latinLnBrk="0" hangingPunct="1"/>
            <a:r>
              <a:rPr lang="es-ES"/>
              <a:t>Tercer nivel</a:t>
            </a:r>
          </a:p>
          <a:p>
            <a:pPr lvl="3" eaLnBrk="1" latinLnBrk="0" hangingPunct="1"/>
            <a:r>
              <a:rPr lang="es-ES"/>
              <a:t>Cuarto nivel</a:t>
            </a:r>
          </a:p>
          <a:p>
            <a:pPr lvl="4" eaLnBrk="1" latinLnBrk="0" hangingPunct="1"/>
            <a:r>
              <a:rPr lang="es-ES"/>
              <a:t>Quinto nivel</a:t>
            </a:r>
            <a:endParaRPr kumimoji="0" lang="en-U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s-ES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s-ES">
                <a:solidFill>
                  <a:prstClr val="white">
                    <a:shade val="50000"/>
                  </a:prstClr>
                </a:solidFill>
              </a:rPr>
              <a:t>Tec. Juan G. Ramiro</a:t>
            </a: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8E966C9-2394-472F-88CF-571FA34F5BDC}" type="slidenum">
              <a:rPr lang="es-ES" smtClean="0">
                <a:solidFill>
                  <a:prstClr val="white">
                    <a:shade val="50000"/>
                  </a:prstClr>
                </a:solidFill>
              </a:rPr>
              <a:pPr>
                <a:defRPr/>
              </a:pPr>
              <a:t>‹Nº›</a:t>
            </a:fld>
            <a:endParaRPr lang="es-ES">
              <a:solidFill>
                <a:prstClr val="white">
                  <a:shade val="50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14 Rectángulo redondeado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10 Redondear rectángulo de esquina sencilla"/>
          <p:cNvSpPr/>
          <p:nvPr/>
        </p:nvSpPr>
        <p:spPr>
          <a:xfrm>
            <a:off x="6400800" y="434162"/>
            <a:ext cx="2324605" cy="4343400"/>
          </a:xfrm>
          <a:prstGeom prst="round1Rect">
            <a:avLst>
              <a:gd name="adj" fmla="val 2748"/>
            </a:avLst>
          </a:prstGeom>
          <a:solidFill>
            <a:srgbClr val="1C1C1C"/>
          </a:soli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5012056"/>
            <a:ext cx="8229600" cy="1051560"/>
          </a:xfrm>
        </p:spPr>
        <p:txBody>
          <a:bodyPr anchor="t"/>
          <a:lstStyle>
            <a:lvl1pPr algn="l">
              <a:buNone/>
              <a:defRPr sz="3600" b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es-ES"/>
              <a:t>Haga clic para modificar el estilo de título del patrón</a:t>
            </a:r>
            <a:endParaRPr kumimoji="0" lang="en-U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 bwMode="grayWhite">
          <a:xfrm>
            <a:off x="6462712" y="533400"/>
            <a:ext cx="2240280" cy="4211480"/>
          </a:xfrm>
        </p:spPr>
        <p:txBody>
          <a:bodyPr lIns="91440"/>
          <a:lstStyle>
            <a:lvl1pPr marL="45720" indent="0" algn="l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>
                <a:solidFill>
                  <a:srgbClr val="FFFFFF"/>
                </a:solidFill>
              </a:defRPr>
            </a:lvl2pPr>
            <a:lvl3pPr>
              <a:defRPr sz="1000">
                <a:solidFill>
                  <a:srgbClr val="FFFFFF"/>
                </a:solidFill>
              </a:defRPr>
            </a:lvl3pPr>
            <a:lvl4pPr>
              <a:defRPr sz="900">
                <a:solidFill>
                  <a:srgbClr val="FFFFFF"/>
                </a:solidFill>
              </a:defRPr>
            </a:lvl4pPr>
            <a:lvl5pPr>
              <a:defRPr sz="900">
                <a:solidFill>
                  <a:srgbClr val="FFFFFF"/>
                </a:solidFill>
              </a:defRPr>
            </a:lvl5pPr>
            <a:extLst/>
          </a:lstStyle>
          <a:p>
            <a:pPr lvl="0" eaLnBrk="1" latinLnBrk="0" hangingPunct="1"/>
            <a:r>
              <a:rPr lang="es-ES"/>
              <a:t>Haga clic para modificar el estilo de texto del patrón</a:t>
            </a:r>
          </a:p>
          <a:p>
            <a:pPr lvl="1" eaLnBrk="1" latinLnBrk="0" hangingPunct="1"/>
            <a:r>
              <a:rPr lang="es-ES"/>
              <a:t>Segundo nivel</a:t>
            </a:r>
          </a:p>
          <a:p>
            <a:pPr lvl="2" eaLnBrk="1" latinLnBrk="0" hangingPunct="1"/>
            <a:r>
              <a:rPr lang="es-ES"/>
              <a:t>Tercer nivel</a:t>
            </a:r>
          </a:p>
          <a:p>
            <a:pPr lvl="3" eaLnBrk="1" latinLnBrk="0" hangingPunct="1"/>
            <a:r>
              <a:rPr lang="es-ES"/>
              <a:t>Cuarto nivel</a:t>
            </a:r>
          </a:p>
          <a:p>
            <a:pPr lvl="4" eaLnBrk="1" latinLnBrk="0" hangingPunct="1"/>
            <a:r>
              <a:rPr lang="es-ES"/>
              <a:t>Quinto nivel</a:t>
            </a:r>
            <a:endParaRPr kumimoji="0" lang="en-U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s-ES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s-ES">
                <a:solidFill>
                  <a:prstClr val="white">
                    <a:shade val="50000"/>
                  </a:prstClr>
                </a:solidFill>
              </a:rPr>
              <a:t>Tec. Juan G. Ramiro</a:t>
            </a: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5840777-E713-49B9-A8BD-4E622243EA44}" type="slidenum">
              <a:rPr lang="es-ES" smtClean="0">
                <a:solidFill>
                  <a:prstClr val="white">
                    <a:shade val="50000"/>
                  </a:prstClr>
                </a:solidFill>
              </a:rPr>
              <a:pPr>
                <a:defRPr/>
              </a:pPr>
              <a:t>‹Nº›</a:t>
            </a:fld>
            <a:endParaRPr lang="es-ES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421480" y="435768"/>
            <a:ext cx="5925312" cy="4343400"/>
          </a:xfrm>
          <a:prstGeom prst="snipRoundRect">
            <a:avLst>
              <a:gd name="adj1" fmla="val 1040"/>
              <a:gd name="adj2" fmla="val 0"/>
            </a:avLst>
          </a:prstGeom>
          <a:solidFill>
            <a:schemeClr val="bg2">
              <a:shade val="1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s-ES"/>
              <a:t>Haga clic en el icono para agregar una imagen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/>
          <a:p>
            <a:r>
              <a:rPr kumimoji="0" lang="es-ES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502920" y="530352"/>
            <a:ext cx="8183880" cy="4187952"/>
          </a:xfrm>
        </p:spPr>
        <p:txBody>
          <a:bodyPr vert="eaVert"/>
          <a:lstStyle/>
          <a:p>
            <a:pPr lvl="0" eaLnBrk="1" latinLnBrk="0" hangingPunct="1"/>
            <a:r>
              <a:rPr lang="es-ES"/>
              <a:t>Haga clic para modificar el estilo de texto del patrón</a:t>
            </a:r>
          </a:p>
          <a:p>
            <a:pPr lvl="1" eaLnBrk="1" latinLnBrk="0" hangingPunct="1"/>
            <a:r>
              <a:rPr lang="es-ES"/>
              <a:t>Segundo nivel</a:t>
            </a:r>
          </a:p>
          <a:p>
            <a:pPr lvl="2" eaLnBrk="1" latinLnBrk="0" hangingPunct="1"/>
            <a:r>
              <a:rPr lang="es-ES"/>
              <a:t>Tercer nivel</a:t>
            </a:r>
          </a:p>
          <a:p>
            <a:pPr lvl="3" eaLnBrk="1" latinLnBrk="0" hangingPunct="1"/>
            <a:r>
              <a:rPr lang="es-ES"/>
              <a:t>Cuarto nivel</a:t>
            </a:r>
          </a:p>
          <a:p>
            <a:pPr lvl="4" eaLnBrk="1" latinLnBrk="0" hangingPunct="1"/>
            <a:r>
              <a:rPr lang="es-ES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s-ES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s-ES">
                <a:solidFill>
                  <a:prstClr val="white">
                    <a:shade val="50000"/>
                  </a:prstClr>
                </a:solidFill>
              </a:rPr>
              <a:t>Tec. Juan G. Ramiro</a:t>
            </a: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1AA425D-8E57-4861-8DC4-BC547491CC75}" type="slidenum">
              <a:rPr lang="es-ES" smtClean="0">
                <a:solidFill>
                  <a:prstClr val="white">
                    <a:shade val="50000"/>
                  </a:prstClr>
                </a:solidFill>
              </a:rPr>
              <a:pPr>
                <a:defRPr/>
              </a:pPr>
              <a:t>‹Nº›</a:t>
            </a:fld>
            <a:endParaRPr lang="es-ES">
              <a:solidFill>
                <a:prstClr val="white">
                  <a:shade val="50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533404"/>
            <a:ext cx="1981200" cy="5257799"/>
          </a:xfrm>
        </p:spPr>
        <p:txBody>
          <a:bodyPr vert="eaVert"/>
          <a:lstStyle/>
          <a:p>
            <a:r>
              <a:rPr kumimoji="0" lang="es-ES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533400" y="533402"/>
            <a:ext cx="5943600" cy="5257801"/>
          </a:xfrm>
        </p:spPr>
        <p:txBody>
          <a:bodyPr vert="eaVert"/>
          <a:lstStyle/>
          <a:p>
            <a:pPr lvl="0" eaLnBrk="1" latinLnBrk="0" hangingPunct="1"/>
            <a:r>
              <a:rPr lang="es-ES"/>
              <a:t>Haga clic para modificar el estilo de texto del patrón</a:t>
            </a:r>
          </a:p>
          <a:p>
            <a:pPr lvl="1" eaLnBrk="1" latinLnBrk="0" hangingPunct="1"/>
            <a:r>
              <a:rPr lang="es-ES"/>
              <a:t>Segundo nivel</a:t>
            </a:r>
          </a:p>
          <a:p>
            <a:pPr lvl="2" eaLnBrk="1" latinLnBrk="0" hangingPunct="1"/>
            <a:r>
              <a:rPr lang="es-ES"/>
              <a:t>Tercer nivel</a:t>
            </a:r>
          </a:p>
          <a:p>
            <a:pPr lvl="3" eaLnBrk="1" latinLnBrk="0" hangingPunct="1"/>
            <a:r>
              <a:rPr lang="es-ES"/>
              <a:t>Cuarto nivel</a:t>
            </a:r>
          </a:p>
          <a:p>
            <a:pPr lvl="4" eaLnBrk="1" latinLnBrk="0" hangingPunct="1"/>
            <a:r>
              <a:rPr lang="es-ES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s-ES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s-ES">
                <a:solidFill>
                  <a:prstClr val="white">
                    <a:shade val="50000"/>
                  </a:prstClr>
                </a:solidFill>
              </a:rPr>
              <a:t>Tec. Juan G. Ramiro</a:t>
            </a: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8D45921-CC9A-4071-80F1-40B43B1D3919}" type="slidenum">
              <a:rPr lang="es-ES" smtClean="0">
                <a:solidFill>
                  <a:prstClr val="white">
                    <a:shade val="50000"/>
                  </a:prstClr>
                </a:solidFill>
              </a:rPr>
              <a:pPr>
                <a:defRPr/>
              </a:pPr>
              <a:t>‹Nº›</a:t>
            </a:fld>
            <a:endParaRPr lang="es-ES">
              <a:solidFill>
                <a:prstClr val="white">
                  <a:shade val="50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9144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30300" y="2404534"/>
            <a:ext cx="5825202" cy="1646302"/>
          </a:xfrm>
        </p:spPr>
        <p:txBody>
          <a:bodyPr anchor="b">
            <a:noAutofit/>
          </a:bodyPr>
          <a:lstStyle>
            <a:lvl1pPr algn="r">
              <a:defRPr sz="4050">
                <a:solidFill>
                  <a:schemeClr val="accent1"/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30300" y="4050834"/>
            <a:ext cx="5825202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/>
              <a:t>Haga clic para editar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</a:pPr>
            <a:endParaRPr lang="es-AR" kern="0">
              <a:solidFill>
                <a:prstClr val="black">
                  <a:tint val="75000"/>
                </a:prstClr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</a:pPr>
            <a:endParaRPr lang="es-AR" kern="0">
              <a:solidFill>
                <a:prstClr val="black">
                  <a:tint val="75000"/>
                </a:prstClr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</a:pPr>
            <a:fld id="{00000000-1234-1234-1234-123412341234}" type="slidenum">
              <a:rPr lang="es-ES" kern="0" smtClean="0">
                <a:solidFill>
                  <a:srgbClr val="90C226"/>
                </a:solidFill>
                <a:latin typeface="Arial"/>
                <a:cs typeface="Arial"/>
                <a:sym typeface="Arial"/>
              </a:rPr>
              <a:pPr defTabSz="685800"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</a:pPr>
              <a:t>‹Nº›</a:t>
            </a:fld>
            <a:endParaRPr lang="es-ES" kern="0">
              <a:solidFill>
                <a:srgbClr val="90C226"/>
              </a:solidFill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52564788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27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</a:pPr>
            <a:endParaRPr lang="es-AR" kern="0">
              <a:solidFill>
                <a:prstClr val="black">
                  <a:tint val="75000"/>
                </a:prstClr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</a:pPr>
            <a:endParaRPr lang="es-AR" kern="0">
              <a:solidFill>
                <a:prstClr val="black">
                  <a:tint val="75000"/>
                </a:prstClr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</a:pPr>
            <a:fld id="{00000000-1234-1234-1234-123412341234}" type="slidenum">
              <a:rPr lang="es-ES" kern="0" smtClean="0">
                <a:solidFill>
                  <a:srgbClr val="90C226"/>
                </a:solidFill>
                <a:latin typeface="Arial"/>
                <a:cs typeface="Arial"/>
                <a:sym typeface="Arial"/>
              </a:rPr>
              <a:pPr defTabSz="685800"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</a:pPr>
              <a:t>‹Nº›</a:t>
            </a:fld>
            <a:endParaRPr lang="es-ES" kern="0">
              <a:solidFill>
                <a:srgbClr val="90C226"/>
              </a:solidFill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758506679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1" y="2700868"/>
            <a:ext cx="6447501" cy="1826581"/>
          </a:xfrm>
        </p:spPr>
        <p:txBody>
          <a:bodyPr anchor="b"/>
          <a:lstStyle>
            <a:lvl1pPr algn="l">
              <a:defRPr sz="30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8001" y="4527448"/>
            <a:ext cx="6447501" cy="860400"/>
          </a:xfrm>
        </p:spPr>
        <p:txBody>
          <a:bodyPr anchor="t"/>
          <a:lstStyle>
            <a:lvl1pPr marL="0" indent="0" algn="l">
              <a:buNone/>
              <a:defRPr sz="15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</a:pPr>
            <a:endParaRPr lang="es-AR" kern="0">
              <a:solidFill>
                <a:prstClr val="black">
                  <a:tint val="75000"/>
                </a:prstClr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</a:pPr>
            <a:endParaRPr lang="es-AR" kern="0">
              <a:solidFill>
                <a:prstClr val="black">
                  <a:tint val="75000"/>
                </a:prstClr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</a:pPr>
            <a:fld id="{00000000-1234-1234-1234-123412341234}" type="slidenum">
              <a:rPr lang="es-ES" kern="0" smtClean="0">
                <a:solidFill>
                  <a:srgbClr val="90C226"/>
                </a:solidFill>
                <a:latin typeface="Arial"/>
                <a:cs typeface="Arial"/>
                <a:sym typeface="Arial"/>
              </a:rPr>
              <a:pPr defTabSz="685800"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</a:pPr>
              <a:t>‹Nº›</a:t>
            </a:fld>
            <a:endParaRPr lang="es-ES" kern="0">
              <a:solidFill>
                <a:srgbClr val="90C226"/>
              </a:solidFill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3718380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/>
              <a:t>Tec. Coop. Juan Ramiro</a:t>
            </a: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D6A3742-E520-4F93-BB83-74092BB8B709}" type="slidenum">
              <a:rPr lang="es-ES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071327430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08001" y="2160589"/>
            <a:ext cx="3138026" cy="3880772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17477" y="2160590"/>
            <a:ext cx="3138026" cy="3880773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</a:pPr>
            <a:endParaRPr lang="es-AR" kern="0">
              <a:solidFill>
                <a:prstClr val="black">
                  <a:tint val="75000"/>
                </a:prstClr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</a:pPr>
            <a:endParaRPr lang="es-AR" kern="0">
              <a:solidFill>
                <a:prstClr val="black">
                  <a:tint val="75000"/>
                </a:prstClr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</a:pPr>
            <a:fld id="{00000000-1234-1234-1234-123412341234}" type="slidenum">
              <a:rPr lang="es-ES" kern="0" smtClean="0">
                <a:solidFill>
                  <a:srgbClr val="90C226"/>
                </a:solidFill>
                <a:latin typeface="Arial"/>
                <a:cs typeface="Arial"/>
                <a:sym typeface="Arial"/>
              </a:rPr>
              <a:pPr defTabSz="685800"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</a:pPr>
              <a:t>‹Nº›</a:t>
            </a:fld>
            <a:endParaRPr lang="es-ES" kern="0">
              <a:solidFill>
                <a:srgbClr val="90C226"/>
              </a:solidFill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295996427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6809" y="2160983"/>
            <a:ext cx="3139217" cy="576262"/>
          </a:xfrm>
        </p:spPr>
        <p:txBody>
          <a:bodyPr anchor="b">
            <a:noAutofit/>
          </a:bodyPr>
          <a:lstStyle>
            <a:lvl1pPr marL="0" indent="0">
              <a:buNone/>
              <a:defRPr sz="1800" b="0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6809" y="2737246"/>
            <a:ext cx="3139217" cy="3304117"/>
          </a:xfrm>
        </p:spPr>
        <p:txBody>
          <a:bodyPr>
            <a:normAutofit/>
          </a:bodyPr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16287" y="2160983"/>
            <a:ext cx="3139214" cy="576262"/>
          </a:xfrm>
        </p:spPr>
        <p:txBody>
          <a:bodyPr anchor="b">
            <a:noAutofit/>
          </a:bodyPr>
          <a:lstStyle>
            <a:lvl1pPr marL="0" indent="0">
              <a:buNone/>
              <a:defRPr sz="1800" b="0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16288" y="2737246"/>
            <a:ext cx="3139213" cy="3304117"/>
          </a:xfrm>
        </p:spPr>
        <p:txBody>
          <a:bodyPr>
            <a:normAutofit/>
          </a:bodyPr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</a:pPr>
            <a:endParaRPr lang="es-AR" kern="0">
              <a:solidFill>
                <a:prstClr val="black">
                  <a:tint val="75000"/>
                </a:prstClr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</a:pPr>
            <a:endParaRPr lang="es-AR" kern="0">
              <a:solidFill>
                <a:prstClr val="black">
                  <a:tint val="75000"/>
                </a:prstClr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</a:pPr>
            <a:fld id="{00000000-1234-1234-1234-123412341234}" type="slidenum">
              <a:rPr lang="es-ES" kern="0" smtClean="0">
                <a:solidFill>
                  <a:srgbClr val="90C226"/>
                </a:solidFill>
                <a:latin typeface="Arial"/>
                <a:cs typeface="Arial"/>
                <a:sym typeface="Arial"/>
              </a:rPr>
              <a:pPr defTabSz="685800"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</a:pPr>
              <a:t>‹Nº›</a:t>
            </a:fld>
            <a:endParaRPr lang="es-ES" kern="0">
              <a:solidFill>
                <a:srgbClr val="90C226"/>
              </a:solidFill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045075642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1" y="609600"/>
            <a:ext cx="6447501" cy="1320800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</a:pPr>
            <a:endParaRPr lang="es-AR" kern="0">
              <a:solidFill>
                <a:prstClr val="black">
                  <a:tint val="75000"/>
                </a:prstClr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</a:pPr>
            <a:endParaRPr lang="es-AR" kern="0">
              <a:solidFill>
                <a:prstClr val="black">
                  <a:tint val="75000"/>
                </a:prstClr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</a:pPr>
            <a:fld id="{00000000-1234-1234-1234-123412341234}" type="slidenum">
              <a:rPr lang="es-ES" kern="0" smtClean="0">
                <a:solidFill>
                  <a:srgbClr val="90C226"/>
                </a:solidFill>
                <a:latin typeface="Arial"/>
                <a:cs typeface="Arial"/>
                <a:sym typeface="Arial"/>
              </a:rPr>
              <a:pPr defTabSz="685800"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</a:pPr>
              <a:t>‹Nº›</a:t>
            </a:fld>
            <a:endParaRPr lang="es-ES" kern="0">
              <a:solidFill>
                <a:srgbClr val="90C226"/>
              </a:solidFill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447600550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</a:pPr>
            <a:endParaRPr lang="es-AR" kern="0">
              <a:solidFill>
                <a:prstClr val="black">
                  <a:tint val="75000"/>
                </a:prstClr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</a:pPr>
            <a:endParaRPr lang="es-AR" kern="0">
              <a:solidFill>
                <a:prstClr val="black">
                  <a:tint val="75000"/>
                </a:prstClr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</a:pPr>
            <a:fld id="{00000000-1234-1234-1234-123412341234}" type="slidenum">
              <a:rPr lang="es-ES" kern="0" smtClean="0">
                <a:solidFill>
                  <a:srgbClr val="90C226"/>
                </a:solidFill>
                <a:latin typeface="Arial"/>
                <a:cs typeface="Arial"/>
                <a:sym typeface="Arial"/>
              </a:rPr>
              <a:pPr defTabSz="685800"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</a:pPr>
              <a:t>‹Nº›</a:t>
            </a:fld>
            <a:endParaRPr lang="es-ES" kern="0">
              <a:solidFill>
                <a:srgbClr val="90C226"/>
              </a:solidFill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921933470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1" y="1498604"/>
            <a:ext cx="2890896" cy="1278466"/>
          </a:xfrm>
        </p:spPr>
        <p:txBody>
          <a:bodyPr anchor="b">
            <a:normAutofit/>
          </a:bodyPr>
          <a:lstStyle>
            <a:lvl1pPr>
              <a:defRPr sz="15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0346" y="514925"/>
            <a:ext cx="3385156" cy="5526437"/>
          </a:xfrm>
        </p:spPr>
        <p:txBody>
          <a:bodyPr>
            <a:normAutofit/>
          </a:bodyPr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8001" y="2777069"/>
            <a:ext cx="2890896" cy="2584449"/>
          </a:xfrm>
        </p:spPr>
        <p:txBody>
          <a:bodyPr>
            <a:normAutofit/>
          </a:bodyPr>
          <a:lstStyle>
            <a:lvl1pPr marL="0" indent="0">
              <a:buNone/>
              <a:defRPr sz="1050"/>
            </a:lvl1pPr>
            <a:lvl2pPr marL="342797" indent="0">
              <a:buNone/>
              <a:defRPr sz="1050"/>
            </a:lvl2pPr>
            <a:lvl3pPr marL="685595" indent="0">
              <a:buNone/>
              <a:defRPr sz="900"/>
            </a:lvl3pPr>
            <a:lvl4pPr marL="1028392" indent="0">
              <a:buNone/>
              <a:defRPr sz="750"/>
            </a:lvl4pPr>
            <a:lvl5pPr marL="1371188" indent="0">
              <a:buNone/>
              <a:defRPr sz="750"/>
            </a:lvl5pPr>
            <a:lvl6pPr marL="1713986" indent="0">
              <a:buNone/>
              <a:defRPr sz="750"/>
            </a:lvl6pPr>
            <a:lvl7pPr marL="2056783" indent="0">
              <a:buNone/>
              <a:defRPr sz="750"/>
            </a:lvl7pPr>
            <a:lvl8pPr marL="2399580" indent="0">
              <a:buNone/>
              <a:defRPr sz="750"/>
            </a:lvl8pPr>
            <a:lvl9pPr marL="2742377" indent="0">
              <a:buNone/>
              <a:defRPr sz="75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</a:pPr>
            <a:endParaRPr lang="es-AR" kern="0">
              <a:solidFill>
                <a:prstClr val="black">
                  <a:tint val="75000"/>
                </a:prstClr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</a:pPr>
            <a:endParaRPr lang="es-AR" kern="0">
              <a:solidFill>
                <a:prstClr val="black">
                  <a:tint val="75000"/>
                </a:prstClr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</a:pPr>
            <a:fld id="{00000000-1234-1234-1234-123412341234}" type="slidenum">
              <a:rPr lang="es-ES" kern="0" smtClean="0">
                <a:solidFill>
                  <a:srgbClr val="90C226"/>
                </a:solidFill>
                <a:latin typeface="Arial"/>
                <a:cs typeface="Arial"/>
                <a:sym typeface="Arial"/>
              </a:rPr>
              <a:pPr defTabSz="685800"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</a:pPr>
              <a:t>‹Nº›</a:t>
            </a:fld>
            <a:endParaRPr lang="es-ES" kern="0">
              <a:solidFill>
                <a:srgbClr val="90C226"/>
              </a:solidFill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102715538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1" y="4800600"/>
            <a:ext cx="6447500" cy="566738"/>
          </a:xfrm>
        </p:spPr>
        <p:txBody>
          <a:bodyPr anchor="b">
            <a:normAutofit/>
          </a:bodyPr>
          <a:lstStyle>
            <a:lvl1pPr algn="l">
              <a:defRPr sz="1800" b="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08001" y="609600"/>
            <a:ext cx="6447501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200"/>
            </a:lvl1pPr>
            <a:lvl2pPr marL="342900" indent="0">
              <a:buNone/>
              <a:defRPr sz="1200"/>
            </a:lvl2pPr>
            <a:lvl3pPr marL="685800" indent="0">
              <a:buNone/>
              <a:defRPr sz="120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  <a:lvl6pPr marL="1714500" indent="0">
              <a:buNone/>
              <a:defRPr sz="1200"/>
            </a:lvl6pPr>
            <a:lvl7pPr marL="2057400" indent="0">
              <a:buNone/>
              <a:defRPr sz="1200"/>
            </a:lvl7pPr>
            <a:lvl8pPr marL="2400300" indent="0">
              <a:buNone/>
              <a:defRPr sz="1200"/>
            </a:lvl8pPr>
            <a:lvl9pPr marL="2743200" indent="0">
              <a:buNone/>
              <a:defRPr sz="12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8001" y="5367338"/>
            <a:ext cx="6447500" cy="674024"/>
          </a:xfrm>
        </p:spPr>
        <p:txBody>
          <a:bodyPr>
            <a:normAutofit/>
          </a:bodyPr>
          <a:lstStyle>
            <a:lvl1pPr marL="0" indent="0">
              <a:buNone/>
              <a:defRPr sz="90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</a:pPr>
            <a:endParaRPr lang="es-AR" kern="0">
              <a:solidFill>
                <a:prstClr val="black">
                  <a:tint val="75000"/>
                </a:prstClr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</a:pPr>
            <a:endParaRPr lang="es-AR" kern="0">
              <a:solidFill>
                <a:prstClr val="black">
                  <a:tint val="75000"/>
                </a:prstClr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</a:pPr>
            <a:fld id="{00000000-1234-1234-1234-123412341234}" type="slidenum">
              <a:rPr lang="es-ES" kern="0" smtClean="0">
                <a:solidFill>
                  <a:srgbClr val="90C226"/>
                </a:solidFill>
                <a:latin typeface="Arial"/>
                <a:cs typeface="Arial"/>
                <a:sym typeface="Arial"/>
              </a:rPr>
              <a:pPr defTabSz="685800"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</a:pPr>
              <a:t>‹Nº›</a:t>
            </a:fld>
            <a:endParaRPr lang="es-ES" kern="0">
              <a:solidFill>
                <a:srgbClr val="90C226"/>
              </a:solidFill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294705140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y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1" y="609600"/>
            <a:ext cx="6447501" cy="3403600"/>
          </a:xfrm>
        </p:spPr>
        <p:txBody>
          <a:bodyPr anchor="ctr">
            <a:normAutofit/>
          </a:bodyPr>
          <a:lstStyle>
            <a:lvl1pPr algn="l">
              <a:defRPr sz="33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8001" y="4470400"/>
            <a:ext cx="6447501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35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</a:pPr>
            <a:endParaRPr lang="es-AR" kern="0">
              <a:solidFill>
                <a:prstClr val="black">
                  <a:tint val="75000"/>
                </a:prstClr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</a:pPr>
            <a:endParaRPr lang="es-AR" kern="0">
              <a:solidFill>
                <a:prstClr val="black">
                  <a:tint val="75000"/>
                </a:prstClr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</a:pPr>
            <a:fld id="{00000000-1234-1234-1234-123412341234}" type="slidenum">
              <a:rPr lang="es-ES" kern="0" smtClean="0">
                <a:solidFill>
                  <a:srgbClr val="90C226"/>
                </a:solidFill>
                <a:latin typeface="Arial"/>
                <a:cs typeface="Arial"/>
                <a:sym typeface="Arial"/>
              </a:rPr>
              <a:pPr defTabSz="685800"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</a:pPr>
              <a:t>‹Nº›</a:t>
            </a:fld>
            <a:endParaRPr lang="es-ES" kern="0">
              <a:solidFill>
                <a:srgbClr val="90C226"/>
              </a:solidFill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553318448"/>
      </p:ext>
    </p:extLst>
  </p:cSld>
  <p:clrMapOvr>
    <a:masterClrMapping/>
  </p:clrMapOvr>
  <p:hf hdr="0" ftr="0" dt="0"/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8500" y="609600"/>
            <a:ext cx="6070601" cy="3022600"/>
          </a:xfrm>
        </p:spPr>
        <p:txBody>
          <a:bodyPr anchor="ctr">
            <a:normAutofit/>
          </a:bodyPr>
          <a:lstStyle>
            <a:lvl1pPr algn="l">
              <a:defRPr sz="33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024604" y="3632200"/>
            <a:ext cx="5418393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342900" indent="0">
              <a:buFontTx/>
              <a:buNone/>
              <a:defRPr/>
            </a:lvl2pPr>
            <a:lvl3pPr marL="685800" indent="0">
              <a:buFontTx/>
              <a:buNone/>
              <a:defRPr/>
            </a:lvl3pPr>
            <a:lvl4pPr marL="1028700" indent="0">
              <a:buFontTx/>
              <a:buNone/>
              <a:defRPr/>
            </a:lvl4pPr>
            <a:lvl5pPr marL="1371600" indent="0">
              <a:buFontTx/>
              <a:buNone/>
              <a:defRPr/>
            </a:lvl5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8001" y="4470400"/>
            <a:ext cx="6447501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35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</a:pPr>
            <a:endParaRPr lang="es-AR" kern="0">
              <a:solidFill>
                <a:prstClr val="black">
                  <a:tint val="75000"/>
                </a:prstClr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</a:pPr>
            <a:endParaRPr lang="es-AR" kern="0">
              <a:solidFill>
                <a:prstClr val="black">
                  <a:tint val="75000"/>
                </a:prstClr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</a:pPr>
            <a:fld id="{00000000-1234-1234-1234-123412341234}" type="slidenum">
              <a:rPr lang="es-ES" kern="0" smtClean="0">
                <a:solidFill>
                  <a:srgbClr val="90C226"/>
                </a:solidFill>
                <a:latin typeface="Arial"/>
                <a:cs typeface="Arial"/>
                <a:sym typeface="Arial"/>
              </a:rPr>
              <a:pPr defTabSz="685800"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</a:pPr>
              <a:t>‹Nº›</a:t>
            </a:fld>
            <a:endParaRPr lang="es-ES" kern="0">
              <a:solidFill>
                <a:srgbClr val="90C226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406403" y="790378"/>
            <a:ext cx="457200" cy="584776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6000" b="0" i="0" u="none" strike="noStrike" kern="0" cap="none" spc="0" normalizeH="0" baseline="0" noProof="0" dirty="0">
                <a:ln w="3175" cmpd="sng">
                  <a:noFill/>
                </a:ln>
                <a:solidFill>
                  <a:srgbClr val="90C226">
                    <a:lumMod val="60000"/>
                    <a:lumOff val="40000"/>
                  </a:srgbClr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6669758" y="2886556"/>
            <a:ext cx="457200" cy="584776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6000" b="0" i="0" u="none" strike="noStrike" kern="0" cap="none" spc="0" normalizeH="0" baseline="0" noProof="0" dirty="0">
                <a:ln w="3175" cmpd="sng">
                  <a:noFill/>
                </a:ln>
                <a:solidFill>
                  <a:srgbClr val="90C226">
                    <a:lumMod val="60000"/>
                    <a:lumOff val="40000"/>
                  </a:srgbClr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”</a:t>
            </a:r>
            <a:endParaRPr kumimoji="0" lang="en-US" sz="1050" b="0" i="0" u="none" strike="noStrike" kern="0" cap="none" spc="0" normalizeH="0" baseline="0" noProof="0" dirty="0">
              <a:ln>
                <a:noFill/>
              </a:ln>
              <a:solidFill>
                <a:srgbClr val="90C226">
                  <a:lumMod val="60000"/>
                  <a:lumOff val="40000"/>
                </a:srgbClr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60526430"/>
      </p:ext>
    </p:extLst>
  </p:cSld>
  <p:clrMapOvr>
    <a:masterClrMapping/>
  </p:clrMapOvr>
  <p:hf hdr="0" ftr="0" dt="0"/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1" y="1931988"/>
            <a:ext cx="6447501" cy="2595460"/>
          </a:xfrm>
        </p:spPr>
        <p:txBody>
          <a:bodyPr anchor="b">
            <a:normAutofit/>
          </a:bodyPr>
          <a:lstStyle>
            <a:lvl1pPr algn="l">
              <a:defRPr sz="33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8001" y="4527448"/>
            <a:ext cx="6447501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35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</a:pPr>
            <a:endParaRPr lang="es-AR" kern="0">
              <a:solidFill>
                <a:prstClr val="black">
                  <a:tint val="75000"/>
                </a:prstClr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</a:pPr>
            <a:endParaRPr lang="es-AR" kern="0">
              <a:solidFill>
                <a:prstClr val="black">
                  <a:tint val="75000"/>
                </a:prstClr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</a:pPr>
            <a:fld id="{00000000-1234-1234-1234-123412341234}" type="slidenum">
              <a:rPr lang="es-ES" kern="0" smtClean="0">
                <a:solidFill>
                  <a:srgbClr val="90C226"/>
                </a:solidFill>
                <a:latin typeface="Arial"/>
                <a:cs typeface="Arial"/>
                <a:sym typeface="Arial"/>
              </a:rPr>
              <a:pPr defTabSz="685800"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</a:pPr>
              <a:t>‹Nº›</a:t>
            </a:fld>
            <a:endParaRPr lang="es-ES" kern="0">
              <a:solidFill>
                <a:srgbClr val="90C226"/>
              </a:solidFill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277760313"/>
      </p:ext>
    </p:extLst>
  </p:cSld>
  <p:clrMapOvr>
    <a:masterClrMapping/>
  </p:clrMapOvr>
  <p:hf hdr="0" ftr="0" dt="0"/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r la 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8500" y="609600"/>
            <a:ext cx="6070601" cy="3022600"/>
          </a:xfrm>
        </p:spPr>
        <p:txBody>
          <a:bodyPr anchor="ctr">
            <a:normAutofit/>
          </a:bodyPr>
          <a:lstStyle>
            <a:lvl1pPr algn="l">
              <a:defRPr sz="33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507999" y="4013200"/>
            <a:ext cx="6447502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342900" indent="0">
              <a:buFontTx/>
              <a:buNone/>
              <a:defRPr/>
            </a:lvl2pPr>
            <a:lvl3pPr marL="685800" indent="0">
              <a:buFontTx/>
              <a:buNone/>
              <a:defRPr/>
            </a:lvl3pPr>
            <a:lvl4pPr marL="1028700" indent="0">
              <a:buFontTx/>
              <a:buNone/>
              <a:defRPr/>
            </a:lvl4pPr>
            <a:lvl5pPr marL="1371600" indent="0">
              <a:buFontTx/>
              <a:buNone/>
              <a:defRPr/>
            </a:lvl5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8001" y="4527448"/>
            <a:ext cx="6447501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35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</a:pPr>
            <a:endParaRPr lang="es-AR" kern="0">
              <a:solidFill>
                <a:prstClr val="black">
                  <a:tint val="75000"/>
                </a:prstClr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</a:pPr>
            <a:endParaRPr lang="es-AR" kern="0">
              <a:solidFill>
                <a:prstClr val="black">
                  <a:tint val="75000"/>
                </a:prstClr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</a:pPr>
            <a:fld id="{00000000-1234-1234-1234-123412341234}" type="slidenum">
              <a:rPr lang="es-ES" kern="0" smtClean="0">
                <a:solidFill>
                  <a:srgbClr val="90C226"/>
                </a:solidFill>
                <a:latin typeface="Arial"/>
                <a:cs typeface="Arial"/>
                <a:sym typeface="Arial"/>
              </a:rPr>
              <a:pPr defTabSz="685800"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</a:pPr>
              <a:t>‹Nº›</a:t>
            </a:fld>
            <a:endParaRPr lang="es-ES" kern="0">
              <a:solidFill>
                <a:srgbClr val="90C226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406403" y="790378"/>
            <a:ext cx="457200" cy="584776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6000" b="0" i="0" u="none" strike="noStrike" kern="0" cap="none" spc="0" normalizeH="0" baseline="0" noProof="0" dirty="0">
                <a:ln w="3175" cmpd="sng">
                  <a:noFill/>
                </a:ln>
                <a:solidFill>
                  <a:srgbClr val="90C226">
                    <a:lumMod val="60000"/>
                    <a:lumOff val="40000"/>
                  </a:srgbClr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669758" y="2886556"/>
            <a:ext cx="457200" cy="584776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6000" b="0" i="0" u="none" strike="noStrike" kern="0" cap="none" spc="0" normalizeH="0" baseline="0" noProof="0" dirty="0">
                <a:ln w="3175" cmpd="sng">
                  <a:noFill/>
                </a:ln>
                <a:solidFill>
                  <a:srgbClr val="90C226">
                    <a:lumMod val="60000"/>
                    <a:lumOff val="40000"/>
                  </a:srgbClr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234490016"/>
      </p:ext>
    </p:extLst>
  </p:cSld>
  <p:clrMapOvr>
    <a:masterClrMapping/>
  </p:clrMapOvr>
  <p:hf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/>
              <a:t>Tec. Coop. Juan Ramiro</a:t>
            </a: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71273EB-F414-4575-BD11-CE430DDEF2EF}" type="slidenum">
              <a:rPr lang="es-ES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515285023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dadero o fals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350" y="609600"/>
            <a:ext cx="6441152" cy="3022600"/>
          </a:xfrm>
        </p:spPr>
        <p:txBody>
          <a:bodyPr anchor="ctr">
            <a:normAutofit/>
          </a:bodyPr>
          <a:lstStyle>
            <a:lvl1pPr algn="l">
              <a:defRPr sz="33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507999" y="4013200"/>
            <a:ext cx="6447502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1800">
                <a:solidFill>
                  <a:schemeClr val="accent1"/>
                </a:solidFill>
              </a:defRPr>
            </a:lvl1pPr>
            <a:lvl2pPr marL="342900" indent="0">
              <a:buFontTx/>
              <a:buNone/>
              <a:defRPr/>
            </a:lvl2pPr>
            <a:lvl3pPr marL="685800" indent="0">
              <a:buFontTx/>
              <a:buNone/>
              <a:defRPr/>
            </a:lvl3pPr>
            <a:lvl4pPr marL="1028700" indent="0">
              <a:buFontTx/>
              <a:buNone/>
              <a:defRPr/>
            </a:lvl4pPr>
            <a:lvl5pPr marL="1371600" indent="0">
              <a:buFontTx/>
              <a:buNone/>
              <a:defRPr/>
            </a:lvl5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8001" y="4527448"/>
            <a:ext cx="6447501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35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</a:pPr>
            <a:endParaRPr lang="es-AR" kern="0">
              <a:solidFill>
                <a:prstClr val="black">
                  <a:tint val="75000"/>
                </a:prstClr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</a:pPr>
            <a:endParaRPr lang="es-AR" kern="0">
              <a:solidFill>
                <a:prstClr val="black">
                  <a:tint val="75000"/>
                </a:prstClr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</a:pPr>
            <a:fld id="{00000000-1234-1234-1234-123412341234}" type="slidenum">
              <a:rPr lang="es-ES" kern="0" smtClean="0">
                <a:solidFill>
                  <a:srgbClr val="90C226"/>
                </a:solidFill>
                <a:latin typeface="Arial"/>
                <a:cs typeface="Arial"/>
                <a:sym typeface="Arial"/>
              </a:rPr>
              <a:pPr defTabSz="685800"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</a:pPr>
              <a:t>‹Nº›</a:t>
            </a:fld>
            <a:endParaRPr lang="es-ES" kern="0">
              <a:solidFill>
                <a:srgbClr val="90C226"/>
              </a:solidFill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259854231"/>
      </p:ext>
    </p:extLst>
  </p:cSld>
  <p:clrMapOvr>
    <a:masterClrMapping/>
  </p:clrMapOvr>
  <p:hf hdr="0" ftr="0" dt="0"/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</a:pPr>
            <a:endParaRPr lang="es-AR" kern="0">
              <a:solidFill>
                <a:prstClr val="black">
                  <a:tint val="75000"/>
                </a:prstClr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</a:pPr>
            <a:endParaRPr lang="es-AR" kern="0">
              <a:solidFill>
                <a:prstClr val="black">
                  <a:tint val="75000"/>
                </a:prstClr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</a:pPr>
            <a:fld id="{00000000-1234-1234-1234-123412341234}" type="slidenum">
              <a:rPr lang="es-ES" kern="0" smtClean="0">
                <a:solidFill>
                  <a:srgbClr val="90C226"/>
                </a:solidFill>
                <a:latin typeface="Arial"/>
                <a:cs typeface="Arial"/>
                <a:sym typeface="Arial"/>
              </a:rPr>
              <a:pPr defTabSz="685800"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</a:pPr>
              <a:t>‹Nº›</a:t>
            </a:fld>
            <a:endParaRPr lang="es-ES" kern="0">
              <a:solidFill>
                <a:srgbClr val="90C226"/>
              </a:solidFill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348176833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975755" y="609600"/>
            <a:ext cx="978557" cy="5251451"/>
          </a:xfrm>
        </p:spPr>
        <p:txBody>
          <a:bodyPr vert="eaVert" anchor="ctr"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08001" y="609600"/>
            <a:ext cx="5295113" cy="5251450"/>
          </a:xfrm>
        </p:spPr>
        <p:txBody>
          <a:bodyPr vert="eaVert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</a:pPr>
            <a:endParaRPr lang="es-AR" kern="0">
              <a:solidFill>
                <a:prstClr val="black">
                  <a:tint val="75000"/>
                </a:prstClr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</a:pPr>
            <a:endParaRPr lang="es-AR" kern="0">
              <a:solidFill>
                <a:prstClr val="black">
                  <a:tint val="75000"/>
                </a:prstClr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</a:pPr>
            <a:fld id="{00000000-1234-1234-1234-123412341234}" type="slidenum">
              <a:rPr lang="es-ES" kern="0" smtClean="0">
                <a:solidFill>
                  <a:srgbClr val="90C226"/>
                </a:solidFill>
                <a:latin typeface="Arial"/>
                <a:cs typeface="Arial"/>
                <a:sym typeface="Arial"/>
              </a:rPr>
              <a:pPr defTabSz="685800"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</a:pPr>
              <a:t>‹Nº›</a:t>
            </a:fld>
            <a:endParaRPr lang="es-ES" kern="0">
              <a:solidFill>
                <a:srgbClr val="90C226"/>
              </a:solidFill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014910067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ítulo y tabl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2 Marcador de tabla"/>
          <p:cNvSpPr>
            <a:spLocks noGrp="1"/>
          </p:cNvSpPr>
          <p:nvPr>
            <p:ph type="tbl" idx="1"/>
          </p:nvPr>
        </p:nvSpPr>
        <p:spPr>
          <a:xfrm>
            <a:off x="457200" y="1600202"/>
            <a:ext cx="8229600" cy="4525963"/>
          </a:xfrm>
        </p:spPr>
        <p:txBody>
          <a:bodyPr/>
          <a:lstStyle/>
          <a:p>
            <a:pPr lvl="0"/>
            <a:endParaRPr lang="es-AR" noProof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defRPr/>
            </a:pPr>
            <a:endParaRPr lang="es-ES" kern="0">
              <a:solidFill>
                <a:prstClr val="black">
                  <a:tint val="75000"/>
                </a:prstClr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defRPr/>
            </a:pPr>
            <a:r>
              <a:rPr lang="es-AR" kern="0">
                <a:solidFill>
                  <a:prstClr val="black">
                    <a:tint val="75000"/>
                  </a:prstClr>
                </a:solidFill>
                <a:latin typeface="Arial"/>
                <a:cs typeface="Arial"/>
                <a:sym typeface="Arial"/>
              </a:rPr>
              <a:t>Dirección de Cooperativas - Ministerio de Economía y Energía</a:t>
            </a:r>
            <a:endParaRPr lang="es-ES" kern="0">
              <a:solidFill>
                <a:prstClr val="black">
                  <a:tint val="75000"/>
                </a:prstClr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defRPr/>
            </a:pPr>
            <a:fld id="{2F8933D5-AE5A-491B-838F-237DF231E2E6}" type="slidenum">
              <a:rPr lang="es-ES" kern="0" smtClean="0">
                <a:solidFill>
                  <a:srgbClr val="90C226"/>
                </a:solidFill>
                <a:latin typeface="Arial"/>
                <a:cs typeface="Arial"/>
                <a:sym typeface="Arial"/>
              </a:rPr>
              <a:pPr defTabSz="685800"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t>‹Nº›</a:t>
            </a:fld>
            <a:endParaRPr lang="es-ES" kern="0">
              <a:solidFill>
                <a:srgbClr val="90C226"/>
              </a:solidFill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640396851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9144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30300" y="2404534"/>
            <a:ext cx="5825202" cy="1646302"/>
          </a:xfrm>
        </p:spPr>
        <p:txBody>
          <a:bodyPr anchor="b">
            <a:noAutofit/>
          </a:bodyPr>
          <a:lstStyle>
            <a:lvl1pPr algn="r">
              <a:defRPr sz="4050">
                <a:solidFill>
                  <a:schemeClr val="accent1"/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30300" y="4050834"/>
            <a:ext cx="5825202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/>
              <a:t>Haga clic para editar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</a:pPr>
            <a:endParaRPr lang="es-AR" kern="0">
              <a:solidFill>
                <a:prstClr val="black">
                  <a:tint val="75000"/>
                </a:prstClr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</a:pPr>
            <a:endParaRPr lang="es-AR" kern="0">
              <a:solidFill>
                <a:prstClr val="black">
                  <a:tint val="75000"/>
                </a:prstClr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</a:pPr>
            <a:fld id="{00000000-1234-1234-1234-123412341234}" type="slidenum">
              <a:rPr lang="es-ES" kern="0" smtClean="0">
                <a:solidFill>
                  <a:srgbClr val="90C226"/>
                </a:solidFill>
                <a:latin typeface="Arial"/>
                <a:cs typeface="Arial"/>
                <a:sym typeface="Arial"/>
              </a:rPr>
              <a:pPr defTabSz="685800"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</a:pPr>
              <a:t>‹Nº›</a:t>
            </a:fld>
            <a:endParaRPr lang="es-ES" kern="0">
              <a:solidFill>
                <a:srgbClr val="90C226"/>
              </a:solidFill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932201397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27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</a:pPr>
            <a:endParaRPr lang="es-AR" kern="0">
              <a:solidFill>
                <a:prstClr val="black">
                  <a:tint val="75000"/>
                </a:prstClr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</a:pPr>
            <a:endParaRPr lang="es-AR" kern="0">
              <a:solidFill>
                <a:prstClr val="black">
                  <a:tint val="75000"/>
                </a:prstClr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</a:pPr>
            <a:fld id="{00000000-1234-1234-1234-123412341234}" type="slidenum">
              <a:rPr lang="es-ES" kern="0" smtClean="0">
                <a:solidFill>
                  <a:srgbClr val="90C226"/>
                </a:solidFill>
                <a:latin typeface="Arial"/>
                <a:cs typeface="Arial"/>
                <a:sym typeface="Arial"/>
              </a:rPr>
              <a:pPr defTabSz="685800"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</a:pPr>
              <a:t>‹Nº›</a:t>
            </a:fld>
            <a:endParaRPr lang="es-ES" kern="0">
              <a:solidFill>
                <a:srgbClr val="90C226"/>
              </a:solidFill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963368574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1" y="2700868"/>
            <a:ext cx="6447501" cy="1826581"/>
          </a:xfrm>
        </p:spPr>
        <p:txBody>
          <a:bodyPr anchor="b"/>
          <a:lstStyle>
            <a:lvl1pPr algn="l">
              <a:defRPr sz="30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8001" y="4527448"/>
            <a:ext cx="6447501" cy="860400"/>
          </a:xfrm>
        </p:spPr>
        <p:txBody>
          <a:bodyPr anchor="t"/>
          <a:lstStyle>
            <a:lvl1pPr marL="0" indent="0" algn="l">
              <a:buNone/>
              <a:defRPr sz="15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</a:pPr>
            <a:endParaRPr lang="es-AR" kern="0">
              <a:solidFill>
                <a:prstClr val="black">
                  <a:tint val="75000"/>
                </a:prstClr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</a:pPr>
            <a:endParaRPr lang="es-AR" kern="0">
              <a:solidFill>
                <a:prstClr val="black">
                  <a:tint val="75000"/>
                </a:prstClr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</a:pPr>
            <a:fld id="{00000000-1234-1234-1234-123412341234}" type="slidenum">
              <a:rPr lang="es-ES" kern="0" smtClean="0">
                <a:solidFill>
                  <a:srgbClr val="90C226"/>
                </a:solidFill>
                <a:latin typeface="Arial"/>
                <a:cs typeface="Arial"/>
                <a:sym typeface="Arial"/>
              </a:rPr>
              <a:pPr defTabSz="685800"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</a:pPr>
              <a:t>‹Nº›</a:t>
            </a:fld>
            <a:endParaRPr lang="es-ES" kern="0">
              <a:solidFill>
                <a:srgbClr val="90C226"/>
              </a:solidFill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834140728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08001" y="2160589"/>
            <a:ext cx="3138026" cy="3880772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17477" y="2160590"/>
            <a:ext cx="3138026" cy="3880773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</a:pPr>
            <a:endParaRPr lang="es-AR" kern="0">
              <a:solidFill>
                <a:prstClr val="black">
                  <a:tint val="75000"/>
                </a:prstClr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</a:pPr>
            <a:endParaRPr lang="es-AR" kern="0">
              <a:solidFill>
                <a:prstClr val="black">
                  <a:tint val="75000"/>
                </a:prstClr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</a:pPr>
            <a:fld id="{00000000-1234-1234-1234-123412341234}" type="slidenum">
              <a:rPr lang="es-ES" kern="0" smtClean="0">
                <a:solidFill>
                  <a:srgbClr val="90C226"/>
                </a:solidFill>
                <a:latin typeface="Arial"/>
                <a:cs typeface="Arial"/>
                <a:sym typeface="Arial"/>
              </a:rPr>
              <a:pPr defTabSz="685800"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</a:pPr>
              <a:t>‹Nº›</a:t>
            </a:fld>
            <a:endParaRPr lang="es-ES" kern="0">
              <a:solidFill>
                <a:srgbClr val="90C226"/>
              </a:solidFill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041579339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6809" y="2160983"/>
            <a:ext cx="3139217" cy="576262"/>
          </a:xfrm>
        </p:spPr>
        <p:txBody>
          <a:bodyPr anchor="b">
            <a:noAutofit/>
          </a:bodyPr>
          <a:lstStyle>
            <a:lvl1pPr marL="0" indent="0">
              <a:buNone/>
              <a:defRPr sz="1800" b="0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6809" y="2737246"/>
            <a:ext cx="3139217" cy="3304117"/>
          </a:xfrm>
        </p:spPr>
        <p:txBody>
          <a:bodyPr>
            <a:normAutofit/>
          </a:bodyPr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16287" y="2160983"/>
            <a:ext cx="3139214" cy="576262"/>
          </a:xfrm>
        </p:spPr>
        <p:txBody>
          <a:bodyPr anchor="b">
            <a:noAutofit/>
          </a:bodyPr>
          <a:lstStyle>
            <a:lvl1pPr marL="0" indent="0">
              <a:buNone/>
              <a:defRPr sz="1800" b="0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16288" y="2737246"/>
            <a:ext cx="3139213" cy="3304117"/>
          </a:xfrm>
        </p:spPr>
        <p:txBody>
          <a:bodyPr>
            <a:normAutofit/>
          </a:bodyPr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</a:pPr>
            <a:endParaRPr lang="es-AR" kern="0">
              <a:solidFill>
                <a:prstClr val="black">
                  <a:tint val="75000"/>
                </a:prstClr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</a:pPr>
            <a:endParaRPr lang="es-AR" kern="0">
              <a:solidFill>
                <a:prstClr val="black">
                  <a:tint val="75000"/>
                </a:prstClr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</a:pPr>
            <a:fld id="{00000000-1234-1234-1234-123412341234}" type="slidenum">
              <a:rPr lang="es-ES" kern="0" smtClean="0">
                <a:solidFill>
                  <a:srgbClr val="90C226"/>
                </a:solidFill>
                <a:latin typeface="Arial"/>
                <a:cs typeface="Arial"/>
                <a:sym typeface="Arial"/>
              </a:rPr>
              <a:pPr defTabSz="685800"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</a:pPr>
              <a:t>‹Nº›</a:t>
            </a:fld>
            <a:endParaRPr lang="es-ES" kern="0">
              <a:solidFill>
                <a:srgbClr val="90C226"/>
              </a:solidFill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016280192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1" y="609600"/>
            <a:ext cx="6447501" cy="1320800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</a:pPr>
            <a:endParaRPr lang="es-AR" kern="0">
              <a:solidFill>
                <a:prstClr val="black">
                  <a:tint val="75000"/>
                </a:prstClr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</a:pPr>
            <a:endParaRPr lang="es-AR" kern="0">
              <a:solidFill>
                <a:prstClr val="black">
                  <a:tint val="75000"/>
                </a:prstClr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</a:pPr>
            <a:fld id="{00000000-1234-1234-1234-123412341234}" type="slidenum">
              <a:rPr lang="es-ES" kern="0" smtClean="0">
                <a:solidFill>
                  <a:srgbClr val="90C226"/>
                </a:solidFill>
                <a:latin typeface="Arial"/>
                <a:cs typeface="Arial"/>
                <a:sym typeface="Arial"/>
              </a:rPr>
              <a:pPr defTabSz="685800"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</a:pPr>
              <a:t>‹Nº›</a:t>
            </a:fld>
            <a:endParaRPr lang="es-ES" kern="0">
              <a:solidFill>
                <a:srgbClr val="90C226"/>
              </a:solidFill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1049243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AR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/>
              <a:t>Tec. Coop. Juan Ramiro</a:t>
            </a: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08885EA-BD31-47F3-B1A8-EFD11845F610}" type="slidenum">
              <a:rPr lang="es-ES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942939901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</a:pPr>
            <a:endParaRPr lang="es-AR" kern="0">
              <a:solidFill>
                <a:prstClr val="black">
                  <a:tint val="75000"/>
                </a:prstClr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</a:pPr>
            <a:endParaRPr lang="es-AR" kern="0">
              <a:solidFill>
                <a:prstClr val="black">
                  <a:tint val="75000"/>
                </a:prstClr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</a:pPr>
            <a:fld id="{00000000-1234-1234-1234-123412341234}" type="slidenum">
              <a:rPr lang="es-ES" kern="0" smtClean="0">
                <a:solidFill>
                  <a:srgbClr val="90C226"/>
                </a:solidFill>
                <a:latin typeface="Arial"/>
                <a:cs typeface="Arial"/>
                <a:sym typeface="Arial"/>
              </a:rPr>
              <a:pPr defTabSz="685800"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</a:pPr>
              <a:t>‹Nº›</a:t>
            </a:fld>
            <a:endParaRPr lang="es-ES" kern="0">
              <a:solidFill>
                <a:srgbClr val="90C226"/>
              </a:solidFill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701868624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1" y="1498604"/>
            <a:ext cx="2890896" cy="1278466"/>
          </a:xfrm>
        </p:spPr>
        <p:txBody>
          <a:bodyPr anchor="b">
            <a:normAutofit/>
          </a:bodyPr>
          <a:lstStyle>
            <a:lvl1pPr>
              <a:defRPr sz="15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0346" y="514925"/>
            <a:ext cx="3385156" cy="5526437"/>
          </a:xfrm>
        </p:spPr>
        <p:txBody>
          <a:bodyPr>
            <a:normAutofit/>
          </a:bodyPr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8001" y="2777069"/>
            <a:ext cx="2890896" cy="2584449"/>
          </a:xfrm>
        </p:spPr>
        <p:txBody>
          <a:bodyPr>
            <a:normAutofit/>
          </a:bodyPr>
          <a:lstStyle>
            <a:lvl1pPr marL="0" indent="0">
              <a:buNone/>
              <a:defRPr sz="1050"/>
            </a:lvl1pPr>
            <a:lvl2pPr marL="342797" indent="0">
              <a:buNone/>
              <a:defRPr sz="1050"/>
            </a:lvl2pPr>
            <a:lvl3pPr marL="685595" indent="0">
              <a:buNone/>
              <a:defRPr sz="900"/>
            </a:lvl3pPr>
            <a:lvl4pPr marL="1028392" indent="0">
              <a:buNone/>
              <a:defRPr sz="750"/>
            </a:lvl4pPr>
            <a:lvl5pPr marL="1371188" indent="0">
              <a:buNone/>
              <a:defRPr sz="750"/>
            </a:lvl5pPr>
            <a:lvl6pPr marL="1713986" indent="0">
              <a:buNone/>
              <a:defRPr sz="750"/>
            </a:lvl6pPr>
            <a:lvl7pPr marL="2056783" indent="0">
              <a:buNone/>
              <a:defRPr sz="750"/>
            </a:lvl7pPr>
            <a:lvl8pPr marL="2399580" indent="0">
              <a:buNone/>
              <a:defRPr sz="750"/>
            </a:lvl8pPr>
            <a:lvl9pPr marL="2742377" indent="0">
              <a:buNone/>
              <a:defRPr sz="75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</a:pPr>
            <a:endParaRPr lang="es-AR" kern="0">
              <a:solidFill>
                <a:prstClr val="black">
                  <a:tint val="75000"/>
                </a:prstClr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</a:pPr>
            <a:endParaRPr lang="es-AR" kern="0">
              <a:solidFill>
                <a:prstClr val="black">
                  <a:tint val="75000"/>
                </a:prstClr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</a:pPr>
            <a:fld id="{00000000-1234-1234-1234-123412341234}" type="slidenum">
              <a:rPr lang="es-ES" kern="0" smtClean="0">
                <a:solidFill>
                  <a:srgbClr val="90C226"/>
                </a:solidFill>
                <a:latin typeface="Arial"/>
                <a:cs typeface="Arial"/>
                <a:sym typeface="Arial"/>
              </a:rPr>
              <a:pPr defTabSz="685800"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</a:pPr>
              <a:t>‹Nº›</a:t>
            </a:fld>
            <a:endParaRPr lang="es-ES" kern="0">
              <a:solidFill>
                <a:srgbClr val="90C226"/>
              </a:solidFill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893537762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1" y="4800600"/>
            <a:ext cx="6447500" cy="566738"/>
          </a:xfrm>
        </p:spPr>
        <p:txBody>
          <a:bodyPr anchor="b">
            <a:normAutofit/>
          </a:bodyPr>
          <a:lstStyle>
            <a:lvl1pPr algn="l">
              <a:defRPr sz="1800" b="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08001" y="609600"/>
            <a:ext cx="6447501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200"/>
            </a:lvl1pPr>
            <a:lvl2pPr marL="342900" indent="0">
              <a:buNone/>
              <a:defRPr sz="1200"/>
            </a:lvl2pPr>
            <a:lvl3pPr marL="685800" indent="0">
              <a:buNone/>
              <a:defRPr sz="120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  <a:lvl6pPr marL="1714500" indent="0">
              <a:buNone/>
              <a:defRPr sz="1200"/>
            </a:lvl6pPr>
            <a:lvl7pPr marL="2057400" indent="0">
              <a:buNone/>
              <a:defRPr sz="1200"/>
            </a:lvl7pPr>
            <a:lvl8pPr marL="2400300" indent="0">
              <a:buNone/>
              <a:defRPr sz="1200"/>
            </a:lvl8pPr>
            <a:lvl9pPr marL="2743200" indent="0">
              <a:buNone/>
              <a:defRPr sz="12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8001" y="5367338"/>
            <a:ext cx="6447500" cy="674024"/>
          </a:xfrm>
        </p:spPr>
        <p:txBody>
          <a:bodyPr>
            <a:normAutofit/>
          </a:bodyPr>
          <a:lstStyle>
            <a:lvl1pPr marL="0" indent="0">
              <a:buNone/>
              <a:defRPr sz="90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</a:pPr>
            <a:endParaRPr lang="es-AR" kern="0">
              <a:solidFill>
                <a:prstClr val="black">
                  <a:tint val="75000"/>
                </a:prstClr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</a:pPr>
            <a:endParaRPr lang="es-AR" kern="0">
              <a:solidFill>
                <a:prstClr val="black">
                  <a:tint val="75000"/>
                </a:prstClr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</a:pPr>
            <a:fld id="{00000000-1234-1234-1234-123412341234}" type="slidenum">
              <a:rPr lang="es-ES" kern="0" smtClean="0">
                <a:solidFill>
                  <a:srgbClr val="90C226"/>
                </a:solidFill>
                <a:latin typeface="Arial"/>
                <a:cs typeface="Arial"/>
                <a:sym typeface="Arial"/>
              </a:rPr>
              <a:pPr defTabSz="685800"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</a:pPr>
              <a:t>‹Nº›</a:t>
            </a:fld>
            <a:endParaRPr lang="es-ES" kern="0">
              <a:solidFill>
                <a:srgbClr val="90C226"/>
              </a:solidFill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036051708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y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1" y="609600"/>
            <a:ext cx="6447501" cy="3403600"/>
          </a:xfrm>
        </p:spPr>
        <p:txBody>
          <a:bodyPr anchor="ctr">
            <a:normAutofit/>
          </a:bodyPr>
          <a:lstStyle>
            <a:lvl1pPr algn="l">
              <a:defRPr sz="33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8001" y="4470400"/>
            <a:ext cx="6447501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35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</a:pPr>
            <a:endParaRPr lang="es-AR" kern="0">
              <a:solidFill>
                <a:prstClr val="black">
                  <a:tint val="75000"/>
                </a:prstClr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</a:pPr>
            <a:endParaRPr lang="es-AR" kern="0">
              <a:solidFill>
                <a:prstClr val="black">
                  <a:tint val="75000"/>
                </a:prstClr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</a:pPr>
            <a:fld id="{00000000-1234-1234-1234-123412341234}" type="slidenum">
              <a:rPr lang="es-ES" kern="0" smtClean="0">
                <a:solidFill>
                  <a:srgbClr val="90C226"/>
                </a:solidFill>
                <a:latin typeface="Arial"/>
                <a:cs typeface="Arial"/>
                <a:sym typeface="Arial"/>
              </a:rPr>
              <a:pPr defTabSz="685800"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</a:pPr>
              <a:t>‹Nº›</a:t>
            </a:fld>
            <a:endParaRPr lang="es-ES" kern="0">
              <a:solidFill>
                <a:srgbClr val="90C226"/>
              </a:solidFill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973661403"/>
      </p:ext>
    </p:extLst>
  </p:cSld>
  <p:clrMapOvr>
    <a:masterClrMapping/>
  </p:clrMapOvr>
  <p:hf hdr="0" ftr="0" dt="0"/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8500" y="609600"/>
            <a:ext cx="6070601" cy="3022600"/>
          </a:xfrm>
        </p:spPr>
        <p:txBody>
          <a:bodyPr anchor="ctr">
            <a:normAutofit/>
          </a:bodyPr>
          <a:lstStyle>
            <a:lvl1pPr algn="l">
              <a:defRPr sz="33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024604" y="3632200"/>
            <a:ext cx="5418393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342900" indent="0">
              <a:buFontTx/>
              <a:buNone/>
              <a:defRPr/>
            </a:lvl2pPr>
            <a:lvl3pPr marL="685800" indent="0">
              <a:buFontTx/>
              <a:buNone/>
              <a:defRPr/>
            </a:lvl3pPr>
            <a:lvl4pPr marL="1028700" indent="0">
              <a:buFontTx/>
              <a:buNone/>
              <a:defRPr/>
            </a:lvl4pPr>
            <a:lvl5pPr marL="1371600" indent="0">
              <a:buFontTx/>
              <a:buNone/>
              <a:defRPr/>
            </a:lvl5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8001" y="4470400"/>
            <a:ext cx="6447501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35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</a:pPr>
            <a:endParaRPr lang="es-AR" kern="0">
              <a:solidFill>
                <a:prstClr val="black">
                  <a:tint val="75000"/>
                </a:prstClr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</a:pPr>
            <a:endParaRPr lang="es-AR" kern="0">
              <a:solidFill>
                <a:prstClr val="black">
                  <a:tint val="75000"/>
                </a:prstClr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</a:pPr>
            <a:fld id="{00000000-1234-1234-1234-123412341234}" type="slidenum">
              <a:rPr lang="es-ES" kern="0" smtClean="0">
                <a:solidFill>
                  <a:srgbClr val="90C226"/>
                </a:solidFill>
                <a:latin typeface="Arial"/>
                <a:cs typeface="Arial"/>
                <a:sym typeface="Arial"/>
              </a:rPr>
              <a:pPr defTabSz="685800"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</a:pPr>
              <a:t>‹Nº›</a:t>
            </a:fld>
            <a:endParaRPr lang="es-ES" kern="0">
              <a:solidFill>
                <a:srgbClr val="90C226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406403" y="790378"/>
            <a:ext cx="457200" cy="584776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6000" b="0" i="0" u="none" strike="noStrike" kern="0" cap="none" spc="0" normalizeH="0" baseline="0" noProof="0" dirty="0">
                <a:ln w="3175" cmpd="sng">
                  <a:noFill/>
                </a:ln>
                <a:solidFill>
                  <a:srgbClr val="90C226">
                    <a:lumMod val="60000"/>
                    <a:lumOff val="40000"/>
                  </a:srgbClr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6669758" y="2886556"/>
            <a:ext cx="457200" cy="584776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6000" b="0" i="0" u="none" strike="noStrike" kern="0" cap="none" spc="0" normalizeH="0" baseline="0" noProof="0" dirty="0">
                <a:ln w="3175" cmpd="sng">
                  <a:noFill/>
                </a:ln>
                <a:solidFill>
                  <a:srgbClr val="90C226">
                    <a:lumMod val="60000"/>
                    <a:lumOff val="40000"/>
                  </a:srgbClr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”</a:t>
            </a:r>
            <a:endParaRPr kumimoji="0" lang="en-US" sz="1050" b="0" i="0" u="none" strike="noStrike" kern="0" cap="none" spc="0" normalizeH="0" baseline="0" noProof="0" dirty="0">
              <a:ln>
                <a:noFill/>
              </a:ln>
              <a:solidFill>
                <a:srgbClr val="90C226">
                  <a:lumMod val="60000"/>
                  <a:lumOff val="40000"/>
                </a:srgbClr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688269742"/>
      </p:ext>
    </p:extLst>
  </p:cSld>
  <p:clrMapOvr>
    <a:masterClrMapping/>
  </p:clrMapOvr>
  <p:hf hdr="0" ftr="0" dt="0"/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1" y="1931988"/>
            <a:ext cx="6447501" cy="2595460"/>
          </a:xfrm>
        </p:spPr>
        <p:txBody>
          <a:bodyPr anchor="b">
            <a:normAutofit/>
          </a:bodyPr>
          <a:lstStyle>
            <a:lvl1pPr algn="l">
              <a:defRPr sz="33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8001" y="4527448"/>
            <a:ext cx="6447501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35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</a:pPr>
            <a:endParaRPr lang="es-AR" kern="0">
              <a:solidFill>
                <a:prstClr val="black">
                  <a:tint val="75000"/>
                </a:prstClr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</a:pPr>
            <a:endParaRPr lang="es-AR" kern="0">
              <a:solidFill>
                <a:prstClr val="black">
                  <a:tint val="75000"/>
                </a:prstClr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</a:pPr>
            <a:fld id="{00000000-1234-1234-1234-123412341234}" type="slidenum">
              <a:rPr lang="es-ES" kern="0" smtClean="0">
                <a:solidFill>
                  <a:srgbClr val="90C226"/>
                </a:solidFill>
                <a:latin typeface="Arial"/>
                <a:cs typeface="Arial"/>
                <a:sym typeface="Arial"/>
              </a:rPr>
              <a:pPr defTabSz="685800"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</a:pPr>
              <a:t>‹Nº›</a:t>
            </a:fld>
            <a:endParaRPr lang="es-ES" kern="0">
              <a:solidFill>
                <a:srgbClr val="90C226"/>
              </a:solidFill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955830708"/>
      </p:ext>
    </p:extLst>
  </p:cSld>
  <p:clrMapOvr>
    <a:masterClrMapping/>
  </p:clrMapOvr>
  <p:hf hdr="0" ftr="0" dt="0"/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r la 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8500" y="609600"/>
            <a:ext cx="6070601" cy="3022600"/>
          </a:xfrm>
        </p:spPr>
        <p:txBody>
          <a:bodyPr anchor="ctr">
            <a:normAutofit/>
          </a:bodyPr>
          <a:lstStyle>
            <a:lvl1pPr algn="l">
              <a:defRPr sz="33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507999" y="4013200"/>
            <a:ext cx="6447502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342900" indent="0">
              <a:buFontTx/>
              <a:buNone/>
              <a:defRPr/>
            </a:lvl2pPr>
            <a:lvl3pPr marL="685800" indent="0">
              <a:buFontTx/>
              <a:buNone/>
              <a:defRPr/>
            </a:lvl3pPr>
            <a:lvl4pPr marL="1028700" indent="0">
              <a:buFontTx/>
              <a:buNone/>
              <a:defRPr/>
            </a:lvl4pPr>
            <a:lvl5pPr marL="1371600" indent="0">
              <a:buFontTx/>
              <a:buNone/>
              <a:defRPr/>
            </a:lvl5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8001" y="4527448"/>
            <a:ext cx="6447501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35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</a:pPr>
            <a:endParaRPr lang="es-AR" kern="0">
              <a:solidFill>
                <a:prstClr val="black">
                  <a:tint val="75000"/>
                </a:prstClr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</a:pPr>
            <a:endParaRPr lang="es-AR" kern="0">
              <a:solidFill>
                <a:prstClr val="black">
                  <a:tint val="75000"/>
                </a:prstClr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</a:pPr>
            <a:fld id="{00000000-1234-1234-1234-123412341234}" type="slidenum">
              <a:rPr lang="es-ES" kern="0" smtClean="0">
                <a:solidFill>
                  <a:srgbClr val="90C226"/>
                </a:solidFill>
                <a:latin typeface="Arial"/>
                <a:cs typeface="Arial"/>
                <a:sym typeface="Arial"/>
              </a:rPr>
              <a:pPr defTabSz="685800"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</a:pPr>
              <a:t>‹Nº›</a:t>
            </a:fld>
            <a:endParaRPr lang="es-ES" kern="0">
              <a:solidFill>
                <a:srgbClr val="90C226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406403" y="790378"/>
            <a:ext cx="457200" cy="584776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6000" b="0" i="0" u="none" strike="noStrike" kern="0" cap="none" spc="0" normalizeH="0" baseline="0" noProof="0" dirty="0">
                <a:ln w="3175" cmpd="sng">
                  <a:noFill/>
                </a:ln>
                <a:solidFill>
                  <a:srgbClr val="90C226">
                    <a:lumMod val="60000"/>
                    <a:lumOff val="40000"/>
                  </a:srgbClr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669758" y="2886556"/>
            <a:ext cx="457200" cy="584776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6000" b="0" i="0" u="none" strike="noStrike" kern="0" cap="none" spc="0" normalizeH="0" baseline="0" noProof="0" dirty="0">
                <a:ln w="3175" cmpd="sng">
                  <a:noFill/>
                </a:ln>
                <a:solidFill>
                  <a:srgbClr val="90C226">
                    <a:lumMod val="60000"/>
                    <a:lumOff val="40000"/>
                  </a:srgbClr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924855906"/>
      </p:ext>
    </p:extLst>
  </p:cSld>
  <p:clrMapOvr>
    <a:masterClrMapping/>
  </p:clrMapOvr>
  <p:hf hdr="0" ftr="0" dt="0"/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dadero o fals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350" y="609600"/>
            <a:ext cx="6441152" cy="3022600"/>
          </a:xfrm>
        </p:spPr>
        <p:txBody>
          <a:bodyPr anchor="ctr">
            <a:normAutofit/>
          </a:bodyPr>
          <a:lstStyle>
            <a:lvl1pPr algn="l">
              <a:defRPr sz="33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507999" y="4013200"/>
            <a:ext cx="6447502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1800">
                <a:solidFill>
                  <a:schemeClr val="accent1"/>
                </a:solidFill>
              </a:defRPr>
            </a:lvl1pPr>
            <a:lvl2pPr marL="342900" indent="0">
              <a:buFontTx/>
              <a:buNone/>
              <a:defRPr/>
            </a:lvl2pPr>
            <a:lvl3pPr marL="685800" indent="0">
              <a:buFontTx/>
              <a:buNone/>
              <a:defRPr/>
            </a:lvl3pPr>
            <a:lvl4pPr marL="1028700" indent="0">
              <a:buFontTx/>
              <a:buNone/>
              <a:defRPr/>
            </a:lvl4pPr>
            <a:lvl5pPr marL="1371600" indent="0">
              <a:buFontTx/>
              <a:buNone/>
              <a:defRPr/>
            </a:lvl5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8001" y="4527448"/>
            <a:ext cx="6447501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35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</a:pPr>
            <a:endParaRPr lang="es-AR" kern="0">
              <a:solidFill>
                <a:prstClr val="black">
                  <a:tint val="75000"/>
                </a:prstClr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</a:pPr>
            <a:endParaRPr lang="es-AR" kern="0">
              <a:solidFill>
                <a:prstClr val="black">
                  <a:tint val="75000"/>
                </a:prstClr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</a:pPr>
            <a:fld id="{00000000-1234-1234-1234-123412341234}" type="slidenum">
              <a:rPr lang="es-ES" kern="0" smtClean="0">
                <a:solidFill>
                  <a:srgbClr val="90C226"/>
                </a:solidFill>
                <a:latin typeface="Arial"/>
                <a:cs typeface="Arial"/>
                <a:sym typeface="Arial"/>
              </a:rPr>
              <a:pPr defTabSz="685800"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</a:pPr>
              <a:t>‹Nº›</a:t>
            </a:fld>
            <a:endParaRPr lang="es-ES" kern="0">
              <a:solidFill>
                <a:srgbClr val="90C226"/>
              </a:solidFill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258826361"/>
      </p:ext>
    </p:extLst>
  </p:cSld>
  <p:clrMapOvr>
    <a:masterClrMapping/>
  </p:clrMapOvr>
  <p:hf hdr="0" ftr="0" dt="0"/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</a:pPr>
            <a:endParaRPr lang="es-AR" kern="0">
              <a:solidFill>
                <a:prstClr val="black">
                  <a:tint val="75000"/>
                </a:prstClr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</a:pPr>
            <a:endParaRPr lang="es-AR" kern="0">
              <a:solidFill>
                <a:prstClr val="black">
                  <a:tint val="75000"/>
                </a:prstClr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</a:pPr>
            <a:fld id="{00000000-1234-1234-1234-123412341234}" type="slidenum">
              <a:rPr lang="es-ES" kern="0" smtClean="0">
                <a:solidFill>
                  <a:srgbClr val="90C226"/>
                </a:solidFill>
                <a:latin typeface="Arial"/>
                <a:cs typeface="Arial"/>
                <a:sym typeface="Arial"/>
              </a:rPr>
              <a:pPr defTabSz="685800"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</a:pPr>
              <a:t>‹Nº›</a:t>
            </a:fld>
            <a:endParaRPr lang="es-ES" kern="0">
              <a:solidFill>
                <a:srgbClr val="90C226"/>
              </a:solidFill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601149501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975755" y="609600"/>
            <a:ext cx="978557" cy="5251451"/>
          </a:xfrm>
        </p:spPr>
        <p:txBody>
          <a:bodyPr vert="eaVert" anchor="ctr"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08001" y="609600"/>
            <a:ext cx="5295113" cy="5251450"/>
          </a:xfrm>
        </p:spPr>
        <p:txBody>
          <a:bodyPr vert="eaVert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</a:pPr>
            <a:endParaRPr lang="es-AR" kern="0">
              <a:solidFill>
                <a:prstClr val="black">
                  <a:tint val="75000"/>
                </a:prstClr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</a:pPr>
            <a:endParaRPr lang="es-AR" kern="0">
              <a:solidFill>
                <a:prstClr val="black">
                  <a:tint val="75000"/>
                </a:prstClr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</a:pPr>
            <a:fld id="{00000000-1234-1234-1234-123412341234}" type="slidenum">
              <a:rPr lang="es-ES" kern="0" smtClean="0">
                <a:solidFill>
                  <a:srgbClr val="90C226"/>
                </a:solidFill>
                <a:latin typeface="Arial"/>
                <a:cs typeface="Arial"/>
                <a:sym typeface="Arial"/>
              </a:rPr>
              <a:pPr defTabSz="685800"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</a:pPr>
              <a:t>‹Nº›</a:t>
            </a:fld>
            <a:endParaRPr lang="es-ES" kern="0">
              <a:solidFill>
                <a:srgbClr val="90C226"/>
              </a:solidFill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0358254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AR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/>
              <a:t>Tec. Coop. Juan Ramiro</a:t>
            </a: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85AF9B4-AA21-4BD6-98E4-88B21BD95959}" type="slidenum">
              <a:rPr lang="es-ES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240109074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ítulo y tabl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2 Marcador de tabla"/>
          <p:cNvSpPr>
            <a:spLocks noGrp="1"/>
          </p:cNvSpPr>
          <p:nvPr>
            <p:ph type="tbl" idx="1"/>
          </p:nvPr>
        </p:nvSpPr>
        <p:spPr>
          <a:xfrm>
            <a:off x="457200" y="1600202"/>
            <a:ext cx="8229600" cy="4525963"/>
          </a:xfrm>
        </p:spPr>
        <p:txBody>
          <a:bodyPr/>
          <a:lstStyle/>
          <a:p>
            <a:pPr lvl="0"/>
            <a:endParaRPr lang="es-AR" noProof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defRPr/>
            </a:pPr>
            <a:endParaRPr lang="es-ES" kern="0">
              <a:solidFill>
                <a:prstClr val="black">
                  <a:tint val="75000"/>
                </a:prstClr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defRPr/>
            </a:pPr>
            <a:r>
              <a:rPr lang="es-AR" kern="0">
                <a:solidFill>
                  <a:prstClr val="black">
                    <a:tint val="75000"/>
                  </a:prstClr>
                </a:solidFill>
                <a:latin typeface="Arial"/>
                <a:cs typeface="Arial"/>
                <a:sym typeface="Arial"/>
              </a:rPr>
              <a:t>Dirección de Cooperativas - Ministerio de Economía y Energía</a:t>
            </a:r>
            <a:endParaRPr lang="es-ES" kern="0">
              <a:solidFill>
                <a:prstClr val="black">
                  <a:tint val="75000"/>
                </a:prstClr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defRPr/>
            </a:pPr>
            <a:fld id="{2F8933D5-AE5A-491B-838F-237DF231E2E6}" type="slidenum">
              <a:rPr lang="es-ES" kern="0" smtClean="0">
                <a:solidFill>
                  <a:srgbClr val="90C226"/>
                </a:solidFill>
                <a:latin typeface="Arial"/>
                <a:cs typeface="Arial"/>
                <a:sym typeface="Arial"/>
              </a:rPr>
              <a:pPr defTabSz="685800"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t>‹Nº›</a:t>
            </a:fld>
            <a:endParaRPr lang="es-ES" kern="0">
              <a:solidFill>
                <a:srgbClr val="90C226"/>
              </a:solidFill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4313582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 /><Relationship Id="rId13" Type="http://schemas.openxmlformats.org/officeDocument/2006/relationships/image" Target="../media/image1.png" /><Relationship Id="rId3" Type="http://schemas.openxmlformats.org/officeDocument/2006/relationships/slideLayout" Target="../slideLayouts/slideLayout3.xml" /><Relationship Id="rId7" Type="http://schemas.openxmlformats.org/officeDocument/2006/relationships/slideLayout" Target="../slideLayouts/slideLayout7.xml" /><Relationship Id="rId12" Type="http://schemas.openxmlformats.org/officeDocument/2006/relationships/theme" Target="../theme/theme1.xml" /><Relationship Id="rId2" Type="http://schemas.openxmlformats.org/officeDocument/2006/relationships/slideLayout" Target="../slideLayouts/slideLayout2.xml" /><Relationship Id="rId1" Type="http://schemas.openxmlformats.org/officeDocument/2006/relationships/slideLayout" Target="../slideLayouts/slideLayout1.xml" /><Relationship Id="rId6" Type="http://schemas.openxmlformats.org/officeDocument/2006/relationships/slideLayout" Target="../slideLayouts/slideLayout6.xml" /><Relationship Id="rId11" Type="http://schemas.openxmlformats.org/officeDocument/2006/relationships/slideLayout" Target="../slideLayouts/slideLayout11.xml" /><Relationship Id="rId5" Type="http://schemas.openxmlformats.org/officeDocument/2006/relationships/slideLayout" Target="../slideLayouts/slideLayout5.xml" /><Relationship Id="rId15" Type="http://schemas.openxmlformats.org/officeDocument/2006/relationships/image" Target="../media/image3.png" /><Relationship Id="rId10" Type="http://schemas.openxmlformats.org/officeDocument/2006/relationships/slideLayout" Target="../slideLayouts/slideLayout10.xml" /><Relationship Id="rId4" Type="http://schemas.openxmlformats.org/officeDocument/2006/relationships/slideLayout" Target="../slideLayouts/slideLayout4.xml" /><Relationship Id="rId9" Type="http://schemas.openxmlformats.org/officeDocument/2006/relationships/slideLayout" Target="../slideLayouts/slideLayout9.xml" /><Relationship Id="rId14" Type="http://schemas.openxmlformats.org/officeDocument/2006/relationships/image" Target="../media/image2.png" 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 /><Relationship Id="rId13" Type="http://schemas.openxmlformats.org/officeDocument/2006/relationships/theme" Target="../theme/theme2.xml" /><Relationship Id="rId3" Type="http://schemas.openxmlformats.org/officeDocument/2006/relationships/slideLayout" Target="../slideLayouts/slideLayout14.xml" /><Relationship Id="rId7" Type="http://schemas.openxmlformats.org/officeDocument/2006/relationships/slideLayout" Target="../slideLayouts/slideLayout18.xml" /><Relationship Id="rId12" Type="http://schemas.openxmlformats.org/officeDocument/2006/relationships/slideLayout" Target="../slideLayouts/slideLayout23.xml" /><Relationship Id="rId2" Type="http://schemas.openxmlformats.org/officeDocument/2006/relationships/slideLayout" Target="../slideLayouts/slideLayout13.xml" /><Relationship Id="rId1" Type="http://schemas.openxmlformats.org/officeDocument/2006/relationships/slideLayout" Target="../slideLayouts/slideLayout12.xml" /><Relationship Id="rId6" Type="http://schemas.openxmlformats.org/officeDocument/2006/relationships/slideLayout" Target="../slideLayouts/slideLayout17.xml" /><Relationship Id="rId11" Type="http://schemas.openxmlformats.org/officeDocument/2006/relationships/slideLayout" Target="../slideLayouts/slideLayout22.xml" /><Relationship Id="rId5" Type="http://schemas.openxmlformats.org/officeDocument/2006/relationships/slideLayout" Target="../slideLayouts/slideLayout16.xml" /><Relationship Id="rId10" Type="http://schemas.openxmlformats.org/officeDocument/2006/relationships/slideLayout" Target="../slideLayouts/slideLayout21.xml" /><Relationship Id="rId4" Type="http://schemas.openxmlformats.org/officeDocument/2006/relationships/slideLayout" Target="../slideLayouts/slideLayout15.xml" /><Relationship Id="rId9" Type="http://schemas.openxmlformats.org/officeDocument/2006/relationships/slideLayout" Target="../slideLayouts/slideLayout20.xml" 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 /><Relationship Id="rId3" Type="http://schemas.openxmlformats.org/officeDocument/2006/relationships/slideLayout" Target="../slideLayouts/slideLayout26.xml" /><Relationship Id="rId7" Type="http://schemas.openxmlformats.org/officeDocument/2006/relationships/slideLayout" Target="../slideLayouts/slideLayout30.xml" /><Relationship Id="rId12" Type="http://schemas.openxmlformats.org/officeDocument/2006/relationships/theme" Target="../theme/theme3.xml" /><Relationship Id="rId2" Type="http://schemas.openxmlformats.org/officeDocument/2006/relationships/slideLayout" Target="../slideLayouts/slideLayout25.xml" /><Relationship Id="rId1" Type="http://schemas.openxmlformats.org/officeDocument/2006/relationships/slideLayout" Target="../slideLayouts/slideLayout24.xml" /><Relationship Id="rId6" Type="http://schemas.openxmlformats.org/officeDocument/2006/relationships/slideLayout" Target="../slideLayouts/slideLayout29.xml" /><Relationship Id="rId11" Type="http://schemas.openxmlformats.org/officeDocument/2006/relationships/slideLayout" Target="../slideLayouts/slideLayout34.xml" /><Relationship Id="rId5" Type="http://schemas.openxmlformats.org/officeDocument/2006/relationships/slideLayout" Target="../slideLayouts/slideLayout28.xml" /><Relationship Id="rId10" Type="http://schemas.openxmlformats.org/officeDocument/2006/relationships/slideLayout" Target="../slideLayouts/slideLayout33.xml" /><Relationship Id="rId4" Type="http://schemas.openxmlformats.org/officeDocument/2006/relationships/slideLayout" Target="../slideLayouts/slideLayout27.xml" /><Relationship Id="rId9" Type="http://schemas.openxmlformats.org/officeDocument/2006/relationships/slideLayout" Target="../slideLayouts/slideLayout32.xml" 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2.xml" /><Relationship Id="rId13" Type="http://schemas.openxmlformats.org/officeDocument/2006/relationships/image" Target="../media/image5.jpeg" /><Relationship Id="rId3" Type="http://schemas.openxmlformats.org/officeDocument/2006/relationships/slideLayout" Target="../slideLayouts/slideLayout37.xml" /><Relationship Id="rId7" Type="http://schemas.openxmlformats.org/officeDocument/2006/relationships/slideLayout" Target="../slideLayouts/slideLayout41.xml" /><Relationship Id="rId12" Type="http://schemas.openxmlformats.org/officeDocument/2006/relationships/theme" Target="../theme/theme4.xml" /><Relationship Id="rId2" Type="http://schemas.openxmlformats.org/officeDocument/2006/relationships/slideLayout" Target="../slideLayouts/slideLayout36.xml" /><Relationship Id="rId1" Type="http://schemas.openxmlformats.org/officeDocument/2006/relationships/slideLayout" Target="../slideLayouts/slideLayout35.xml" /><Relationship Id="rId6" Type="http://schemas.openxmlformats.org/officeDocument/2006/relationships/slideLayout" Target="../slideLayouts/slideLayout40.xml" /><Relationship Id="rId11" Type="http://schemas.openxmlformats.org/officeDocument/2006/relationships/slideLayout" Target="../slideLayouts/slideLayout45.xml" /><Relationship Id="rId5" Type="http://schemas.openxmlformats.org/officeDocument/2006/relationships/slideLayout" Target="../slideLayouts/slideLayout39.xml" /><Relationship Id="rId10" Type="http://schemas.openxmlformats.org/officeDocument/2006/relationships/slideLayout" Target="../slideLayouts/slideLayout44.xml" /><Relationship Id="rId4" Type="http://schemas.openxmlformats.org/officeDocument/2006/relationships/slideLayout" Target="../slideLayouts/slideLayout38.xml" /><Relationship Id="rId9" Type="http://schemas.openxmlformats.org/officeDocument/2006/relationships/slideLayout" Target="../slideLayouts/slideLayout43.xml" 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3.xml" /><Relationship Id="rId3" Type="http://schemas.openxmlformats.org/officeDocument/2006/relationships/slideLayout" Target="../slideLayouts/slideLayout48.xml" /><Relationship Id="rId7" Type="http://schemas.openxmlformats.org/officeDocument/2006/relationships/slideLayout" Target="../slideLayouts/slideLayout52.xml" /><Relationship Id="rId12" Type="http://schemas.openxmlformats.org/officeDocument/2006/relationships/theme" Target="../theme/theme5.xml" /><Relationship Id="rId2" Type="http://schemas.openxmlformats.org/officeDocument/2006/relationships/slideLayout" Target="../slideLayouts/slideLayout47.xml" /><Relationship Id="rId1" Type="http://schemas.openxmlformats.org/officeDocument/2006/relationships/slideLayout" Target="../slideLayouts/slideLayout46.xml" /><Relationship Id="rId6" Type="http://schemas.openxmlformats.org/officeDocument/2006/relationships/slideLayout" Target="../slideLayouts/slideLayout51.xml" /><Relationship Id="rId11" Type="http://schemas.openxmlformats.org/officeDocument/2006/relationships/slideLayout" Target="../slideLayouts/slideLayout56.xml" /><Relationship Id="rId5" Type="http://schemas.openxmlformats.org/officeDocument/2006/relationships/slideLayout" Target="../slideLayouts/slideLayout50.xml" /><Relationship Id="rId10" Type="http://schemas.openxmlformats.org/officeDocument/2006/relationships/slideLayout" Target="../slideLayouts/slideLayout55.xml" /><Relationship Id="rId4" Type="http://schemas.openxmlformats.org/officeDocument/2006/relationships/slideLayout" Target="../slideLayouts/slideLayout49.xml" /><Relationship Id="rId9" Type="http://schemas.openxmlformats.org/officeDocument/2006/relationships/slideLayout" Target="../slideLayouts/slideLayout54.xml" 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4.xml" /><Relationship Id="rId13" Type="http://schemas.openxmlformats.org/officeDocument/2006/relationships/slideLayout" Target="../slideLayouts/slideLayout69.xml" /><Relationship Id="rId18" Type="http://schemas.openxmlformats.org/officeDocument/2006/relationships/theme" Target="../theme/theme6.xml" /><Relationship Id="rId3" Type="http://schemas.openxmlformats.org/officeDocument/2006/relationships/slideLayout" Target="../slideLayouts/slideLayout59.xml" /><Relationship Id="rId7" Type="http://schemas.openxmlformats.org/officeDocument/2006/relationships/slideLayout" Target="../slideLayouts/slideLayout63.xml" /><Relationship Id="rId12" Type="http://schemas.openxmlformats.org/officeDocument/2006/relationships/slideLayout" Target="../slideLayouts/slideLayout68.xml" /><Relationship Id="rId17" Type="http://schemas.openxmlformats.org/officeDocument/2006/relationships/slideLayout" Target="../slideLayouts/slideLayout73.xml" /><Relationship Id="rId2" Type="http://schemas.openxmlformats.org/officeDocument/2006/relationships/slideLayout" Target="../slideLayouts/slideLayout58.xml" /><Relationship Id="rId16" Type="http://schemas.openxmlformats.org/officeDocument/2006/relationships/slideLayout" Target="../slideLayouts/slideLayout72.xml" /><Relationship Id="rId1" Type="http://schemas.openxmlformats.org/officeDocument/2006/relationships/slideLayout" Target="../slideLayouts/slideLayout57.xml" /><Relationship Id="rId6" Type="http://schemas.openxmlformats.org/officeDocument/2006/relationships/slideLayout" Target="../slideLayouts/slideLayout62.xml" /><Relationship Id="rId11" Type="http://schemas.openxmlformats.org/officeDocument/2006/relationships/slideLayout" Target="../slideLayouts/slideLayout67.xml" /><Relationship Id="rId5" Type="http://schemas.openxmlformats.org/officeDocument/2006/relationships/slideLayout" Target="../slideLayouts/slideLayout61.xml" /><Relationship Id="rId15" Type="http://schemas.openxmlformats.org/officeDocument/2006/relationships/slideLayout" Target="../slideLayouts/slideLayout71.xml" /><Relationship Id="rId10" Type="http://schemas.openxmlformats.org/officeDocument/2006/relationships/slideLayout" Target="../slideLayouts/slideLayout66.xml" /><Relationship Id="rId4" Type="http://schemas.openxmlformats.org/officeDocument/2006/relationships/slideLayout" Target="../slideLayouts/slideLayout60.xml" /><Relationship Id="rId9" Type="http://schemas.openxmlformats.org/officeDocument/2006/relationships/slideLayout" Target="../slideLayouts/slideLayout65.xml" /><Relationship Id="rId14" Type="http://schemas.openxmlformats.org/officeDocument/2006/relationships/slideLayout" Target="../slideLayouts/slideLayout70.xml" 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1.xml" /><Relationship Id="rId13" Type="http://schemas.openxmlformats.org/officeDocument/2006/relationships/slideLayout" Target="../slideLayouts/slideLayout86.xml" /><Relationship Id="rId18" Type="http://schemas.openxmlformats.org/officeDocument/2006/relationships/theme" Target="../theme/theme7.xml" /><Relationship Id="rId3" Type="http://schemas.openxmlformats.org/officeDocument/2006/relationships/slideLayout" Target="../slideLayouts/slideLayout76.xml" /><Relationship Id="rId7" Type="http://schemas.openxmlformats.org/officeDocument/2006/relationships/slideLayout" Target="../slideLayouts/slideLayout80.xml" /><Relationship Id="rId12" Type="http://schemas.openxmlformats.org/officeDocument/2006/relationships/slideLayout" Target="../slideLayouts/slideLayout85.xml" /><Relationship Id="rId17" Type="http://schemas.openxmlformats.org/officeDocument/2006/relationships/slideLayout" Target="../slideLayouts/slideLayout90.xml" /><Relationship Id="rId2" Type="http://schemas.openxmlformats.org/officeDocument/2006/relationships/slideLayout" Target="../slideLayouts/slideLayout75.xml" /><Relationship Id="rId16" Type="http://schemas.openxmlformats.org/officeDocument/2006/relationships/slideLayout" Target="../slideLayouts/slideLayout89.xml" /><Relationship Id="rId1" Type="http://schemas.openxmlformats.org/officeDocument/2006/relationships/slideLayout" Target="../slideLayouts/slideLayout74.xml" /><Relationship Id="rId6" Type="http://schemas.openxmlformats.org/officeDocument/2006/relationships/slideLayout" Target="../slideLayouts/slideLayout79.xml" /><Relationship Id="rId11" Type="http://schemas.openxmlformats.org/officeDocument/2006/relationships/slideLayout" Target="../slideLayouts/slideLayout84.xml" /><Relationship Id="rId5" Type="http://schemas.openxmlformats.org/officeDocument/2006/relationships/slideLayout" Target="../slideLayouts/slideLayout78.xml" /><Relationship Id="rId15" Type="http://schemas.openxmlformats.org/officeDocument/2006/relationships/slideLayout" Target="../slideLayouts/slideLayout88.xml" /><Relationship Id="rId10" Type="http://schemas.openxmlformats.org/officeDocument/2006/relationships/slideLayout" Target="../slideLayouts/slideLayout83.xml" /><Relationship Id="rId4" Type="http://schemas.openxmlformats.org/officeDocument/2006/relationships/slideLayout" Target="../slideLayouts/slideLayout77.xml" /><Relationship Id="rId9" Type="http://schemas.openxmlformats.org/officeDocument/2006/relationships/slideLayout" Target="../slideLayouts/slideLayout82.xml" /><Relationship Id="rId14" Type="http://schemas.openxmlformats.org/officeDocument/2006/relationships/slideLayout" Target="../slideLayouts/slideLayout87.xml" 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9634" name="Group 2"/>
          <p:cNvGrpSpPr>
            <a:grpSpLocks/>
          </p:cNvGrpSpPr>
          <p:nvPr/>
        </p:nvGrpSpPr>
        <p:grpSpPr bwMode="auto">
          <a:xfrm>
            <a:off x="0" y="0"/>
            <a:ext cx="9144000" cy="6856413"/>
            <a:chOff x="0" y="0"/>
            <a:chExt cx="5760" cy="4319"/>
          </a:xfrm>
        </p:grpSpPr>
        <p:sp>
          <p:nvSpPr>
            <p:cNvPr id="69635" name="Freeform 3"/>
            <p:cNvSpPr>
              <a:spLocks/>
            </p:cNvSpPr>
            <p:nvPr/>
          </p:nvSpPr>
          <p:spPr bwMode="hidden">
            <a:xfrm>
              <a:off x="0" y="12"/>
              <a:ext cx="5758" cy="3273"/>
            </a:xfrm>
            <a:custGeom>
              <a:avLst/>
              <a:gdLst>
                <a:gd name="T0" fmla="*/ 3193 w 5740"/>
                <a:gd name="T1" fmla="*/ 1816 h 3273"/>
                <a:gd name="T2" fmla="*/ 0 w 5740"/>
                <a:gd name="T3" fmla="*/ 0 h 3273"/>
                <a:gd name="T4" fmla="*/ 0 w 5740"/>
                <a:gd name="T5" fmla="*/ 522 h 3273"/>
                <a:gd name="T6" fmla="*/ 3037 w 5740"/>
                <a:gd name="T7" fmla="*/ 1978 h 3273"/>
                <a:gd name="T8" fmla="*/ 5740 w 5740"/>
                <a:gd name="T9" fmla="*/ 3273 h 3273"/>
                <a:gd name="T10" fmla="*/ 5740 w 5740"/>
                <a:gd name="T11" fmla="*/ 3267 h 3273"/>
                <a:gd name="T12" fmla="*/ 3193 w 5740"/>
                <a:gd name="T13" fmla="*/ 1816 h 3273"/>
                <a:gd name="T14" fmla="*/ 3193 w 5740"/>
                <a:gd name="T15" fmla="*/ 1816 h 32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740" h="3273">
                  <a:moveTo>
                    <a:pt x="3193" y="1816"/>
                  </a:moveTo>
                  <a:lnTo>
                    <a:pt x="0" y="0"/>
                  </a:lnTo>
                  <a:lnTo>
                    <a:pt x="0" y="522"/>
                  </a:lnTo>
                  <a:lnTo>
                    <a:pt x="3037" y="1978"/>
                  </a:lnTo>
                  <a:lnTo>
                    <a:pt x="5740" y="3273"/>
                  </a:lnTo>
                  <a:lnTo>
                    <a:pt x="5740" y="3267"/>
                  </a:lnTo>
                  <a:lnTo>
                    <a:pt x="3193" y="1816"/>
                  </a:lnTo>
                  <a:lnTo>
                    <a:pt x="3193" y="1816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3529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s-AR"/>
            </a:p>
          </p:txBody>
        </p:sp>
        <p:sp>
          <p:nvSpPr>
            <p:cNvPr id="69636" name="Freeform 4"/>
            <p:cNvSpPr>
              <a:spLocks/>
            </p:cNvSpPr>
            <p:nvPr/>
          </p:nvSpPr>
          <p:spPr bwMode="hidden">
            <a:xfrm>
              <a:off x="149" y="0"/>
              <a:ext cx="5609" cy="3243"/>
            </a:xfrm>
            <a:custGeom>
              <a:avLst/>
              <a:gdLst>
                <a:gd name="T0" fmla="*/ 3163 w 5591"/>
                <a:gd name="T1" fmla="*/ 1714 h 3243"/>
                <a:gd name="T2" fmla="*/ 431 w 5591"/>
                <a:gd name="T3" fmla="*/ 0 h 3243"/>
                <a:gd name="T4" fmla="*/ 0 w 5591"/>
                <a:gd name="T5" fmla="*/ 0 h 3243"/>
                <a:gd name="T6" fmla="*/ 3086 w 5591"/>
                <a:gd name="T7" fmla="*/ 1786 h 3243"/>
                <a:gd name="T8" fmla="*/ 5591 w 5591"/>
                <a:gd name="T9" fmla="*/ 3243 h 3243"/>
                <a:gd name="T10" fmla="*/ 5591 w 5591"/>
                <a:gd name="T11" fmla="*/ 3237 h 3243"/>
                <a:gd name="T12" fmla="*/ 3163 w 5591"/>
                <a:gd name="T13" fmla="*/ 1714 h 3243"/>
                <a:gd name="T14" fmla="*/ 3163 w 5591"/>
                <a:gd name="T15" fmla="*/ 1714 h 32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591" h="3243">
                  <a:moveTo>
                    <a:pt x="3163" y="1714"/>
                  </a:moveTo>
                  <a:lnTo>
                    <a:pt x="431" y="0"/>
                  </a:lnTo>
                  <a:lnTo>
                    <a:pt x="0" y="0"/>
                  </a:lnTo>
                  <a:lnTo>
                    <a:pt x="3086" y="1786"/>
                  </a:lnTo>
                  <a:lnTo>
                    <a:pt x="5591" y="3243"/>
                  </a:lnTo>
                  <a:lnTo>
                    <a:pt x="5591" y="3237"/>
                  </a:lnTo>
                  <a:lnTo>
                    <a:pt x="3163" y="1714"/>
                  </a:lnTo>
                  <a:lnTo>
                    <a:pt x="3163" y="1714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078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s-AR"/>
            </a:p>
          </p:txBody>
        </p:sp>
        <p:sp>
          <p:nvSpPr>
            <p:cNvPr id="69637" name="Freeform 5"/>
            <p:cNvSpPr>
              <a:spLocks/>
            </p:cNvSpPr>
            <p:nvPr/>
          </p:nvSpPr>
          <p:spPr bwMode="hidden">
            <a:xfrm>
              <a:off x="0" y="3433"/>
              <a:ext cx="4038" cy="191"/>
            </a:xfrm>
            <a:custGeom>
              <a:avLst/>
              <a:gdLst>
                <a:gd name="T0" fmla="*/ 0 w 4042"/>
                <a:gd name="T1" fmla="*/ 156 h 192"/>
                <a:gd name="T2" fmla="*/ 4042 w 4042"/>
                <a:gd name="T3" fmla="*/ 192 h 192"/>
                <a:gd name="T4" fmla="*/ 4042 w 4042"/>
                <a:gd name="T5" fmla="*/ 144 h 192"/>
                <a:gd name="T6" fmla="*/ 0 w 4042"/>
                <a:gd name="T7" fmla="*/ 0 h 192"/>
                <a:gd name="T8" fmla="*/ 0 w 4042"/>
                <a:gd name="T9" fmla="*/ 156 h 192"/>
                <a:gd name="T10" fmla="*/ 0 w 4042"/>
                <a:gd name="T11" fmla="*/ 156 h 1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042" h="192">
                  <a:moveTo>
                    <a:pt x="0" y="156"/>
                  </a:moveTo>
                  <a:lnTo>
                    <a:pt x="4042" y="192"/>
                  </a:lnTo>
                  <a:lnTo>
                    <a:pt x="4042" y="144"/>
                  </a:lnTo>
                  <a:lnTo>
                    <a:pt x="0" y="0"/>
                  </a:lnTo>
                  <a:lnTo>
                    <a:pt x="0" y="156"/>
                  </a:lnTo>
                  <a:lnTo>
                    <a:pt x="0" y="156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75686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s-AR"/>
            </a:p>
          </p:txBody>
        </p:sp>
        <p:sp>
          <p:nvSpPr>
            <p:cNvPr id="69638" name="Freeform 6"/>
            <p:cNvSpPr>
              <a:spLocks/>
            </p:cNvSpPr>
            <p:nvPr/>
          </p:nvSpPr>
          <p:spPr bwMode="hidden">
            <a:xfrm>
              <a:off x="4038" y="3577"/>
              <a:ext cx="1720" cy="65"/>
            </a:xfrm>
            <a:custGeom>
              <a:avLst/>
              <a:gdLst>
                <a:gd name="T0" fmla="*/ 1722 w 1722"/>
                <a:gd name="T1" fmla="*/ 66 h 66"/>
                <a:gd name="T2" fmla="*/ 1722 w 1722"/>
                <a:gd name="T3" fmla="*/ 60 h 66"/>
                <a:gd name="T4" fmla="*/ 0 w 1722"/>
                <a:gd name="T5" fmla="*/ 0 h 66"/>
                <a:gd name="T6" fmla="*/ 0 w 1722"/>
                <a:gd name="T7" fmla="*/ 48 h 66"/>
                <a:gd name="T8" fmla="*/ 1722 w 1722"/>
                <a:gd name="T9" fmla="*/ 66 h 66"/>
                <a:gd name="T10" fmla="*/ 1722 w 1722"/>
                <a:gd name="T11" fmla="*/ 66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722" h="66">
                  <a:moveTo>
                    <a:pt x="1722" y="66"/>
                  </a:moveTo>
                  <a:lnTo>
                    <a:pt x="1722" y="60"/>
                  </a:lnTo>
                  <a:lnTo>
                    <a:pt x="0" y="0"/>
                  </a:lnTo>
                  <a:lnTo>
                    <a:pt x="0" y="48"/>
                  </a:lnTo>
                  <a:lnTo>
                    <a:pt x="1722" y="66"/>
                  </a:lnTo>
                  <a:lnTo>
                    <a:pt x="1722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s-AR"/>
            </a:p>
          </p:txBody>
        </p:sp>
        <p:sp>
          <p:nvSpPr>
            <p:cNvPr id="69639" name="Freeform 7"/>
            <p:cNvSpPr>
              <a:spLocks/>
            </p:cNvSpPr>
            <p:nvPr/>
          </p:nvSpPr>
          <p:spPr bwMode="hidden">
            <a:xfrm>
              <a:off x="0" y="3726"/>
              <a:ext cx="4784" cy="329"/>
            </a:xfrm>
            <a:custGeom>
              <a:avLst/>
              <a:gdLst>
                <a:gd name="T0" fmla="*/ 0 w 4789"/>
                <a:gd name="T1" fmla="*/ 329 h 329"/>
                <a:gd name="T2" fmla="*/ 4789 w 4789"/>
                <a:gd name="T3" fmla="*/ 77 h 329"/>
                <a:gd name="T4" fmla="*/ 4789 w 4789"/>
                <a:gd name="T5" fmla="*/ 0 h 329"/>
                <a:gd name="T6" fmla="*/ 0 w 4789"/>
                <a:gd name="T7" fmla="*/ 107 h 329"/>
                <a:gd name="T8" fmla="*/ 0 w 4789"/>
                <a:gd name="T9" fmla="*/ 329 h 329"/>
                <a:gd name="T10" fmla="*/ 0 w 4789"/>
                <a:gd name="T11" fmla="*/ 329 h 3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789" h="329">
                  <a:moveTo>
                    <a:pt x="0" y="329"/>
                  </a:moveTo>
                  <a:lnTo>
                    <a:pt x="4789" y="77"/>
                  </a:lnTo>
                  <a:lnTo>
                    <a:pt x="4789" y="0"/>
                  </a:lnTo>
                  <a:lnTo>
                    <a:pt x="0" y="107"/>
                  </a:lnTo>
                  <a:lnTo>
                    <a:pt x="0" y="329"/>
                  </a:lnTo>
                  <a:lnTo>
                    <a:pt x="0" y="329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1961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s-AR"/>
            </a:p>
          </p:txBody>
        </p:sp>
        <p:sp>
          <p:nvSpPr>
            <p:cNvPr id="69640" name="Freeform 8"/>
            <p:cNvSpPr>
              <a:spLocks/>
            </p:cNvSpPr>
            <p:nvPr/>
          </p:nvSpPr>
          <p:spPr bwMode="hidden">
            <a:xfrm>
              <a:off x="4784" y="3702"/>
              <a:ext cx="974" cy="101"/>
            </a:xfrm>
            <a:custGeom>
              <a:avLst/>
              <a:gdLst>
                <a:gd name="T0" fmla="*/ 975 w 975"/>
                <a:gd name="T1" fmla="*/ 48 h 101"/>
                <a:gd name="T2" fmla="*/ 975 w 975"/>
                <a:gd name="T3" fmla="*/ 0 h 101"/>
                <a:gd name="T4" fmla="*/ 0 w 975"/>
                <a:gd name="T5" fmla="*/ 24 h 101"/>
                <a:gd name="T6" fmla="*/ 0 w 975"/>
                <a:gd name="T7" fmla="*/ 101 h 101"/>
                <a:gd name="T8" fmla="*/ 975 w 975"/>
                <a:gd name="T9" fmla="*/ 48 h 101"/>
                <a:gd name="T10" fmla="*/ 975 w 975"/>
                <a:gd name="T11" fmla="*/ 48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75" h="101">
                  <a:moveTo>
                    <a:pt x="975" y="48"/>
                  </a:moveTo>
                  <a:lnTo>
                    <a:pt x="975" y="0"/>
                  </a:lnTo>
                  <a:lnTo>
                    <a:pt x="0" y="24"/>
                  </a:lnTo>
                  <a:lnTo>
                    <a:pt x="0" y="101"/>
                  </a:lnTo>
                  <a:lnTo>
                    <a:pt x="975" y="48"/>
                  </a:lnTo>
                  <a:lnTo>
                    <a:pt x="975" y="4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s-AR"/>
            </a:p>
          </p:txBody>
        </p:sp>
        <p:sp>
          <p:nvSpPr>
            <p:cNvPr id="69641" name="Freeform 9"/>
            <p:cNvSpPr>
              <a:spLocks/>
            </p:cNvSpPr>
            <p:nvPr/>
          </p:nvSpPr>
          <p:spPr bwMode="hidden">
            <a:xfrm>
              <a:off x="3619" y="3815"/>
              <a:ext cx="2139" cy="198"/>
            </a:xfrm>
            <a:custGeom>
              <a:avLst/>
              <a:gdLst>
                <a:gd name="T0" fmla="*/ 2141 w 2141"/>
                <a:gd name="T1" fmla="*/ 0 h 198"/>
                <a:gd name="T2" fmla="*/ 0 w 2141"/>
                <a:gd name="T3" fmla="*/ 156 h 198"/>
                <a:gd name="T4" fmla="*/ 0 w 2141"/>
                <a:gd name="T5" fmla="*/ 198 h 198"/>
                <a:gd name="T6" fmla="*/ 2141 w 2141"/>
                <a:gd name="T7" fmla="*/ 0 h 198"/>
                <a:gd name="T8" fmla="*/ 2141 w 2141"/>
                <a:gd name="T9" fmla="*/ 0 h 1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41" h="198">
                  <a:moveTo>
                    <a:pt x="2141" y="0"/>
                  </a:moveTo>
                  <a:lnTo>
                    <a:pt x="0" y="156"/>
                  </a:lnTo>
                  <a:lnTo>
                    <a:pt x="0" y="198"/>
                  </a:lnTo>
                  <a:lnTo>
                    <a:pt x="2141" y="0"/>
                  </a:lnTo>
                  <a:lnTo>
                    <a:pt x="2141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s-AR"/>
            </a:p>
          </p:txBody>
        </p:sp>
        <p:sp>
          <p:nvSpPr>
            <p:cNvPr id="69642" name="Freeform 10"/>
            <p:cNvSpPr>
              <a:spLocks/>
            </p:cNvSpPr>
            <p:nvPr/>
          </p:nvSpPr>
          <p:spPr bwMode="hidden">
            <a:xfrm>
              <a:off x="0" y="3971"/>
              <a:ext cx="3619" cy="348"/>
            </a:xfrm>
            <a:custGeom>
              <a:avLst/>
              <a:gdLst>
                <a:gd name="T0" fmla="*/ 0 w 3623"/>
                <a:gd name="T1" fmla="*/ 348 h 348"/>
                <a:gd name="T2" fmla="*/ 311 w 3623"/>
                <a:gd name="T3" fmla="*/ 348 h 348"/>
                <a:gd name="T4" fmla="*/ 3623 w 3623"/>
                <a:gd name="T5" fmla="*/ 42 h 348"/>
                <a:gd name="T6" fmla="*/ 3623 w 3623"/>
                <a:gd name="T7" fmla="*/ 0 h 348"/>
                <a:gd name="T8" fmla="*/ 0 w 3623"/>
                <a:gd name="T9" fmla="*/ 264 h 348"/>
                <a:gd name="T10" fmla="*/ 0 w 3623"/>
                <a:gd name="T11" fmla="*/ 348 h 348"/>
                <a:gd name="T12" fmla="*/ 0 w 3623"/>
                <a:gd name="T13" fmla="*/ 348 h 3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623" h="348">
                  <a:moveTo>
                    <a:pt x="0" y="348"/>
                  </a:moveTo>
                  <a:lnTo>
                    <a:pt x="311" y="348"/>
                  </a:lnTo>
                  <a:lnTo>
                    <a:pt x="3623" y="42"/>
                  </a:lnTo>
                  <a:lnTo>
                    <a:pt x="3623" y="0"/>
                  </a:lnTo>
                  <a:lnTo>
                    <a:pt x="0" y="264"/>
                  </a:lnTo>
                  <a:lnTo>
                    <a:pt x="0" y="348"/>
                  </a:lnTo>
                  <a:lnTo>
                    <a:pt x="0" y="34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72549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s-AR"/>
            </a:p>
          </p:txBody>
        </p:sp>
        <p:sp>
          <p:nvSpPr>
            <p:cNvPr id="69643" name="Freeform 11"/>
            <p:cNvSpPr>
              <a:spLocks/>
            </p:cNvSpPr>
            <p:nvPr/>
          </p:nvSpPr>
          <p:spPr bwMode="hidden">
            <a:xfrm>
              <a:off x="2097" y="4043"/>
              <a:ext cx="2514" cy="276"/>
            </a:xfrm>
            <a:custGeom>
              <a:avLst/>
              <a:gdLst>
                <a:gd name="T0" fmla="*/ 2182 w 2517"/>
                <a:gd name="T1" fmla="*/ 276 h 276"/>
                <a:gd name="T2" fmla="*/ 2517 w 2517"/>
                <a:gd name="T3" fmla="*/ 204 h 276"/>
                <a:gd name="T4" fmla="*/ 2260 w 2517"/>
                <a:gd name="T5" fmla="*/ 0 h 276"/>
                <a:gd name="T6" fmla="*/ 0 w 2517"/>
                <a:gd name="T7" fmla="*/ 276 h 276"/>
                <a:gd name="T8" fmla="*/ 2182 w 2517"/>
                <a:gd name="T9" fmla="*/ 276 h 276"/>
                <a:gd name="T10" fmla="*/ 2182 w 2517"/>
                <a:gd name="T11" fmla="*/ 276 h 2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517" h="276">
                  <a:moveTo>
                    <a:pt x="2182" y="276"/>
                  </a:moveTo>
                  <a:lnTo>
                    <a:pt x="2517" y="204"/>
                  </a:lnTo>
                  <a:lnTo>
                    <a:pt x="2260" y="0"/>
                  </a:lnTo>
                  <a:lnTo>
                    <a:pt x="0" y="276"/>
                  </a:lnTo>
                  <a:lnTo>
                    <a:pt x="2182" y="276"/>
                  </a:lnTo>
                  <a:lnTo>
                    <a:pt x="2182" y="276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s-AR"/>
            </a:p>
          </p:txBody>
        </p:sp>
        <p:sp>
          <p:nvSpPr>
            <p:cNvPr id="69644" name="Freeform 12"/>
            <p:cNvSpPr>
              <a:spLocks/>
            </p:cNvSpPr>
            <p:nvPr/>
          </p:nvSpPr>
          <p:spPr bwMode="hidden">
            <a:xfrm>
              <a:off x="4354" y="3869"/>
              <a:ext cx="1404" cy="378"/>
            </a:xfrm>
            <a:custGeom>
              <a:avLst/>
              <a:gdLst>
                <a:gd name="T0" fmla="*/ 1405 w 1405"/>
                <a:gd name="T1" fmla="*/ 126 h 378"/>
                <a:gd name="T2" fmla="*/ 1405 w 1405"/>
                <a:gd name="T3" fmla="*/ 0 h 378"/>
                <a:gd name="T4" fmla="*/ 0 w 1405"/>
                <a:gd name="T5" fmla="*/ 174 h 378"/>
                <a:gd name="T6" fmla="*/ 257 w 1405"/>
                <a:gd name="T7" fmla="*/ 378 h 378"/>
                <a:gd name="T8" fmla="*/ 1405 w 1405"/>
                <a:gd name="T9" fmla="*/ 126 h 378"/>
                <a:gd name="T10" fmla="*/ 1405 w 1405"/>
                <a:gd name="T11" fmla="*/ 126 h 3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405" h="378">
                  <a:moveTo>
                    <a:pt x="1405" y="126"/>
                  </a:moveTo>
                  <a:lnTo>
                    <a:pt x="1405" y="0"/>
                  </a:lnTo>
                  <a:lnTo>
                    <a:pt x="0" y="174"/>
                  </a:lnTo>
                  <a:lnTo>
                    <a:pt x="257" y="378"/>
                  </a:lnTo>
                  <a:lnTo>
                    <a:pt x="1405" y="126"/>
                  </a:lnTo>
                  <a:lnTo>
                    <a:pt x="1405" y="12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tint val="96863"/>
                    <a:invGamma/>
                  </a:schemeClr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s-AR"/>
            </a:p>
          </p:txBody>
        </p:sp>
        <p:sp>
          <p:nvSpPr>
            <p:cNvPr id="69645" name="Freeform 13"/>
            <p:cNvSpPr>
              <a:spLocks/>
            </p:cNvSpPr>
            <p:nvPr/>
          </p:nvSpPr>
          <p:spPr bwMode="hidden">
            <a:xfrm>
              <a:off x="5030" y="3151"/>
              <a:ext cx="728" cy="240"/>
            </a:xfrm>
            <a:custGeom>
              <a:avLst/>
              <a:gdLst>
                <a:gd name="T0" fmla="*/ 729 w 729"/>
                <a:gd name="T1" fmla="*/ 240 h 240"/>
                <a:gd name="T2" fmla="*/ 0 w 729"/>
                <a:gd name="T3" fmla="*/ 0 h 240"/>
                <a:gd name="T4" fmla="*/ 0 w 729"/>
                <a:gd name="T5" fmla="*/ 6 h 240"/>
                <a:gd name="T6" fmla="*/ 729 w 729"/>
                <a:gd name="T7" fmla="*/ 240 h 240"/>
                <a:gd name="T8" fmla="*/ 729 w 729"/>
                <a:gd name="T9" fmla="*/ 240 h 2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29" h="240">
                  <a:moveTo>
                    <a:pt x="729" y="240"/>
                  </a:moveTo>
                  <a:lnTo>
                    <a:pt x="0" y="0"/>
                  </a:lnTo>
                  <a:lnTo>
                    <a:pt x="0" y="6"/>
                  </a:lnTo>
                  <a:lnTo>
                    <a:pt x="729" y="240"/>
                  </a:lnTo>
                  <a:lnTo>
                    <a:pt x="729" y="24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s-AR"/>
            </a:p>
          </p:txBody>
        </p:sp>
        <p:sp>
          <p:nvSpPr>
            <p:cNvPr id="69646" name="Freeform 14"/>
            <p:cNvSpPr>
              <a:spLocks/>
            </p:cNvSpPr>
            <p:nvPr/>
          </p:nvSpPr>
          <p:spPr bwMode="hidden">
            <a:xfrm>
              <a:off x="0" y="1486"/>
              <a:ext cx="5030" cy="1671"/>
            </a:xfrm>
            <a:custGeom>
              <a:avLst/>
              <a:gdLst>
                <a:gd name="T0" fmla="*/ 0 w 5035"/>
                <a:gd name="T1" fmla="*/ 72 h 1672"/>
                <a:gd name="T2" fmla="*/ 5035 w 5035"/>
                <a:gd name="T3" fmla="*/ 1672 h 1672"/>
                <a:gd name="T4" fmla="*/ 5035 w 5035"/>
                <a:gd name="T5" fmla="*/ 1666 h 1672"/>
                <a:gd name="T6" fmla="*/ 0 w 5035"/>
                <a:gd name="T7" fmla="*/ 0 h 1672"/>
                <a:gd name="T8" fmla="*/ 0 w 5035"/>
                <a:gd name="T9" fmla="*/ 72 h 1672"/>
                <a:gd name="T10" fmla="*/ 0 w 5035"/>
                <a:gd name="T11" fmla="*/ 72 h 1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035" h="1672">
                  <a:moveTo>
                    <a:pt x="0" y="72"/>
                  </a:moveTo>
                  <a:lnTo>
                    <a:pt x="5035" y="1672"/>
                  </a:lnTo>
                  <a:lnTo>
                    <a:pt x="5035" y="1666"/>
                  </a:lnTo>
                  <a:lnTo>
                    <a:pt x="0" y="0"/>
                  </a:lnTo>
                  <a:lnTo>
                    <a:pt x="0" y="72"/>
                  </a:lnTo>
                  <a:lnTo>
                    <a:pt x="0" y="72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5451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s-AR"/>
            </a:p>
          </p:txBody>
        </p:sp>
        <p:sp>
          <p:nvSpPr>
            <p:cNvPr id="69647" name="Freeform 15"/>
            <p:cNvSpPr>
              <a:spLocks/>
            </p:cNvSpPr>
            <p:nvPr/>
          </p:nvSpPr>
          <p:spPr bwMode="hidden">
            <a:xfrm>
              <a:off x="5030" y="3049"/>
              <a:ext cx="728" cy="318"/>
            </a:xfrm>
            <a:custGeom>
              <a:avLst/>
              <a:gdLst>
                <a:gd name="T0" fmla="*/ 729 w 729"/>
                <a:gd name="T1" fmla="*/ 318 h 318"/>
                <a:gd name="T2" fmla="*/ 729 w 729"/>
                <a:gd name="T3" fmla="*/ 312 h 318"/>
                <a:gd name="T4" fmla="*/ 0 w 729"/>
                <a:gd name="T5" fmla="*/ 0 h 318"/>
                <a:gd name="T6" fmla="*/ 0 w 729"/>
                <a:gd name="T7" fmla="*/ 54 h 318"/>
                <a:gd name="T8" fmla="*/ 729 w 729"/>
                <a:gd name="T9" fmla="*/ 318 h 318"/>
                <a:gd name="T10" fmla="*/ 729 w 729"/>
                <a:gd name="T11" fmla="*/ 318 h 3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29" h="318">
                  <a:moveTo>
                    <a:pt x="729" y="318"/>
                  </a:moveTo>
                  <a:lnTo>
                    <a:pt x="729" y="312"/>
                  </a:lnTo>
                  <a:lnTo>
                    <a:pt x="0" y="0"/>
                  </a:lnTo>
                  <a:lnTo>
                    <a:pt x="0" y="54"/>
                  </a:lnTo>
                  <a:lnTo>
                    <a:pt x="729" y="318"/>
                  </a:lnTo>
                  <a:lnTo>
                    <a:pt x="729" y="31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s-AR"/>
            </a:p>
          </p:txBody>
        </p:sp>
        <p:sp>
          <p:nvSpPr>
            <p:cNvPr id="69648" name="Freeform 16"/>
            <p:cNvSpPr>
              <a:spLocks/>
            </p:cNvSpPr>
            <p:nvPr/>
          </p:nvSpPr>
          <p:spPr bwMode="hidden">
            <a:xfrm>
              <a:off x="0" y="916"/>
              <a:ext cx="5030" cy="2187"/>
            </a:xfrm>
            <a:custGeom>
              <a:avLst/>
              <a:gdLst>
                <a:gd name="T0" fmla="*/ 0 w 5035"/>
                <a:gd name="T1" fmla="*/ 396 h 2188"/>
                <a:gd name="T2" fmla="*/ 5035 w 5035"/>
                <a:gd name="T3" fmla="*/ 2188 h 2188"/>
                <a:gd name="T4" fmla="*/ 5035 w 5035"/>
                <a:gd name="T5" fmla="*/ 2134 h 2188"/>
                <a:gd name="T6" fmla="*/ 0 w 5035"/>
                <a:gd name="T7" fmla="*/ 0 h 2188"/>
                <a:gd name="T8" fmla="*/ 0 w 5035"/>
                <a:gd name="T9" fmla="*/ 396 h 2188"/>
                <a:gd name="T10" fmla="*/ 0 w 5035"/>
                <a:gd name="T11" fmla="*/ 396 h 21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035" h="2188">
                  <a:moveTo>
                    <a:pt x="0" y="396"/>
                  </a:moveTo>
                  <a:lnTo>
                    <a:pt x="5035" y="2188"/>
                  </a:lnTo>
                  <a:lnTo>
                    <a:pt x="5035" y="2134"/>
                  </a:lnTo>
                  <a:lnTo>
                    <a:pt x="0" y="0"/>
                  </a:lnTo>
                  <a:lnTo>
                    <a:pt x="0" y="396"/>
                  </a:lnTo>
                  <a:lnTo>
                    <a:pt x="0" y="396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6667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s-AR"/>
            </a:p>
          </p:txBody>
        </p:sp>
        <p:sp>
          <p:nvSpPr>
            <p:cNvPr id="69649" name="Freeform 17"/>
            <p:cNvSpPr>
              <a:spLocks/>
            </p:cNvSpPr>
            <p:nvPr/>
          </p:nvSpPr>
          <p:spPr bwMode="hidden">
            <a:xfrm>
              <a:off x="2294" y="0"/>
              <a:ext cx="3159" cy="2725"/>
            </a:xfrm>
            <a:custGeom>
              <a:avLst/>
              <a:gdLst>
                <a:gd name="T0" fmla="*/ 0 w 3163"/>
                <a:gd name="T1" fmla="*/ 0 h 2727"/>
                <a:gd name="T2" fmla="*/ 3145 w 3163"/>
                <a:gd name="T3" fmla="*/ 2727 h 2727"/>
                <a:gd name="T4" fmla="*/ 3163 w 3163"/>
                <a:gd name="T5" fmla="*/ 2704 h 2727"/>
                <a:gd name="T6" fmla="*/ 102 w 3163"/>
                <a:gd name="T7" fmla="*/ 0 h 2727"/>
                <a:gd name="T8" fmla="*/ 0 w 3163"/>
                <a:gd name="T9" fmla="*/ 0 h 2727"/>
                <a:gd name="T10" fmla="*/ 0 w 3163"/>
                <a:gd name="T11" fmla="*/ 0 h 27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163" h="2727">
                  <a:moveTo>
                    <a:pt x="0" y="0"/>
                  </a:moveTo>
                  <a:lnTo>
                    <a:pt x="3145" y="2727"/>
                  </a:lnTo>
                  <a:lnTo>
                    <a:pt x="3163" y="2704"/>
                  </a:lnTo>
                  <a:lnTo>
                    <a:pt x="102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980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s-AR"/>
            </a:p>
          </p:txBody>
        </p:sp>
        <p:sp>
          <p:nvSpPr>
            <p:cNvPr id="69650" name="Freeform 18"/>
            <p:cNvSpPr>
              <a:spLocks/>
            </p:cNvSpPr>
            <p:nvPr/>
          </p:nvSpPr>
          <p:spPr bwMode="hidden">
            <a:xfrm>
              <a:off x="5435" y="2702"/>
              <a:ext cx="323" cy="299"/>
            </a:xfrm>
            <a:custGeom>
              <a:avLst/>
              <a:gdLst>
                <a:gd name="T0" fmla="*/ 323 w 323"/>
                <a:gd name="T1" fmla="*/ 299 h 299"/>
                <a:gd name="T2" fmla="*/ 323 w 323"/>
                <a:gd name="T3" fmla="*/ 263 h 299"/>
                <a:gd name="T4" fmla="*/ 18 w 323"/>
                <a:gd name="T5" fmla="*/ 0 h 299"/>
                <a:gd name="T6" fmla="*/ 0 w 323"/>
                <a:gd name="T7" fmla="*/ 23 h 299"/>
                <a:gd name="T8" fmla="*/ 323 w 323"/>
                <a:gd name="T9" fmla="*/ 299 h 299"/>
                <a:gd name="T10" fmla="*/ 323 w 323"/>
                <a:gd name="T11" fmla="*/ 299 h 2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23" h="299">
                  <a:moveTo>
                    <a:pt x="323" y="299"/>
                  </a:moveTo>
                  <a:lnTo>
                    <a:pt x="323" y="263"/>
                  </a:lnTo>
                  <a:lnTo>
                    <a:pt x="18" y="0"/>
                  </a:lnTo>
                  <a:lnTo>
                    <a:pt x="0" y="23"/>
                  </a:lnTo>
                  <a:lnTo>
                    <a:pt x="323" y="299"/>
                  </a:lnTo>
                  <a:lnTo>
                    <a:pt x="323" y="299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tint val="94118"/>
                    <a:invGamma/>
                  </a:schemeClr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s-AR"/>
            </a:p>
          </p:txBody>
        </p:sp>
        <p:sp>
          <p:nvSpPr>
            <p:cNvPr id="69651" name="Freeform 19"/>
            <p:cNvSpPr>
              <a:spLocks/>
            </p:cNvSpPr>
            <p:nvPr/>
          </p:nvSpPr>
          <p:spPr bwMode="hidden">
            <a:xfrm>
              <a:off x="5477" y="2588"/>
              <a:ext cx="281" cy="335"/>
            </a:xfrm>
            <a:custGeom>
              <a:avLst/>
              <a:gdLst>
                <a:gd name="T0" fmla="*/ 281 w 281"/>
                <a:gd name="T1" fmla="*/ 335 h 335"/>
                <a:gd name="T2" fmla="*/ 281 w 281"/>
                <a:gd name="T3" fmla="*/ 173 h 335"/>
                <a:gd name="T4" fmla="*/ 96 w 281"/>
                <a:gd name="T5" fmla="*/ 0 h 335"/>
                <a:gd name="T6" fmla="*/ 0 w 281"/>
                <a:gd name="T7" fmla="*/ 90 h 335"/>
                <a:gd name="T8" fmla="*/ 281 w 281"/>
                <a:gd name="T9" fmla="*/ 335 h 335"/>
                <a:gd name="T10" fmla="*/ 281 w 281"/>
                <a:gd name="T11" fmla="*/ 335 h 3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81" h="335">
                  <a:moveTo>
                    <a:pt x="281" y="335"/>
                  </a:moveTo>
                  <a:lnTo>
                    <a:pt x="281" y="173"/>
                  </a:lnTo>
                  <a:lnTo>
                    <a:pt x="96" y="0"/>
                  </a:lnTo>
                  <a:lnTo>
                    <a:pt x="0" y="90"/>
                  </a:lnTo>
                  <a:lnTo>
                    <a:pt x="281" y="335"/>
                  </a:lnTo>
                  <a:lnTo>
                    <a:pt x="281" y="335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s-AR"/>
            </a:p>
          </p:txBody>
        </p:sp>
        <p:sp>
          <p:nvSpPr>
            <p:cNvPr id="69652" name="Freeform 20"/>
            <p:cNvSpPr>
              <a:spLocks/>
            </p:cNvSpPr>
            <p:nvPr/>
          </p:nvSpPr>
          <p:spPr bwMode="hidden">
            <a:xfrm>
              <a:off x="2454" y="0"/>
              <a:ext cx="3119" cy="2678"/>
            </a:xfrm>
            <a:custGeom>
              <a:avLst/>
              <a:gdLst>
                <a:gd name="T0" fmla="*/ 0 w 3122"/>
                <a:gd name="T1" fmla="*/ 0 h 2680"/>
                <a:gd name="T2" fmla="*/ 3026 w 3122"/>
                <a:gd name="T3" fmla="*/ 2680 h 2680"/>
                <a:gd name="T4" fmla="*/ 3122 w 3122"/>
                <a:gd name="T5" fmla="*/ 2590 h 2680"/>
                <a:gd name="T6" fmla="*/ 383 w 3122"/>
                <a:gd name="T7" fmla="*/ 0 h 2680"/>
                <a:gd name="T8" fmla="*/ 0 w 3122"/>
                <a:gd name="T9" fmla="*/ 0 h 2680"/>
                <a:gd name="T10" fmla="*/ 0 w 3122"/>
                <a:gd name="T11" fmla="*/ 0 h 26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122" h="2680">
                  <a:moveTo>
                    <a:pt x="0" y="0"/>
                  </a:moveTo>
                  <a:lnTo>
                    <a:pt x="3026" y="2680"/>
                  </a:lnTo>
                  <a:lnTo>
                    <a:pt x="3122" y="2590"/>
                  </a:lnTo>
                  <a:lnTo>
                    <a:pt x="383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46275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s-AR"/>
            </a:p>
          </p:txBody>
        </p:sp>
        <p:sp>
          <p:nvSpPr>
            <p:cNvPr id="69653" name="Freeform 21"/>
            <p:cNvSpPr>
              <a:spLocks/>
            </p:cNvSpPr>
            <p:nvPr/>
          </p:nvSpPr>
          <p:spPr bwMode="hidden">
            <a:xfrm>
              <a:off x="5626" y="2534"/>
              <a:ext cx="132" cy="132"/>
            </a:xfrm>
            <a:custGeom>
              <a:avLst/>
              <a:gdLst>
                <a:gd name="T0" fmla="*/ 132 w 132"/>
                <a:gd name="T1" fmla="*/ 132 h 132"/>
                <a:gd name="T2" fmla="*/ 0 w 132"/>
                <a:gd name="T3" fmla="*/ 0 h 132"/>
                <a:gd name="T4" fmla="*/ 0 w 132"/>
                <a:gd name="T5" fmla="*/ 0 h 132"/>
                <a:gd name="T6" fmla="*/ 132 w 132"/>
                <a:gd name="T7" fmla="*/ 132 h 132"/>
                <a:gd name="T8" fmla="*/ 132 w 132"/>
                <a:gd name="T9" fmla="*/ 132 h 1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2" h="132">
                  <a:moveTo>
                    <a:pt x="132" y="132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132" y="132"/>
                  </a:lnTo>
                  <a:lnTo>
                    <a:pt x="132" y="132"/>
                  </a:lnTo>
                  <a:close/>
                </a:path>
              </a:pathLst>
            </a:custGeom>
            <a:solidFill>
              <a:srgbClr val="FF99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s-AR"/>
            </a:p>
          </p:txBody>
        </p:sp>
        <p:sp>
          <p:nvSpPr>
            <p:cNvPr id="69654" name="Freeform 22"/>
            <p:cNvSpPr>
              <a:spLocks/>
            </p:cNvSpPr>
            <p:nvPr/>
          </p:nvSpPr>
          <p:spPr bwMode="hidden">
            <a:xfrm>
              <a:off x="3112" y="0"/>
              <a:ext cx="2514" cy="2534"/>
            </a:xfrm>
            <a:custGeom>
              <a:avLst/>
              <a:gdLst>
                <a:gd name="T0" fmla="*/ 0 w 2517"/>
                <a:gd name="T1" fmla="*/ 0 h 2536"/>
                <a:gd name="T2" fmla="*/ 2517 w 2517"/>
                <a:gd name="T3" fmla="*/ 2536 h 2536"/>
                <a:gd name="T4" fmla="*/ 2517 w 2517"/>
                <a:gd name="T5" fmla="*/ 2536 h 2536"/>
                <a:gd name="T6" fmla="*/ 66 w 2517"/>
                <a:gd name="T7" fmla="*/ 0 h 2536"/>
                <a:gd name="T8" fmla="*/ 0 w 2517"/>
                <a:gd name="T9" fmla="*/ 0 h 2536"/>
                <a:gd name="T10" fmla="*/ 0 w 2517"/>
                <a:gd name="T11" fmla="*/ 0 h 25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517" h="2536">
                  <a:moveTo>
                    <a:pt x="0" y="0"/>
                  </a:moveTo>
                  <a:lnTo>
                    <a:pt x="2517" y="2536"/>
                  </a:lnTo>
                  <a:lnTo>
                    <a:pt x="2517" y="2536"/>
                  </a:lnTo>
                  <a:lnTo>
                    <a:pt x="66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51373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s-AR"/>
            </a:p>
          </p:txBody>
        </p:sp>
        <p:sp>
          <p:nvSpPr>
            <p:cNvPr id="69655" name="Freeform 23"/>
            <p:cNvSpPr>
              <a:spLocks/>
            </p:cNvSpPr>
            <p:nvPr/>
          </p:nvSpPr>
          <p:spPr bwMode="hidden">
            <a:xfrm>
              <a:off x="3488" y="0"/>
              <a:ext cx="2198" cy="2480"/>
            </a:xfrm>
            <a:custGeom>
              <a:avLst/>
              <a:gdLst>
                <a:gd name="T0" fmla="*/ 0 w 2200"/>
                <a:gd name="T1" fmla="*/ 0 h 2482"/>
                <a:gd name="T2" fmla="*/ 2188 w 2200"/>
                <a:gd name="T3" fmla="*/ 2482 h 2482"/>
                <a:gd name="T4" fmla="*/ 2200 w 2200"/>
                <a:gd name="T5" fmla="*/ 2476 h 2482"/>
                <a:gd name="T6" fmla="*/ 317 w 2200"/>
                <a:gd name="T7" fmla="*/ 0 h 2482"/>
                <a:gd name="T8" fmla="*/ 0 w 2200"/>
                <a:gd name="T9" fmla="*/ 0 h 2482"/>
                <a:gd name="T10" fmla="*/ 0 w 2200"/>
                <a:gd name="T11" fmla="*/ 0 h 24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200" h="2482">
                  <a:moveTo>
                    <a:pt x="0" y="0"/>
                  </a:moveTo>
                  <a:lnTo>
                    <a:pt x="2188" y="2482"/>
                  </a:lnTo>
                  <a:lnTo>
                    <a:pt x="2200" y="2476"/>
                  </a:lnTo>
                  <a:lnTo>
                    <a:pt x="317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78824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s-AR"/>
            </a:p>
          </p:txBody>
        </p:sp>
        <p:sp>
          <p:nvSpPr>
            <p:cNvPr id="69656" name="Freeform 24"/>
            <p:cNvSpPr>
              <a:spLocks/>
            </p:cNvSpPr>
            <p:nvPr/>
          </p:nvSpPr>
          <p:spPr bwMode="hidden">
            <a:xfrm>
              <a:off x="5674" y="2474"/>
              <a:ext cx="84" cy="96"/>
            </a:xfrm>
            <a:custGeom>
              <a:avLst/>
              <a:gdLst>
                <a:gd name="T0" fmla="*/ 84 w 84"/>
                <a:gd name="T1" fmla="*/ 96 h 96"/>
                <a:gd name="T2" fmla="*/ 84 w 84"/>
                <a:gd name="T3" fmla="*/ 90 h 96"/>
                <a:gd name="T4" fmla="*/ 12 w 84"/>
                <a:gd name="T5" fmla="*/ 0 h 96"/>
                <a:gd name="T6" fmla="*/ 0 w 84"/>
                <a:gd name="T7" fmla="*/ 6 h 96"/>
                <a:gd name="T8" fmla="*/ 84 w 84"/>
                <a:gd name="T9" fmla="*/ 96 h 96"/>
                <a:gd name="T10" fmla="*/ 84 w 84"/>
                <a:gd name="T11" fmla="*/ 96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4" h="96">
                  <a:moveTo>
                    <a:pt x="84" y="96"/>
                  </a:moveTo>
                  <a:lnTo>
                    <a:pt x="84" y="90"/>
                  </a:lnTo>
                  <a:lnTo>
                    <a:pt x="12" y="0"/>
                  </a:lnTo>
                  <a:lnTo>
                    <a:pt x="0" y="6"/>
                  </a:lnTo>
                  <a:lnTo>
                    <a:pt x="84" y="96"/>
                  </a:lnTo>
                  <a:lnTo>
                    <a:pt x="84" y="9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tint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s-AR"/>
            </a:p>
          </p:txBody>
        </p:sp>
        <p:sp>
          <p:nvSpPr>
            <p:cNvPr id="69657" name="Freeform 25"/>
            <p:cNvSpPr>
              <a:spLocks/>
            </p:cNvSpPr>
            <p:nvPr/>
          </p:nvSpPr>
          <p:spPr bwMode="hidden">
            <a:xfrm>
              <a:off x="5603" y="850"/>
              <a:ext cx="155" cy="516"/>
            </a:xfrm>
            <a:custGeom>
              <a:avLst/>
              <a:gdLst>
                <a:gd name="T0" fmla="*/ 155 w 155"/>
                <a:gd name="T1" fmla="*/ 516 h 516"/>
                <a:gd name="T2" fmla="*/ 155 w 155"/>
                <a:gd name="T3" fmla="*/ 204 h 516"/>
                <a:gd name="T4" fmla="*/ 77 w 155"/>
                <a:gd name="T5" fmla="*/ 0 h 516"/>
                <a:gd name="T6" fmla="*/ 0 w 155"/>
                <a:gd name="T7" fmla="*/ 192 h 516"/>
                <a:gd name="T8" fmla="*/ 155 w 155"/>
                <a:gd name="T9" fmla="*/ 516 h 516"/>
                <a:gd name="T10" fmla="*/ 155 w 155"/>
                <a:gd name="T11" fmla="*/ 516 h 5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55" h="516">
                  <a:moveTo>
                    <a:pt x="155" y="516"/>
                  </a:moveTo>
                  <a:lnTo>
                    <a:pt x="155" y="204"/>
                  </a:lnTo>
                  <a:lnTo>
                    <a:pt x="77" y="0"/>
                  </a:lnTo>
                  <a:lnTo>
                    <a:pt x="0" y="192"/>
                  </a:lnTo>
                  <a:lnTo>
                    <a:pt x="155" y="516"/>
                  </a:lnTo>
                  <a:lnTo>
                    <a:pt x="155" y="516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s-AR"/>
            </a:p>
          </p:txBody>
        </p:sp>
        <p:sp>
          <p:nvSpPr>
            <p:cNvPr id="69658" name="Freeform 26"/>
            <p:cNvSpPr>
              <a:spLocks/>
            </p:cNvSpPr>
            <p:nvPr/>
          </p:nvSpPr>
          <p:spPr bwMode="hidden">
            <a:xfrm>
              <a:off x="5107" y="0"/>
              <a:ext cx="573" cy="1042"/>
            </a:xfrm>
            <a:custGeom>
              <a:avLst/>
              <a:gdLst>
                <a:gd name="T0" fmla="*/ 0 w 574"/>
                <a:gd name="T1" fmla="*/ 0 h 1043"/>
                <a:gd name="T2" fmla="*/ 497 w 574"/>
                <a:gd name="T3" fmla="*/ 1043 h 1043"/>
                <a:gd name="T4" fmla="*/ 574 w 574"/>
                <a:gd name="T5" fmla="*/ 851 h 1043"/>
                <a:gd name="T6" fmla="*/ 251 w 574"/>
                <a:gd name="T7" fmla="*/ 0 h 1043"/>
                <a:gd name="T8" fmla="*/ 0 w 574"/>
                <a:gd name="T9" fmla="*/ 0 h 1043"/>
                <a:gd name="T10" fmla="*/ 0 w 574"/>
                <a:gd name="T11" fmla="*/ 0 h 10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74" h="1043">
                  <a:moveTo>
                    <a:pt x="0" y="0"/>
                  </a:moveTo>
                  <a:lnTo>
                    <a:pt x="497" y="1043"/>
                  </a:lnTo>
                  <a:lnTo>
                    <a:pt x="574" y="851"/>
                  </a:lnTo>
                  <a:lnTo>
                    <a:pt x="251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6667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s-AR"/>
            </a:p>
          </p:txBody>
        </p:sp>
        <p:sp>
          <p:nvSpPr>
            <p:cNvPr id="69659" name="Freeform 27"/>
            <p:cNvSpPr>
              <a:spLocks/>
            </p:cNvSpPr>
            <p:nvPr/>
          </p:nvSpPr>
          <p:spPr bwMode="hidden">
            <a:xfrm>
              <a:off x="5411" y="0"/>
              <a:ext cx="341" cy="796"/>
            </a:xfrm>
            <a:custGeom>
              <a:avLst/>
              <a:gdLst>
                <a:gd name="T0" fmla="*/ 144 w 341"/>
                <a:gd name="T1" fmla="*/ 0 h 797"/>
                <a:gd name="T2" fmla="*/ 0 w 341"/>
                <a:gd name="T3" fmla="*/ 0 h 797"/>
                <a:gd name="T4" fmla="*/ 287 w 341"/>
                <a:gd name="T5" fmla="*/ 797 h 797"/>
                <a:gd name="T6" fmla="*/ 341 w 341"/>
                <a:gd name="T7" fmla="*/ 653 h 797"/>
                <a:gd name="T8" fmla="*/ 144 w 341"/>
                <a:gd name="T9" fmla="*/ 0 h 797"/>
                <a:gd name="T10" fmla="*/ 144 w 341"/>
                <a:gd name="T11" fmla="*/ 0 h 7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41" h="797">
                  <a:moveTo>
                    <a:pt x="144" y="0"/>
                  </a:moveTo>
                  <a:lnTo>
                    <a:pt x="0" y="0"/>
                  </a:lnTo>
                  <a:lnTo>
                    <a:pt x="287" y="797"/>
                  </a:lnTo>
                  <a:lnTo>
                    <a:pt x="341" y="653"/>
                  </a:lnTo>
                  <a:lnTo>
                    <a:pt x="144" y="0"/>
                  </a:lnTo>
                  <a:lnTo>
                    <a:pt x="144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9804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s-AR"/>
            </a:p>
          </p:txBody>
        </p:sp>
        <p:sp>
          <p:nvSpPr>
            <p:cNvPr id="69660" name="Freeform 28"/>
            <p:cNvSpPr>
              <a:spLocks/>
            </p:cNvSpPr>
            <p:nvPr/>
          </p:nvSpPr>
          <p:spPr bwMode="hidden">
            <a:xfrm>
              <a:off x="5698" y="653"/>
              <a:ext cx="60" cy="311"/>
            </a:xfrm>
            <a:custGeom>
              <a:avLst/>
              <a:gdLst>
                <a:gd name="T0" fmla="*/ 0 w 60"/>
                <a:gd name="T1" fmla="*/ 144 h 312"/>
                <a:gd name="T2" fmla="*/ 60 w 60"/>
                <a:gd name="T3" fmla="*/ 312 h 312"/>
                <a:gd name="T4" fmla="*/ 60 w 60"/>
                <a:gd name="T5" fmla="*/ 6 h 312"/>
                <a:gd name="T6" fmla="*/ 54 w 60"/>
                <a:gd name="T7" fmla="*/ 0 h 312"/>
                <a:gd name="T8" fmla="*/ 0 w 60"/>
                <a:gd name="T9" fmla="*/ 144 h 312"/>
                <a:gd name="T10" fmla="*/ 0 w 60"/>
                <a:gd name="T11" fmla="*/ 144 h 3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0" h="312">
                  <a:moveTo>
                    <a:pt x="0" y="144"/>
                  </a:moveTo>
                  <a:lnTo>
                    <a:pt x="60" y="312"/>
                  </a:lnTo>
                  <a:lnTo>
                    <a:pt x="60" y="6"/>
                  </a:lnTo>
                  <a:lnTo>
                    <a:pt x="54" y="0"/>
                  </a:lnTo>
                  <a:lnTo>
                    <a:pt x="0" y="144"/>
                  </a:lnTo>
                  <a:lnTo>
                    <a:pt x="0" y="144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s-AR"/>
            </a:p>
          </p:txBody>
        </p:sp>
        <p:sp>
          <p:nvSpPr>
            <p:cNvPr id="69661" name="Freeform 29"/>
            <p:cNvSpPr>
              <a:spLocks/>
            </p:cNvSpPr>
            <p:nvPr/>
          </p:nvSpPr>
          <p:spPr bwMode="hidden">
            <a:xfrm>
              <a:off x="2" y="1601"/>
              <a:ext cx="5752" cy="1864"/>
            </a:xfrm>
            <a:custGeom>
              <a:avLst/>
              <a:gdLst>
                <a:gd name="T0" fmla="*/ 0 w 5740"/>
                <a:gd name="T1" fmla="*/ 371 h 1864"/>
                <a:gd name="T2" fmla="*/ 5740 w 5740"/>
                <a:gd name="T3" fmla="*/ 1864 h 1864"/>
                <a:gd name="T4" fmla="*/ 5740 w 5740"/>
                <a:gd name="T5" fmla="*/ 1834 h 1864"/>
                <a:gd name="T6" fmla="*/ 0 w 5740"/>
                <a:gd name="T7" fmla="*/ 0 h 1864"/>
                <a:gd name="T8" fmla="*/ 0 w 5740"/>
                <a:gd name="T9" fmla="*/ 371 h 1864"/>
                <a:gd name="T10" fmla="*/ 0 w 5740"/>
                <a:gd name="T11" fmla="*/ 371 h 18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740" h="1864">
                  <a:moveTo>
                    <a:pt x="0" y="371"/>
                  </a:moveTo>
                  <a:lnTo>
                    <a:pt x="5740" y="1864"/>
                  </a:lnTo>
                  <a:lnTo>
                    <a:pt x="5740" y="1834"/>
                  </a:lnTo>
                  <a:lnTo>
                    <a:pt x="0" y="0"/>
                  </a:lnTo>
                  <a:lnTo>
                    <a:pt x="0" y="371"/>
                  </a:lnTo>
                  <a:lnTo>
                    <a:pt x="0" y="371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3529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s-AR"/>
            </a:p>
          </p:txBody>
        </p:sp>
        <p:sp>
          <p:nvSpPr>
            <p:cNvPr id="69662" name="Freeform 30"/>
            <p:cNvSpPr>
              <a:spLocks/>
            </p:cNvSpPr>
            <p:nvPr/>
          </p:nvSpPr>
          <p:spPr bwMode="hidden">
            <a:xfrm>
              <a:off x="5754" y="3483"/>
              <a:ext cx="6" cy="6"/>
            </a:xfrm>
            <a:custGeom>
              <a:avLst/>
              <a:gdLst>
                <a:gd name="T0" fmla="*/ 6 w 6"/>
                <a:gd name="T1" fmla="*/ 6 h 6"/>
                <a:gd name="T2" fmla="*/ 0 w 6"/>
                <a:gd name="T3" fmla="*/ 0 h 6"/>
                <a:gd name="T4" fmla="*/ 0 w 6"/>
                <a:gd name="T5" fmla="*/ 6 h 6"/>
                <a:gd name="T6" fmla="*/ 6 w 6"/>
                <a:gd name="T7" fmla="*/ 6 h 6"/>
                <a:gd name="T8" fmla="*/ 6 w 6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6">
                  <a:moveTo>
                    <a:pt x="6" y="6"/>
                  </a:moveTo>
                  <a:lnTo>
                    <a:pt x="0" y="0"/>
                  </a:lnTo>
                  <a:lnTo>
                    <a:pt x="0" y="6"/>
                  </a:lnTo>
                  <a:lnTo>
                    <a:pt x="6" y="6"/>
                  </a:lnTo>
                  <a:lnTo>
                    <a:pt x="6" y="6"/>
                  </a:lnTo>
                  <a:close/>
                </a:path>
              </a:pathLst>
            </a:custGeom>
            <a:solidFill>
              <a:srgbClr val="18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s-AR"/>
            </a:p>
          </p:txBody>
        </p:sp>
        <p:sp>
          <p:nvSpPr>
            <p:cNvPr id="69663" name="Freeform 31"/>
            <p:cNvSpPr>
              <a:spLocks/>
            </p:cNvSpPr>
            <p:nvPr/>
          </p:nvSpPr>
          <p:spPr bwMode="hidden">
            <a:xfrm>
              <a:off x="2" y="2152"/>
              <a:ext cx="5752" cy="1337"/>
            </a:xfrm>
            <a:custGeom>
              <a:avLst/>
              <a:gdLst>
                <a:gd name="T0" fmla="*/ 0 w 5740"/>
                <a:gd name="T1" fmla="*/ 366 h 1337"/>
                <a:gd name="T2" fmla="*/ 5740 w 5740"/>
                <a:gd name="T3" fmla="*/ 1337 h 1337"/>
                <a:gd name="T4" fmla="*/ 5740 w 5740"/>
                <a:gd name="T5" fmla="*/ 1331 h 1337"/>
                <a:gd name="T6" fmla="*/ 0 w 5740"/>
                <a:gd name="T7" fmla="*/ 0 h 1337"/>
                <a:gd name="T8" fmla="*/ 0 w 5740"/>
                <a:gd name="T9" fmla="*/ 366 h 1337"/>
                <a:gd name="T10" fmla="*/ 0 w 5740"/>
                <a:gd name="T11" fmla="*/ 366 h 13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740" h="1337">
                  <a:moveTo>
                    <a:pt x="0" y="366"/>
                  </a:moveTo>
                  <a:lnTo>
                    <a:pt x="5740" y="1337"/>
                  </a:lnTo>
                  <a:lnTo>
                    <a:pt x="5740" y="1331"/>
                  </a:lnTo>
                  <a:lnTo>
                    <a:pt x="0" y="0"/>
                  </a:lnTo>
                  <a:lnTo>
                    <a:pt x="0" y="366"/>
                  </a:lnTo>
                  <a:lnTo>
                    <a:pt x="0" y="366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078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s-AR"/>
            </a:p>
          </p:txBody>
        </p:sp>
        <p:sp>
          <p:nvSpPr>
            <p:cNvPr id="69664" name="Freeform 32"/>
            <p:cNvSpPr>
              <a:spLocks/>
            </p:cNvSpPr>
            <p:nvPr/>
          </p:nvSpPr>
          <p:spPr bwMode="hidden">
            <a:xfrm>
              <a:off x="2" y="3177"/>
              <a:ext cx="5752" cy="414"/>
            </a:xfrm>
            <a:custGeom>
              <a:avLst/>
              <a:gdLst>
                <a:gd name="T0" fmla="*/ 0 w 5740"/>
                <a:gd name="T1" fmla="*/ 48 h 414"/>
                <a:gd name="T2" fmla="*/ 5740 w 5740"/>
                <a:gd name="T3" fmla="*/ 414 h 414"/>
                <a:gd name="T4" fmla="*/ 5740 w 5740"/>
                <a:gd name="T5" fmla="*/ 402 h 414"/>
                <a:gd name="T6" fmla="*/ 0 w 5740"/>
                <a:gd name="T7" fmla="*/ 0 h 414"/>
                <a:gd name="T8" fmla="*/ 0 w 5740"/>
                <a:gd name="T9" fmla="*/ 48 h 414"/>
                <a:gd name="T10" fmla="*/ 0 w 5740"/>
                <a:gd name="T11" fmla="*/ 48 h 4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740" h="414">
                  <a:moveTo>
                    <a:pt x="0" y="48"/>
                  </a:moveTo>
                  <a:lnTo>
                    <a:pt x="5740" y="414"/>
                  </a:lnTo>
                  <a:lnTo>
                    <a:pt x="5740" y="402"/>
                  </a:lnTo>
                  <a:lnTo>
                    <a:pt x="0" y="0"/>
                  </a:lnTo>
                  <a:lnTo>
                    <a:pt x="0" y="48"/>
                  </a:lnTo>
                  <a:lnTo>
                    <a:pt x="0" y="4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s-AR"/>
            </a:p>
          </p:txBody>
        </p:sp>
        <p:sp>
          <p:nvSpPr>
            <p:cNvPr id="69665" name="Freeform 33"/>
            <p:cNvSpPr>
              <a:spLocks/>
            </p:cNvSpPr>
            <p:nvPr/>
          </p:nvSpPr>
          <p:spPr bwMode="hidden">
            <a:xfrm>
              <a:off x="1297" y="0"/>
              <a:ext cx="4457" cy="3177"/>
            </a:xfrm>
            <a:custGeom>
              <a:avLst/>
              <a:gdLst>
                <a:gd name="T0" fmla="*/ 0 w 4448"/>
                <a:gd name="T1" fmla="*/ 0 h 3177"/>
                <a:gd name="T2" fmla="*/ 4448 w 4448"/>
                <a:gd name="T3" fmla="*/ 3177 h 3177"/>
                <a:gd name="T4" fmla="*/ 4448 w 4448"/>
                <a:gd name="T5" fmla="*/ 3153 h 3177"/>
                <a:gd name="T6" fmla="*/ 125 w 4448"/>
                <a:gd name="T7" fmla="*/ 0 h 3177"/>
                <a:gd name="T8" fmla="*/ 0 w 4448"/>
                <a:gd name="T9" fmla="*/ 0 h 3177"/>
                <a:gd name="T10" fmla="*/ 0 w 4448"/>
                <a:gd name="T11" fmla="*/ 0 h 31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448" h="3177">
                  <a:moveTo>
                    <a:pt x="0" y="0"/>
                  </a:moveTo>
                  <a:lnTo>
                    <a:pt x="4448" y="3177"/>
                  </a:lnTo>
                  <a:lnTo>
                    <a:pt x="4448" y="3153"/>
                  </a:lnTo>
                  <a:lnTo>
                    <a:pt x="125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48627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s-AR"/>
            </a:p>
          </p:txBody>
        </p:sp>
        <p:sp>
          <p:nvSpPr>
            <p:cNvPr id="69666" name="Freeform 34"/>
            <p:cNvSpPr>
              <a:spLocks/>
            </p:cNvSpPr>
            <p:nvPr/>
          </p:nvSpPr>
          <p:spPr bwMode="hidden">
            <a:xfrm>
              <a:off x="3321" y="0"/>
              <a:ext cx="2433" cy="2614"/>
            </a:xfrm>
            <a:custGeom>
              <a:avLst/>
              <a:gdLst>
                <a:gd name="T0" fmla="*/ 0 w 2428"/>
                <a:gd name="T1" fmla="*/ 0 h 2614"/>
                <a:gd name="T2" fmla="*/ 2428 w 2428"/>
                <a:gd name="T3" fmla="*/ 2614 h 2614"/>
                <a:gd name="T4" fmla="*/ 2428 w 2428"/>
                <a:gd name="T5" fmla="*/ 2608 h 2614"/>
                <a:gd name="T6" fmla="*/ 66 w 2428"/>
                <a:gd name="T7" fmla="*/ 0 h 2614"/>
                <a:gd name="T8" fmla="*/ 0 w 2428"/>
                <a:gd name="T9" fmla="*/ 0 h 2614"/>
                <a:gd name="T10" fmla="*/ 0 w 2428"/>
                <a:gd name="T11" fmla="*/ 0 h 26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428" h="2614">
                  <a:moveTo>
                    <a:pt x="0" y="0"/>
                  </a:moveTo>
                  <a:lnTo>
                    <a:pt x="2428" y="2614"/>
                  </a:lnTo>
                  <a:lnTo>
                    <a:pt x="2428" y="2608"/>
                  </a:lnTo>
                  <a:lnTo>
                    <a:pt x="66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s-AR"/>
            </a:p>
          </p:txBody>
        </p:sp>
        <p:sp>
          <p:nvSpPr>
            <p:cNvPr id="69667" name="Freeform 35"/>
            <p:cNvSpPr>
              <a:spLocks/>
            </p:cNvSpPr>
            <p:nvPr/>
          </p:nvSpPr>
          <p:spPr bwMode="hidden">
            <a:xfrm>
              <a:off x="3950" y="0"/>
              <a:ext cx="1804" cy="2464"/>
            </a:xfrm>
            <a:custGeom>
              <a:avLst/>
              <a:gdLst>
                <a:gd name="T0" fmla="*/ 485 w 1800"/>
                <a:gd name="T1" fmla="*/ 0 h 2464"/>
                <a:gd name="T2" fmla="*/ 0 w 1800"/>
                <a:gd name="T3" fmla="*/ 0 h 2464"/>
                <a:gd name="T4" fmla="*/ 1800 w 1800"/>
                <a:gd name="T5" fmla="*/ 2464 h 2464"/>
                <a:gd name="T6" fmla="*/ 1800 w 1800"/>
                <a:gd name="T7" fmla="*/ 2248 h 2464"/>
                <a:gd name="T8" fmla="*/ 1794 w 1800"/>
                <a:gd name="T9" fmla="*/ 2248 h 2464"/>
                <a:gd name="T10" fmla="*/ 485 w 1800"/>
                <a:gd name="T11" fmla="*/ 0 h 2464"/>
                <a:gd name="T12" fmla="*/ 485 w 1800"/>
                <a:gd name="T13" fmla="*/ 0 h 24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800" h="2464">
                  <a:moveTo>
                    <a:pt x="485" y="0"/>
                  </a:moveTo>
                  <a:lnTo>
                    <a:pt x="0" y="0"/>
                  </a:lnTo>
                  <a:lnTo>
                    <a:pt x="1800" y="2464"/>
                  </a:lnTo>
                  <a:lnTo>
                    <a:pt x="1800" y="2248"/>
                  </a:lnTo>
                  <a:lnTo>
                    <a:pt x="1794" y="2248"/>
                  </a:lnTo>
                  <a:lnTo>
                    <a:pt x="485" y="0"/>
                  </a:lnTo>
                  <a:lnTo>
                    <a:pt x="485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78824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s-AR"/>
            </a:p>
          </p:txBody>
        </p:sp>
        <p:sp>
          <p:nvSpPr>
            <p:cNvPr id="69668" name="Freeform 36"/>
            <p:cNvSpPr>
              <a:spLocks/>
            </p:cNvSpPr>
            <p:nvPr/>
          </p:nvSpPr>
          <p:spPr bwMode="hidden">
            <a:xfrm>
              <a:off x="4519" y="0"/>
              <a:ext cx="1235" cy="2074"/>
            </a:xfrm>
            <a:custGeom>
              <a:avLst/>
              <a:gdLst>
                <a:gd name="T0" fmla="*/ 0 w 1232"/>
                <a:gd name="T1" fmla="*/ 0 h 2074"/>
                <a:gd name="T2" fmla="*/ 1232 w 1232"/>
                <a:gd name="T3" fmla="*/ 2074 h 2074"/>
                <a:gd name="T4" fmla="*/ 1232 w 1232"/>
                <a:gd name="T5" fmla="*/ 2038 h 2074"/>
                <a:gd name="T6" fmla="*/ 42 w 1232"/>
                <a:gd name="T7" fmla="*/ 0 h 2074"/>
                <a:gd name="T8" fmla="*/ 0 w 1232"/>
                <a:gd name="T9" fmla="*/ 0 h 2074"/>
                <a:gd name="T10" fmla="*/ 0 w 1232"/>
                <a:gd name="T11" fmla="*/ 0 h 20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232" h="2074">
                  <a:moveTo>
                    <a:pt x="0" y="0"/>
                  </a:moveTo>
                  <a:lnTo>
                    <a:pt x="1232" y="2074"/>
                  </a:lnTo>
                  <a:lnTo>
                    <a:pt x="1232" y="2038"/>
                  </a:lnTo>
                  <a:lnTo>
                    <a:pt x="42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57647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s-AR"/>
            </a:p>
          </p:txBody>
        </p:sp>
        <p:sp>
          <p:nvSpPr>
            <p:cNvPr id="69669" name="Freeform 37"/>
            <p:cNvSpPr>
              <a:spLocks/>
            </p:cNvSpPr>
            <p:nvPr/>
          </p:nvSpPr>
          <p:spPr bwMode="hidden">
            <a:xfrm>
              <a:off x="4694" y="0"/>
              <a:ext cx="1060" cy="1936"/>
            </a:xfrm>
            <a:custGeom>
              <a:avLst/>
              <a:gdLst>
                <a:gd name="T0" fmla="*/ 0 w 1058"/>
                <a:gd name="T1" fmla="*/ 0 h 1936"/>
                <a:gd name="T2" fmla="*/ 1058 w 1058"/>
                <a:gd name="T3" fmla="*/ 1936 h 1936"/>
                <a:gd name="T4" fmla="*/ 1058 w 1058"/>
                <a:gd name="T5" fmla="*/ 1930 h 1936"/>
                <a:gd name="T6" fmla="*/ 54 w 1058"/>
                <a:gd name="T7" fmla="*/ 0 h 1936"/>
                <a:gd name="T8" fmla="*/ 0 w 1058"/>
                <a:gd name="T9" fmla="*/ 0 h 1936"/>
                <a:gd name="T10" fmla="*/ 0 w 1058"/>
                <a:gd name="T11" fmla="*/ 0 h 19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058" h="1936">
                  <a:moveTo>
                    <a:pt x="0" y="0"/>
                  </a:moveTo>
                  <a:lnTo>
                    <a:pt x="1058" y="1936"/>
                  </a:lnTo>
                  <a:lnTo>
                    <a:pt x="1058" y="1930"/>
                  </a:lnTo>
                  <a:lnTo>
                    <a:pt x="54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72549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s-AR"/>
            </a:p>
          </p:txBody>
        </p:sp>
        <p:sp>
          <p:nvSpPr>
            <p:cNvPr id="69670" name="Freeform 38"/>
            <p:cNvSpPr>
              <a:spLocks/>
            </p:cNvSpPr>
            <p:nvPr/>
          </p:nvSpPr>
          <p:spPr bwMode="hidden">
            <a:xfrm>
              <a:off x="4981" y="0"/>
              <a:ext cx="773" cy="1487"/>
            </a:xfrm>
            <a:custGeom>
              <a:avLst/>
              <a:gdLst>
                <a:gd name="T0" fmla="*/ 771 w 771"/>
                <a:gd name="T1" fmla="*/ 1433 h 1487"/>
                <a:gd name="T2" fmla="*/ 42 w 771"/>
                <a:gd name="T3" fmla="*/ 0 h 1487"/>
                <a:gd name="T4" fmla="*/ 0 w 771"/>
                <a:gd name="T5" fmla="*/ 0 h 1487"/>
                <a:gd name="T6" fmla="*/ 771 w 771"/>
                <a:gd name="T7" fmla="*/ 1487 h 1487"/>
                <a:gd name="T8" fmla="*/ 771 w 771"/>
                <a:gd name="T9" fmla="*/ 1433 h 1487"/>
                <a:gd name="T10" fmla="*/ 771 w 771"/>
                <a:gd name="T11" fmla="*/ 1433 h 14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71" h="1487">
                  <a:moveTo>
                    <a:pt x="771" y="1433"/>
                  </a:moveTo>
                  <a:lnTo>
                    <a:pt x="42" y="0"/>
                  </a:lnTo>
                  <a:lnTo>
                    <a:pt x="0" y="0"/>
                  </a:lnTo>
                  <a:lnTo>
                    <a:pt x="771" y="1487"/>
                  </a:lnTo>
                  <a:lnTo>
                    <a:pt x="771" y="1433"/>
                  </a:lnTo>
                  <a:lnTo>
                    <a:pt x="771" y="1433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7882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s-AR"/>
            </a:p>
          </p:txBody>
        </p:sp>
        <p:grpSp>
          <p:nvGrpSpPr>
            <p:cNvPr id="69671" name="Group 39"/>
            <p:cNvGrpSpPr>
              <a:grpSpLocks/>
            </p:cNvGrpSpPr>
            <p:nvPr userDrawn="1"/>
          </p:nvGrpSpPr>
          <p:grpSpPr bwMode="auto">
            <a:xfrm>
              <a:off x="0" y="1632"/>
              <a:ext cx="5758" cy="1858"/>
              <a:chOff x="0" y="1632"/>
              <a:chExt cx="5758" cy="1858"/>
            </a:xfrm>
          </p:grpSpPr>
          <p:sp>
            <p:nvSpPr>
              <p:cNvPr id="69672" name="Freeform 40"/>
              <p:cNvSpPr>
                <a:spLocks/>
              </p:cNvSpPr>
              <p:nvPr/>
            </p:nvSpPr>
            <p:spPr bwMode="hidden">
              <a:xfrm>
                <a:off x="0" y="1632"/>
                <a:ext cx="3670" cy="1313"/>
              </a:xfrm>
              <a:custGeom>
                <a:avLst/>
                <a:gdLst>
                  <a:gd name="T0" fmla="*/ 0 w 3659"/>
                  <a:gd name="T1" fmla="*/ 0 h 1313"/>
                  <a:gd name="T2" fmla="*/ 0 w 3659"/>
                  <a:gd name="T3" fmla="*/ 366 h 1313"/>
                  <a:gd name="T4" fmla="*/ 3635 w 3659"/>
                  <a:gd name="T5" fmla="*/ 1313 h 1313"/>
                  <a:gd name="T6" fmla="*/ 3647 w 3659"/>
                  <a:gd name="T7" fmla="*/ 1235 h 1313"/>
                  <a:gd name="T8" fmla="*/ 3659 w 3659"/>
                  <a:gd name="T9" fmla="*/ 1163 h 1313"/>
                  <a:gd name="T10" fmla="*/ 0 w 3659"/>
                  <a:gd name="T11" fmla="*/ 0 h 1313"/>
                  <a:gd name="T12" fmla="*/ 0 w 3659"/>
                  <a:gd name="T13" fmla="*/ 0 h 13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659" h="1313">
                    <a:moveTo>
                      <a:pt x="0" y="0"/>
                    </a:moveTo>
                    <a:lnTo>
                      <a:pt x="0" y="366"/>
                    </a:lnTo>
                    <a:lnTo>
                      <a:pt x="3635" y="1313"/>
                    </a:lnTo>
                    <a:lnTo>
                      <a:pt x="3647" y="1235"/>
                    </a:lnTo>
                    <a:lnTo>
                      <a:pt x="3659" y="1163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72549"/>
                      <a:invGamma/>
                    </a:schemeClr>
                  </a:gs>
                  <a:gs pos="100000">
                    <a:schemeClr val="bg1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s-AR"/>
              </a:p>
            </p:txBody>
          </p:sp>
          <p:sp>
            <p:nvSpPr>
              <p:cNvPr id="69673" name="Freeform 41"/>
              <p:cNvSpPr>
                <a:spLocks/>
              </p:cNvSpPr>
              <p:nvPr/>
            </p:nvSpPr>
            <p:spPr bwMode="hidden">
              <a:xfrm>
                <a:off x="3646" y="2795"/>
                <a:ext cx="2112" cy="695"/>
              </a:xfrm>
              <a:custGeom>
                <a:avLst/>
                <a:gdLst>
                  <a:gd name="T0" fmla="*/ 2105 w 2105"/>
                  <a:gd name="T1" fmla="*/ 665 h 695"/>
                  <a:gd name="T2" fmla="*/ 24 w 2105"/>
                  <a:gd name="T3" fmla="*/ 0 h 695"/>
                  <a:gd name="T4" fmla="*/ 12 w 2105"/>
                  <a:gd name="T5" fmla="*/ 72 h 695"/>
                  <a:gd name="T6" fmla="*/ 0 w 2105"/>
                  <a:gd name="T7" fmla="*/ 150 h 695"/>
                  <a:gd name="T8" fmla="*/ 2105 w 2105"/>
                  <a:gd name="T9" fmla="*/ 695 h 695"/>
                  <a:gd name="T10" fmla="*/ 2105 w 2105"/>
                  <a:gd name="T11" fmla="*/ 665 h 695"/>
                  <a:gd name="T12" fmla="*/ 2105 w 2105"/>
                  <a:gd name="T13" fmla="*/ 665 h 6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105" h="695">
                    <a:moveTo>
                      <a:pt x="2105" y="665"/>
                    </a:moveTo>
                    <a:lnTo>
                      <a:pt x="24" y="0"/>
                    </a:lnTo>
                    <a:lnTo>
                      <a:pt x="12" y="72"/>
                    </a:lnTo>
                    <a:lnTo>
                      <a:pt x="0" y="150"/>
                    </a:lnTo>
                    <a:lnTo>
                      <a:pt x="2105" y="695"/>
                    </a:lnTo>
                    <a:lnTo>
                      <a:pt x="2105" y="665"/>
                    </a:lnTo>
                    <a:lnTo>
                      <a:pt x="2105" y="66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tint val="90980"/>
                      <a:invGamma/>
                    </a:schemeClr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s-AR"/>
              </a:p>
            </p:txBody>
          </p:sp>
        </p:grpSp>
      </p:grpSp>
      <p:sp>
        <p:nvSpPr>
          <p:cNvPr id="69674" name="Rectangle 4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3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/>
              <a:t>Haga clic para cambiar el estilo de título	</a:t>
            </a:r>
          </a:p>
        </p:txBody>
      </p:sp>
      <p:sp>
        <p:nvSpPr>
          <p:cNvPr id="69675" name="Rectangle 4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30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69676" name="Rectangle 4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3638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endParaRPr lang="es-ES"/>
          </a:p>
        </p:txBody>
      </p:sp>
      <p:sp>
        <p:nvSpPr>
          <p:cNvPr id="69677" name="Rectangle 4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r>
              <a:rPr lang="es-ES"/>
              <a:t>Tec. Coop. Juan Ramiro</a:t>
            </a:r>
          </a:p>
        </p:txBody>
      </p:sp>
      <p:sp>
        <p:nvSpPr>
          <p:cNvPr id="69678" name="Rectangle 4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fld id="{E1738A40-8CF5-4429-AB16-6D06B9432534}" type="slidenum">
              <a:rPr lang="es-ES"/>
              <a:pPr/>
              <a:t>‹Nº›</a:t>
            </a:fld>
            <a:endParaRPr lang="es-ES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700" r:id="rId1"/>
    <p:sldLayoutId id="2147483703" r:id="rId2"/>
    <p:sldLayoutId id="2147483704" r:id="rId3"/>
    <p:sldLayoutId id="2147483705" r:id="rId4"/>
    <p:sldLayoutId id="2147483706" r:id="rId5"/>
    <p:sldLayoutId id="2147483707" r:id="rId6"/>
    <p:sldLayoutId id="2147483708" r:id="rId7"/>
    <p:sldLayoutId id="2147483709" r:id="rId8"/>
    <p:sldLayoutId id="2147483710" r:id="rId9"/>
    <p:sldLayoutId id="2147483711" r:id="rId10"/>
    <p:sldLayoutId id="2147483712" r:id="rId11"/>
  </p:sldLayoutIdLst>
  <p:hf sldNum="0" hdr="0" dt="0"/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hlink"/>
        </a:buClr>
        <a:buSzPct val="90000"/>
        <a:buFont typeface="Wingdings" pitchFamily="2" charset="2"/>
        <a:buBlip>
          <a:blip r:embed="rId13"/>
        </a:buBlip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SzPct val="90000"/>
        <a:buFont typeface="Wingdings" pitchFamily="2" charset="2"/>
        <a:buBlip>
          <a:blip r:embed="rId14"/>
        </a:buBlip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90000"/>
        <a:buFont typeface="Wingdings" pitchFamily="2" charset="2"/>
        <a:buBlip>
          <a:blip r:embed="rId15"/>
        </a:buBlip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90000"/>
        <a:buFont typeface="Wingdings" pitchFamily="2" charset="2"/>
        <a:buBlip>
          <a:blip r:embed="rId15"/>
        </a:buBlip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90000"/>
        <a:buFont typeface="Wingdings" pitchFamily="2" charset="2"/>
        <a:buBlip>
          <a:blip r:embed="rId15"/>
        </a:buBlip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90000"/>
        <a:buFont typeface="Wingdings" pitchFamily="2" charset="2"/>
        <a:buBlip>
          <a:blip r:embed="rId15"/>
        </a:buBlip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90000"/>
        <a:buFont typeface="Wingdings" pitchFamily="2" charset="2"/>
        <a:buBlip>
          <a:blip r:embed="rId15"/>
        </a:buBlip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es-A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2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es-ES"/>
              <a:t>Haga clic para modificar el estilo de título del patrón</a:t>
            </a:r>
            <a:endParaRPr kumimoji="0" lang="en-US"/>
          </a:p>
        </p:txBody>
      </p:sp>
      <p:sp>
        <p:nvSpPr>
          <p:cNvPr id="13" name="1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s-ES"/>
              <a:t>Haga clic para modificar el estilo de texto del patrón</a:t>
            </a:r>
          </a:p>
          <a:p>
            <a:pPr lvl="1" eaLnBrk="1" latinLnBrk="0" hangingPunct="1"/>
            <a:r>
              <a:rPr kumimoji="0" lang="es-ES"/>
              <a:t>Segundo nivel</a:t>
            </a:r>
          </a:p>
          <a:p>
            <a:pPr lvl="2" eaLnBrk="1" latinLnBrk="0" hangingPunct="1"/>
            <a:r>
              <a:rPr kumimoji="0" lang="es-ES"/>
              <a:t>Tercer nivel</a:t>
            </a:r>
          </a:p>
          <a:p>
            <a:pPr lvl="3" eaLnBrk="1" latinLnBrk="0" hangingPunct="1"/>
            <a:r>
              <a:rPr kumimoji="0" lang="es-ES"/>
              <a:t>Cuarto nivel</a:t>
            </a:r>
          </a:p>
          <a:p>
            <a:pPr lvl="4" eaLnBrk="1" latinLnBrk="0" hangingPunct="1"/>
            <a:r>
              <a:rPr kumimoji="0" lang="es-ES"/>
              <a:t>Quinto nivel</a:t>
            </a:r>
            <a:endParaRPr kumimoji="0" lang="en-US"/>
          </a:p>
        </p:txBody>
      </p:sp>
      <p:sp>
        <p:nvSpPr>
          <p:cNvPr id="14" name="1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es-ES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r>
              <a:rPr lang="es-ES">
                <a:solidFill>
                  <a:srgbClr val="000000"/>
                </a:solidFill>
                <a:latin typeface="Times New Roman" pitchFamily="18" charset="0"/>
              </a:rPr>
              <a:t>Tec. Juan G. Ramiro</a:t>
            </a:r>
          </a:p>
        </p:txBody>
      </p:sp>
      <p:sp>
        <p:nvSpPr>
          <p:cNvPr id="23" name="22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22CC929E-7DE9-4304-A7A9-674D52DDB29C}" type="slidenum">
              <a:rPr lang="es-ES" smtClean="0">
                <a:solidFill>
                  <a:srgbClr val="000000"/>
                </a:solidFill>
                <a:latin typeface="Times New Roman" pitchFamily="18" charset="0"/>
              </a:rPr>
              <a:pPr/>
              <a:t>‹Nº›</a:t>
            </a:fld>
            <a:endParaRPr lang="es-ES">
              <a:solidFill>
                <a:srgbClr val="000000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85361046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37" r:id="rId1"/>
    <p:sldLayoutId id="2147483738" r:id="rId2"/>
    <p:sldLayoutId id="2147483739" r:id="rId3"/>
    <p:sldLayoutId id="2147483740" r:id="rId4"/>
    <p:sldLayoutId id="2147483741" r:id="rId5"/>
    <p:sldLayoutId id="2147483742" r:id="rId6"/>
    <p:sldLayoutId id="2147483743" r:id="rId7"/>
    <p:sldLayoutId id="2147483744" r:id="rId8"/>
    <p:sldLayoutId id="2147483745" r:id="rId9"/>
    <p:sldLayoutId id="2147483746" r:id="rId10"/>
    <p:sldLayoutId id="2147483747" r:id="rId11"/>
    <p:sldLayoutId id="2147483748" r:id="rId12"/>
  </p:sldLayoutIdLst>
  <p:hf sldNum="0" hdr="0" dt="0"/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/>
            </a:gs>
            <a:gs pos="100000">
              <a:schemeClr val="accent2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6802" name="Group 2"/>
          <p:cNvGrpSpPr>
            <a:grpSpLocks/>
          </p:cNvGrpSpPr>
          <p:nvPr/>
        </p:nvGrpSpPr>
        <p:grpSpPr bwMode="auto">
          <a:xfrm>
            <a:off x="319088" y="1828800"/>
            <a:ext cx="8824912" cy="5029200"/>
            <a:chOff x="201" y="1152"/>
            <a:chExt cx="5559" cy="3168"/>
          </a:xfrm>
        </p:grpSpPr>
        <p:sp>
          <p:nvSpPr>
            <p:cNvPr id="76803" name="Freeform 3"/>
            <p:cNvSpPr>
              <a:spLocks/>
            </p:cNvSpPr>
            <p:nvPr/>
          </p:nvSpPr>
          <p:spPr bwMode="ltGray">
            <a:xfrm>
              <a:off x="528" y="2909"/>
              <a:ext cx="5232" cy="1411"/>
            </a:xfrm>
            <a:custGeom>
              <a:avLst/>
              <a:gdLst>
                <a:gd name="T0" fmla="*/ 0 w 4897"/>
                <a:gd name="T1" fmla="*/ 0 h 2182"/>
                <a:gd name="T2" fmla="*/ 0 w 4897"/>
                <a:gd name="T3" fmla="*/ 2182 h 2182"/>
                <a:gd name="T4" fmla="*/ 4897 w 4897"/>
                <a:gd name="T5" fmla="*/ 2182 h 2182"/>
                <a:gd name="T6" fmla="*/ 4897 w 4897"/>
                <a:gd name="T7" fmla="*/ 0 h 2182"/>
                <a:gd name="T8" fmla="*/ 0 w 4897"/>
                <a:gd name="T9" fmla="*/ 0 h 2182"/>
                <a:gd name="T10" fmla="*/ 0 w 4897"/>
                <a:gd name="T11" fmla="*/ 0 h 21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897" h="2182">
                  <a:moveTo>
                    <a:pt x="0" y="0"/>
                  </a:moveTo>
                  <a:lnTo>
                    <a:pt x="0" y="2182"/>
                  </a:lnTo>
                  <a:lnTo>
                    <a:pt x="4897" y="2182"/>
                  </a:lnTo>
                  <a:lnTo>
                    <a:pt x="4897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2">
                <a:alpha val="3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s-AR">
                <a:solidFill>
                  <a:srgbClr val="FFFFFF"/>
                </a:solidFill>
              </a:endParaRPr>
            </a:p>
          </p:txBody>
        </p:sp>
        <p:sp>
          <p:nvSpPr>
            <p:cNvPr id="76804" name="Freeform 4"/>
            <p:cNvSpPr>
              <a:spLocks/>
            </p:cNvSpPr>
            <p:nvPr/>
          </p:nvSpPr>
          <p:spPr bwMode="ltGray">
            <a:xfrm>
              <a:off x="210" y="1152"/>
              <a:ext cx="5550" cy="3168"/>
            </a:xfrm>
            <a:custGeom>
              <a:avLst/>
              <a:gdLst>
                <a:gd name="T0" fmla="*/ 330 w 5550"/>
                <a:gd name="T1" fmla="*/ 1764 h 3168"/>
                <a:gd name="T2" fmla="*/ 0 w 5550"/>
                <a:gd name="T3" fmla="*/ 1764 h 3168"/>
                <a:gd name="T4" fmla="*/ 0 w 5550"/>
                <a:gd name="T5" fmla="*/ 3168 h 3168"/>
                <a:gd name="T6" fmla="*/ 5550 w 5550"/>
                <a:gd name="T7" fmla="*/ 3168 h 3168"/>
                <a:gd name="T8" fmla="*/ 5550 w 5550"/>
                <a:gd name="T9" fmla="*/ 0 h 3168"/>
                <a:gd name="T10" fmla="*/ 330 w 5550"/>
                <a:gd name="T11" fmla="*/ 0 h 3168"/>
                <a:gd name="T12" fmla="*/ 330 w 5550"/>
                <a:gd name="T13" fmla="*/ 1764 h 31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550" h="3168">
                  <a:moveTo>
                    <a:pt x="330" y="1764"/>
                  </a:moveTo>
                  <a:lnTo>
                    <a:pt x="0" y="1764"/>
                  </a:lnTo>
                  <a:lnTo>
                    <a:pt x="0" y="3168"/>
                  </a:lnTo>
                  <a:lnTo>
                    <a:pt x="5550" y="3168"/>
                  </a:lnTo>
                  <a:lnTo>
                    <a:pt x="5550" y="0"/>
                  </a:lnTo>
                  <a:lnTo>
                    <a:pt x="330" y="0"/>
                  </a:lnTo>
                  <a:lnTo>
                    <a:pt x="330" y="1764"/>
                  </a:lnTo>
                  <a:close/>
                </a:path>
              </a:pathLst>
            </a:custGeom>
            <a:solidFill>
              <a:schemeClr val="bg2">
                <a:alpha val="3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s-AR">
                <a:solidFill>
                  <a:srgbClr val="FFFFFF"/>
                </a:solidFill>
              </a:endParaRPr>
            </a:p>
          </p:txBody>
        </p:sp>
        <p:sp>
          <p:nvSpPr>
            <p:cNvPr id="76805" name="Freeform 5"/>
            <p:cNvSpPr>
              <a:spLocks/>
            </p:cNvSpPr>
            <p:nvPr/>
          </p:nvSpPr>
          <p:spPr bwMode="ltGray">
            <a:xfrm>
              <a:off x="528" y="2932"/>
              <a:ext cx="5232" cy="1388"/>
            </a:xfrm>
            <a:custGeom>
              <a:avLst/>
              <a:gdLst>
                <a:gd name="T0" fmla="*/ 0 w 4897"/>
                <a:gd name="T1" fmla="*/ 0 h 2182"/>
                <a:gd name="T2" fmla="*/ 0 w 4897"/>
                <a:gd name="T3" fmla="*/ 2182 h 2182"/>
                <a:gd name="T4" fmla="*/ 4897 w 4897"/>
                <a:gd name="T5" fmla="*/ 2182 h 2182"/>
                <a:gd name="T6" fmla="*/ 4897 w 4897"/>
                <a:gd name="T7" fmla="*/ 0 h 2182"/>
                <a:gd name="T8" fmla="*/ 0 w 4897"/>
                <a:gd name="T9" fmla="*/ 0 h 2182"/>
                <a:gd name="T10" fmla="*/ 0 w 4897"/>
                <a:gd name="T11" fmla="*/ 0 h 21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897" h="2182">
                  <a:moveTo>
                    <a:pt x="0" y="0"/>
                  </a:moveTo>
                  <a:lnTo>
                    <a:pt x="0" y="2182"/>
                  </a:lnTo>
                  <a:lnTo>
                    <a:pt x="4897" y="2182"/>
                  </a:lnTo>
                  <a:lnTo>
                    <a:pt x="4897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alpha val="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s-AR">
                <a:solidFill>
                  <a:srgbClr val="FFFFFF"/>
                </a:solidFill>
              </a:endParaRPr>
            </a:p>
          </p:txBody>
        </p:sp>
        <p:sp>
          <p:nvSpPr>
            <p:cNvPr id="76806" name="Freeform 6"/>
            <p:cNvSpPr>
              <a:spLocks/>
            </p:cNvSpPr>
            <p:nvPr/>
          </p:nvSpPr>
          <p:spPr bwMode="ltGray">
            <a:xfrm>
              <a:off x="528" y="1152"/>
              <a:ext cx="4607" cy="29"/>
            </a:xfrm>
            <a:custGeom>
              <a:avLst/>
              <a:gdLst>
                <a:gd name="T0" fmla="*/ 0 w 5387"/>
                <a:gd name="T1" fmla="*/ 0 h 149"/>
                <a:gd name="T2" fmla="*/ 0 w 5387"/>
                <a:gd name="T3" fmla="*/ 149 h 149"/>
                <a:gd name="T4" fmla="*/ 5387 w 5387"/>
                <a:gd name="T5" fmla="*/ 149 h 149"/>
                <a:gd name="T6" fmla="*/ 5387 w 5387"/>
                <a:gd name="T7" fmla="*/ 0 h 149"/>
                <a:gd name="T8" fmla="*/ 0 w 5387"/>
                <a:gd name="T9" fmla="*/ 0 h 149"/>
                <a:gd name="T10" fmla="*/ 0 w 5387"/>
                <a:gd name="T11" fmla="*/ 0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387" h="149">
                  <a:moveTo>
                    <a:pt x="0" y="0"/>
                  </a:moveTo>
                  <a:lnTo>
                    <a:pt x="0" y="149"/>
                  </a:lnTo>
                  <a:lnTo>
                    <a:pt x="5387" y="149"/>
                  </a:lnTo>
                  <a:lnTo>
                    <a:pt x="5387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alpha val="0"/>
                  </a:schemeClr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s-AR">
                <a:solidFill>
                  <a:srgbClr val="FFFFFF"/>
                </a:solidFill>
              </a:endParaRPr>
            </a:p>
          </p:txBody>
        </p:sp>
        <p:sp>
          <p:nvSpPr>
            <p:cNvPr id="76807" name="Freeform 7"/>
            <p:cNvSpPr>
              <a:spLocks/>
            </p:cNvSpPr>
            <p:nvPr/>
          </p:nvSpPr>
          <p:spPr bwMode="ltGray">
            <a:xfrm>
              <a:off x="528" y="1152"/>
              <a:ext cx="29" cy="1785"/>
            </a:xfrm>
            <a:custGeom>
              <a:avLst/>
              <a:gdLst>
                <a:gd name="T0" fmla="*/ 0 w 29"/>
                <a:gd name="T1" fmla="*/ 0 h 2161"/>
                <a:gd name="T2" fmla="*/ 0 w 29"/>
                <a:gd name="T3" fmla="*/ 2161 h 2161"/>
                <a:gd name="T4" fmla="*/ 29 w 29"/>
                <a:gd name="T5" fmla="*/ 2161 h 2161"/>
                <a:gd name="T6" fmla="*/ 27 w 29"/>
                <a:gd name="T7" fmla="*/ 27 h 2161"/>
                <a:gd name="T8" fmla="*/ 0 w 29"/>
                <a:gd name="T9" fmla="*/ 0 h 2161"/>
                <a:gd name="T10" fmla="*/ 0 w 29"/>
                <a:gd name="T11" fmla="*/ 0 h 21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9" h="2161">
                  <a:moveTo>
                    <a:pt x="0" y="0"/>
                  </a:moveTo>
                  <a:lnTo>
                    <a:pt x="0" y="2161"/>
                  </a:lnTo>
                  <a:lnTo>
                    <a:pt x="29" y="2161"/>
                  </a:lnTo>
                  <a:lnTo>
                    <a:pt x="27" y="27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gamma/>
                    <a:tint val="87843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s-AR">
                <a:solidFill>
                  <a:srgbClr val="FFFFFF"/>
                </a:solidFill>
              </a:endParaRPr>
            </a:p>
          </p:txBody>
        </p:sp>
        <p:sp>
          <p:nvSpPr>
            <p:cNvPr id="76808" name="Freeform 8"/>
            <p:cNvSpPr>
              <a:spLocks/>
            </p:cNvSpPr>
            <p:nvPr/>
          </p:nvSpPr>
          <p:spPr bwMode="ltGray">
            <a:xfrm>
              <a:off x="527" y="2904"/>
              <a:ext cx="29" cy="1416"/>
            </a:xfrm>
            <a:custGeom>
              <a:avLst/>
              <a:gdLst>
                <a:gd name="T0" fmla="*/ 0 w 29"/>
                <a:gd name="T1" fmla="*/ 1416 h 1416"/>
                <a:gd name="T2" fmla="*/ 29 w 29"/>
                <a:gd name="T3" fmla="*/ 1416 h 1416"/>
                <a:gd name="T4" fmla="*/ 28 w 29"/>
                <a:gd name="T5" fmla="*/ 24 h 1416"/>
                <a:gd name="T6" fmla="*/ 0 w 29"/>
                <a:gd name="T7" fmla="*/ 0 h 1416"/>
                <a:gd name="T8" fmla="*/ 0 w 29"/>
                <a:gd name="T9" fmla="*/ 1416 h 14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" h="1416">
                  <a:moveTo>
                    <a:pt x="0" y="1416"/>
                  </a:moveTo>
                  <a:lnTo>
                    <a:pt x="29" y="1416"/>
                  </a:lnTo>
                  <a:lnTo>
                    <a:pt x="28" y="24"/>
                  </a:lnTo>
                  <a:lnTo>
                    <a:pt x="0" y="0"/>
                  </a:lnTo>
                  <a:lnTo>
                    <a:pt x="0" y="1416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gamma/>
                    <a:tint val="87843"/>
                    <a:invGamma/>
                  </a:schemeClr>
                </a:gs>
                <a:gs pos="100000">
                  <a:schemeClr val="bg2">
                    <a:alpha val="0"/>
                  </a:scheme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s-AR">
                <a:solidFill>
                  <a:srgbClr val="FFFFFF"/>
                </a:solidFill>
              </a:endParaRPr>
            </a:p>
          </p:txBody>
        </p:sp>
        <p:sp>
          <p:nvSpPr>
            <p:cNvPr id="76809" name="Freeform 9"/>
            <p:cNvSpPr>
              <a:spLocks/>
            </p:cNvSpPr>
            <p:nvPr/>
          </p:nvSpPr>
          <p:spPr bwMode="ltGray">
            <a:xfrm>
              <a:off x="201" y="2904"/>
              <a:ext cx="2879" cy="29"/>
            </a:xfrm>
            <a:custGeom>
              <a:avLst/>
              <a:gdLst>
                <a:gd name="T0" fmla="*/ 0 w 5387"/>
                <a:gd name="T1" fmla="*/ 0 h 149"/>
                <a:gd name="T2" fmla="*/ 0 w 5387"/>
                <a:gd name="T3" fmla="*/ 149 h 149"/>
                <a:gd name="T4" fmla="*/ 5387 w 5387"/>
                <a:gd name="T5" fmla="*/ 149 h 149"/>
                <a:gd name="T6" fmla="*/ 5387 w 5387"/>
                <a:gd name="T7" fmla="*/ 0 h 149"/>
                <a:gd name="T8" fmla="*/ 0 w 5387"/>
                <a:gd name="T9" fmla="*/ 0 h 149"/>
                <a:gd name="T10" fmla="*/ 0 w 5387"/>
                <a:gd name="T11" fmla="*/ 0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387" h="149">
                  <a:moveTo>
                    <a:pt x="0" y="0"/>
                  </a:moveTo>
                  <a:lnTo>
                    <a:pt x="0" y="149"/>
                  </a:lnTo>
                  <a:lnTo>
                    <a:pt x="5387" y="149"/>
                  </a:lnTo>
                  <a:lnTo>
                    <a:pt x="5387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alpha val="0"/>
                  </a:schemeClr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s-AR">
                <a:solidFill>
                  <a:srgbClr val="FFFFFF"/>
                </a:solidFill>
              </a:endParaRPr>
            </a:p>
          </p:txBody>
        </p:sp>
        <p:sp>
          <p:nvSpPr>
            <p:cNvPr id="76810" name="Freeform 10"/>
            <p:cNvSpPr>
              <a:spLocks/>
            </p:cNvSpPr>
            <p:nvPr/>
          </p:nvSpPr>
          <p:spPr bwMode="ltGray">
            <a:xfrm>
              <a:off x="201" y="2904"/>
              <a:ext cx="30" cy="1416"/>
            </a:xfrm>
            <a:custGeom>
              <a:avLst/>
              <a:gdLst>
                <a:gd name="T0" fmla="*/ 0 w 30"/>
                <a:gd name="T1" fmla="*/ 0 h 1416"/>
                <a:gd name="T2" fmla="*/ 0 w 30"/>
                <a:gd name="T3" fmla="*/ 1416 h 1416"/>
                <a:gd name="T4" fmla="*/ 29 w 30"/>
                <a:gd name="T5" fmla="*/ 1416 h 1416"/>
                <a:gd name="T6" fmla="*/ 30 w 30"/>
                <a:gd name="T7" fmla="*/ 27 h 1416"/>
                <a:gd name="T8" fmla="*/ 0 w 30"/>
                <a:gd name="T9" fmla="*/ 0 h 1416"/>
                <a:gd name="T10" fmla="*/ 0 w 30"/>
                <a:gd name="T11" fmla="*/ 0 h 14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0" h="1416">
                  <a:moveTo>
                    <a:pt x="0" y="0"/>
                  </a:moveTo>
                  <a:lnTo>
                    <a:pt x="0" y="1416"/>
                  </a:lnTo>
                  <a:lnTo>
                    <a:pt x="29" y="1416"/>
                  </a:lnTo>
                  <a:lnTo>
                    <a:pt x="30" y="27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gamma/>
                    <a:tint val="87843"/>
                    <a:invGamma/>
                  </a:schemeClr>
                </a:gs>
                <a:gs pos="100000">
                  <a:schemeClr val="bg2">
                    <a:alpha val="10001"/>
                  </a:scheme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s-AR">
                <a:solidFill>
                  <a:srgbClr val="FFFFFF"/>
                </a:solidFill>
              </a:endParaRPr>
            </a:p>
          </p:txBody>
        </p:sp>
      </p:grpSp>
      <p:sp>
        <p:nvSpPr>
          <p:cNvPr id="76811" name="Rectangle 11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838200" y="6245225"/>
            <a:ext cx="1901825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endParaRPr lang="es-ES">
              <a:solidFill>
                <a:srgbClr val="FFFFFF"/>
              </a:solidFill>
            </a:endParaRPr>
          </a:p>
        </p:txBody>
      </p:sp>
      <p:sp>
        <p:nvSpPr>
          <p:cNvPr id="76812" name="Rectangle 12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4290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r>
              <a:rPr lang="es-ES">
                <a:solidFill>
                  <a:srgbClr val="FFFFFF"/>
                </a:solidFill>
              </a:rPr>
              <a:t>Tec. Coop. Juan Ramiro</a:t>
            </a:r>
          </a:p>
        </p:txBody>
      </p:sp>
      <p:sp>
        <p:nvSpPr>
          <p:cNvPr id="76813" name="Rectangle 1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937375" y="6245225"/>
            <a:ext cx="1901825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fld id="{75CD5F27-859B-4EFF-BD24-151CEBA76942}" type="slidenum">
              <a:rPr lang="es-ES">
                <a:solidFill>
                  <a:srgbClr val="FFFFFF"/>
                </a:solidFill>
              </a:rPr>
              <a:pPr/>
              <a:t>‹Nº›</a:t>
            </a:fld>
            <a:endParaRPr lang="es-ES">
              <a:solidFill>
                <a:srgbClr val="FFFFFF"/>
              </a:solidFill>
            </a:endParaRPr>
          </a:p>
        </p:txBody>
      </p:sp>
      <p:sp>
        <p:nvSpPr>
          <p:cNvPr id="76814" name="Rectangle 14"/>
          <p:cNvSpPr>
            <a:spLocks noGrp="1" noRot="1" noChangeArrowheads="1"/>
          </p:cNvSpPr>
          <p:nvPr>
            <p:ph type="title"/>
          </p:nvPr>
        </p:nvSpPr>
        <p:spPr bwMode="auto">
          <a:xfrm>
            <a:off x="457200" y="244475"/>
            <a:ext cx="8385175" cy="1431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/>
              <a:t>Haga clic para cambiar el estilo de título	</a:t>
            </a:r>
          </a:p>
        </p:txBody>
      </p:sp>
      <p:sp>
        <p:nvSpPr>
          <p:cNvPr id="76815" name="Rectangle 15"/>
          <p:cNvSpPr>
            <a:spLocks noGrp="1" noRot="1" noChangeArrowheads="1"/>
          </p:cNvSpPr>
          <p:nvPr>
            <p:ph type="body" idx="1"/>
          </p:nvPr>
        </p:nvSpPr>
        <p:spPr bwMode="auto">
          <a:xfrm>
            <a:off x="838200" y="1905000"/>
            <a:ext cx="8007350" cy="419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</p:spTree>
    <p:extLst>
      <p:ext uri="{BB962C8B-B14F-4D97-AF65-F5344CB8AC3E}">
        <p14:creationId xmlns:p14="http://schemas.microsoft.com/office/powerpoint/2010/main" val="1285515630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800" r:id="rId1"/>
    <p:sldLayoutId id="2147483801" r:id="rId2"/>
    <p:sldLayoutId id="2147483802" r:id="rId3"/>
    <p:sldLayoutId id="2147483803" r:id="rId4"/>
    <p:sldLayoutId id="2147483804" r:id="rId5"/>
    <p:sldLayoutId id="2147483805" r:id="rId6"/>
    <p:sldLayoutId id="2147483806" r:id="rId7"/>
    <p:sldLayoutId id="2147483807" r:id="rId8"/>
    <p:sldLayoutId id="2147483808" r:id="rId9"/>
    <p:sldLayoutId id="2147483809" r:id="rId10"/>
    <p:sldLayoutId id="2147483810" r:id="rId11"/>
  </p:sldLayoutIdLst>
  <p:hf sldNum="0" hdr="0" dt="0"/>
  <p:txStyles>
    <p:titleStyle>
      <a:lvl1pPr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 Black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 Black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 Black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 Black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 Black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 Black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 Black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 Black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es-A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12 Forma libre"/>
          <p:cNvSpPr>
            <a:spLocks/>
          </p:cNvSpPr>
          <p:nvPr/>
        </p:nvSpPr>
        <p:spPr bwMode="auto">
          <a:xfrm>
            <a:off x="716436" y="5001993"/>
            <a:ext cx="3802003" cy="14431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11 Forma libre"/>
          <p:cNvSpPr>
            <a:spLocks/>
          </p:cNvSpPr>
          <p:nvPr/>
        </p:nvSpPr>
        <p:spPr bwMode="auto">
          <a:xfrm>
            <a:off x="-53561" y="5785023"/>
            <a:ext cx="380200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13 Triángulo rectángulo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15" name="14 Conector recto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8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r>
              <a:rPr kumimoji="0" lang="es-ES"/>
              <a:t>Haga clic para modificar el estilo de título del patrón</a:t>
            </a:r>
            <a:endParaRPr kumimoji="0" lang="en-US"/>
          </a:p>
        </p:txBody>
      </p:sp>
      <p:sp>
        <p:nvSpPr>
          <p:cNvPr id="30" name="29 Marcador de texto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s-ES"/>
              <a:t>Haga clic para modificar el estilo de texto del patrón</a:t>
            </a:r>
          </a:p>
          <a:p>
            <a:pPr lvl="1" eaLnBrk="1" latinLnBrk="0" hangingPunct="1"/>
            <a:r>
              <a:rPr kumimoji="0" lang="es-ES"/>
              <a:t>Segundo nivel</a:t>
            </a:r>
          </a:p>
          <a:p>
            <a:pPr lvl="2" eaLnBrk="1" latinLnBrk="0" hangingPunct="1"/>
            <a:r>
              <a:rPr kumimoji="0" lang="es-ES"/>
              <a:t>Tercer nivel</a:t>
            </a:r>
          </a:p>
          <a:p>
            <a:pPr lvl="3" eaLnBrk="1" latinLnBrk="0" hangingPunct="1"/>
            <a:r>
              <a:rPr kumimoji="0" lang="es-ES"/>
              <a:t>Cuarto nivel</a:t>
            </a:r>
          </a:p>
          <a:p>
            <a:pPr lvl="4" eaLnBrk="1" latinLnBrk="0" hangingPunct="1"/>
            <a:r>
              <a:rPr kumimoji="0" lang="es-ES"/>
              <a:t>Quinto nivel</a:t>
            </a:r>
            <a:endParaRPr kumimoji="0" lang="en-US"/>
          </a:p>
        </p:txBody>
      </p:sp>
      <p:sp>
        <p:nvSpPr>
          <p:cNvPr id="10" name="9 Marcador de fecha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es-ES"/>
          </a:p>
        </p:txBody>
      </p:sp>
      <p:sp>
        <p:nvSpPr>
          <p:cNvPr id="22" name="21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r>
              <a:rPr lang="es-ES"/>
              <a:t>Tec. Coop. Juan Ramiro</a:t>
            </a:r>
          </a:p>
        </p:txBody>
      </p:sp>
      <p:sp>
        <p:nvSpPr>
          <p:cNvPr id="18" name="17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E1738A40-8CF5-4429-AB16-6D06B9432534}" type="slidenum">
              <a:rPr lang="es-ES" smtClean="0"/>
              <a:pPr/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37" r:id="rId1"/>
    <p:sldLayoutId id="2147483838" r:id="rId2"/>
    <p:sldLayoutId id="2147483839" r:id="rId3"/>
    <p:sldLayoutId id="2147483840" r:id="rId4"/>
    <p:sldLayoutId id="2147483841" r:id="rId5"/>
    <p:sldLayoutId id="2147483842" r:id="rId6"/>
    <p:sldLayoutId id="2147483843" r:id="rId7"/>
    <p:sldLayoutId id="2147483844" r:id="rId8"/>
    <p:sldLayoutId id="2147483845" r:id="rId9"/>
    <p:sldLayoutId id="2147483846" r:id="rId10"/>
    <p:sldLayoutId id="2147483847" r:id="rId11"/>
  </p:sldLayoutIdLst>
  <p:hf sldNum="0" hdr="0" dt="0"/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Rectángulo redondeado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8 Rectángulo redondeado"/>
          <p:cNvSpPr/>
          <p:nvPr/>
        </p:nvSpPr>
        <p:spPr>
          <a:xfrm>
            <a:off x="418596" y="434162"/>
            <a:ext cx="8306809" cy="5486400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12 Marcador de título"/>
          <p:cNvSpPr>
            <a:spLocks noGrp="1"/>
          </p:cNvSpPr>
          <p:nvPr>
            <p:ph type="title"/>
          </p:nvPr>
        </p:nvSpPr>
        <p:spPr>
          <a:xfrm>
            <a:off x="502920" y="4985590"/>
            <a:ext cx="8183880" cy="105156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es-ES"/>
              <a:t>Haga clic para modificar el estilo de título del patrón</a:t>
            </a:r>
            <a:endParaRPr kumimoji="0" lang="en-US"/>
          </a:p>
        </p:txBody>
      </p:sp>
      <p:sp>
        <p:nvSpPr>
          <p:cNvPr id="4" name="3 Marcador de texto"/>
          <p:cNvSpPr>
            <a:spLocks noGrp="1"/>
          </p:cNvSpPr>
          <p:nvPr>
            <p:ph type="body" idx="1"/>
          </p:nvPr>
        </p:nvSpPr>
        <p:spPr>
          <a:xfrm>
            <a:off x="502920" y="530352"/>
            <a:ext cx="8183880" cy="4187952"/>
          </a:xfrm>
          <a:prstGeom prst="rect">
            <a:avLst/>
          </a:prstGeom>
        </p:spPr>
        <p:txBody>
          <a:bodyPr vert="horz" lIns="182880" tIns="91440">
            <a:normAutofit/>
          </a:bodyPr>
          <a:lstStyle/>
          <a:p>
            <a:pPr lvl="0" eaLnBrk="1" latinLnBrk="0" hangingPunct="1"/>
            <a:r>
              <a:rPr kumimoji="0" lang="es-ES"/>
              <a:t>Haga clic para modificar el estilo de texto del patrón</a:t>
            </a:r>
          </a:p>
          <a:p>
            <a:pPr lvl="1" eaLnBrk="1" latinLnBrk="0" hangingPunct="1"/>
            <a:r>
              <a:rPr kumimoji="0" lang="es-ES"/>
              <a:t>Segundo nivel</a:t>
            </a:r>
          </a:p>
          <a:p>
            <a:pPr lvl="2" eaLnBrk="1" latinLnBrk="0" hangingPunct="1"/>
            <a:r>
              <a:rPr kumimoji="0" lang="es-ES"/>
              <a:t>Tercer nivel</a:t>
            </a:r>
          </a:p>
          <a:p>
            <a:pPr lvl="3" eaLnBrk="1" latinLnBrk="0" hangingPunct="1"/>
            <a:r>
              <a:rPr kumimoji="0" lang="es-ES"/>
              <a:t>Cuarto nivel</a:t>
            </a:r>
          </a:p>
          <a:p>
            <a:pPr lvl="4" eaLnBrk="1" latinLnBrk="0" hangingPunct="1"/>
            <a:r>
              <a:rPr kumimoji="0" lang="es-ES"/>
              <a:t>Quinto nivel</a:t>
            </a:r>
            <a:endParaRPr kumimoji="0" lang="en-US"/>
          </a:p>
        </p:txBody>
      </p:sp>
      <p:sp>
        <p:nvSpPr>
          <p:cNvPr id="25" name="24 Marcador de fecha"/>
          <p:cNvSpPr>
            <a:spLocks noGrp="1"/>
          </p:cNvSpPr>
          <p:nvPr>
            <p:ph type="dt" sz="half" idx="2"/>
          </p:nvPr>
        </p:nvSpPr>
        <p:spPr>
          <a:xfrm>
            <a:off x="3776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endParaRPr lang="es-ES"/>
          </a:p>
        </p:txBody>
      </p:sp>
      <p:sp>
        <p:nvSpPr>
          <p:cNvPr id="18" name="17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6062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r>
              <a:rPr lang="es-ES"/>
              <a:t>Tec. Coop. Juan Ramiro</a:t>
            </a: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8348328" y="61118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E1738A40-8CF5-4429-AB16-6D06B9432534}" type="slidenum">
              <a:rPr lang="es-ES" smtClean="0"/>
              <a:pPr/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49" r:id="rId1"/>
    <p:sldLayoutId id="2147483850" r:id="rId2"/>
    <p:sldLayoutId id="2147483851" r:id="rId3"/>
    <p:sldLayoutId id="2147483852" r:id="rId4"/>
    <p:sldLayoutId id="2147483853" r:id="rId5"/>
    <p:sldLayoutId id="2147483854" r:id="rId6"/>
    <p:sldLayoutId id="2147483855" r:id="rId7"/>
    <p:sldLayoutId id="2147483856" r:id="rId8"/>
    <p:sldLayoutId id="2147483857" r:id="rId9"/>
    <p:sldLayoutId id="2147483858" r:id="rId10"/>
    <p:sldLayoutId id="2147483859" r:id="rId11"/>
  </p:sldLayoutIdLst>
  <p:hf sldNum="0" hdr="0" dt="0"/>
  <p:txStyles>
    <p:titleStyle>
      <a:lvl1pPr algn="l" rtl="0" eaLnBrk="1" latinLnBrk="0" hangingPunct="1">
        <a:spcBef>
          <a:spcPct val="0"/>
        </a:spcBef>
        <a:buNone/>
        <a:defRPr kumimoji="0" sz="3600" b="1" kern="1200">
          <a:solidFill>
            <a:schemeClr val="accent1">
              <a:tint val="88000"/>
              <a:satMod val="150000"/>
            </a:schemeClr>
          </a:solidFill>
          <a:effectLst>
            <a:outerShdw blurRad="53975" dist="22860" dir="5400000" algn="tl" rotWithShape="0">
              <a:srgbClr val="000000">
                <a:alpha val="5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65176" indent="-265176" algn="l" rtl="0" eaLnBrk="1" latinLnBrk="0" hangingPunct="1">
        <a:spcBef>
          <a:spcPts val="250"/>
        </a:spcBef>
        <a:buClr>
          <a:schemeClr val="accent1"/>
        </a:buClr>
        <a:buSzPct val="80000"/>
        <a:buFont typeface="Wingdings 2"/>
        <a:buChar char=""/>
        <a:defRPr kumimoji="0" sz="28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548640" indent="-201168" algn="l" rtl="0" eaLnBrk="1" latinLnBrk="0" hangingPunct="1">
        <a:spcBef>
          <a:spcPts val="250"/>
        </a:spcBef>
        <a:buClr>
          <a:schemeClr val="accent1"/>
        </a:buClr>
        <a:buSzPct val="100000"/>
        <a:buFont typeface="Verdana"/>
        <a:buChar char="◦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786384" indent="-182880" algn="l" rtl="0" eaLnBrk="1" latinLnBrk="0" hangingPunct="1">
        <a:spcBef>
          <a:spcPts val="250"/>
        </a:spcBef>
        <a:buClr>
          <a:schemeClr val="accent2">
            <a:tint val="85000"/>
            <a:satMod val="285000"/>
          </a:schemeClr>
        </a:buClr>
        <a:buSzPct val="100000"/>
        <a:buFont typeface="Wingdings 2"/>
        <a:buChar char="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024128" indent="-182880" algn="l" rtl="0" eaLnBrk="1" latinLnBrk="0" hangingPunct="1">
        <a:spcBef>
          <a:spcPts val="230"/>
        </a:spcBef>
        <a:buClr>
          <a:schemeClr val="accent2">
            <a:tint val="85000"/>
            <a:satMod val="285000"/>
          </a:schemeClr>
        </a:buClr>
        <a:buSzPct val="112000"/>
        <a:buFont typeface="Verdana"/>
        <a:buChar char="◦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90472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7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700784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spcBef>
          <a:spcPts val="257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5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148840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9144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08001" y="609600"/>
            <a:ext cx="6447501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8001" y="2160590"/>
            <a:ext cx="6447501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403850" y="6041363"/>
            <a:ext cx="68395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6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800"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</a:pPr>
            <a:endParaRPr lang="es-AR" kern="0">
              <a:solidFill>
                <a:prstClr val="black">
                  <a:tint val="75000"/>
                </a:prstClr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08001" y="6041363"/>
            <a:ext cx="472320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6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800"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</a:pPr>
            <a:endParaRPr lang="es-AR" kern="0">
              <a:solidFill>
                <a:prstClr val="black">
                  <a:tint val="75000"/>
                </a:prstClr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42998" y="6041363"/>
            <a:ext cx="5125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675">
                <a:solidFill>
                  <a:schemeClr val="accent1"/>
                </a:solidFill>
              </a:defRPr>
            </a:lvl1pPr>
          </a:lstStyle>
          <a:p>
            <a:pPr defTabSz="685800"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</a:pPr>
            <a:fld id="{00000000-1234-1234-1234-123412341234}" type="slidenum">
              <a:rPr lang="es-ES" kern="0" smtClean="0">
                <a:solidFill>
                  <a:srgbClr val="90C226"/>
                </a:solidFill>
                <a:latin typeface="Arial"/>
                <a:cs typeface="Arial"/>
                <a:sym typeface="Arial"/>
              </a:rPr>
              <a:pPr defTabSz="685800"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</a:pPr>
              <a:t>‹Nº›</a:t>
            </a:fld>
            <a:endParaRPr lang="es-ES" kern="0">
              <a:solidFill>
                <a:srgbClr val="90C226"/>
              </a:solidFill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5350864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61" r:id="rId1"/>
    <p:sldLayoutId id="2147483862" r:id="rId2"/>
    <p:sldLayoutId id="2147483863" r:id="rId3"/>
    <p:sldLayoutId id="2147483864" r:id="rId4"/>
    <p:sldLayoutId id="2147483865" r:id="rId5"/>
    <p:sldLayoutId id="2147483866" r:id="rId6"/>
    <p:sldLayoutId id="2147483867" r:id="rId7"/>
    <p:sldLayoutId id="2147483868" r:id="rId8"/>
    <p:sldLayoutId id="2147483869" r:id="rId9"/>
    <p:sldLayoutId id="2147483870" r:id="rId10"/>
    <p:sldLayoutId id="2147483871" r:id="rId11"/>
    <p:sldLayoutId id="2147483872" r:id="rId12"/>
    <p:sldLayoutId id="2147483873" r:id="rId13"/>
    <p:sldLayoutId id="2147483874" r:id="rId14"/>
    <p:sldLayoutId id="2147483875" r:id="rId15"/>
    <p:sldLayoutId id="2147483876" r:id="rId16"/>
    <p:sldLayoutId id="2147483877" r:id="rId17"/>
  </p:sldLayoutIdLst>
  <p:hf hdr="0" ftr="0" dt="0"/>
  <p:txStyles>
    <p:titleStyle>
      <a:lvl1pPr algn="l" defTabSz="342900" rtl="0" eaLnBrk="1" latinLnBrk="0" hangingPunct="1">
        <a:spcBef>
          <a:spcPct val="0"/>
        </a:spcBef>
        <a:buNone/>
        <a:defRPr sz="27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57175" indent="-257175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35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57213" indent="-214313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572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05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2001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9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5430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9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8859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9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2288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9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5717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9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9146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9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9144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08001" y="609600"/>
            <a:ext cx="6447501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8001" y="2160590"/>
            <a:ext cx="6447501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403850" y="6041363"/>
            <a:ext cx="68395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6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800"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</a:pPr>
            <a:endParaRPr lang="es-AR" kern="0">
              <a:solidFill>
                <a:prstClr val="black">
                  <a:tint val="75000"/>
                </a:prstClr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08001" y="6041363"/>
            <a:ext cx="472320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6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800"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</a:pPr>
            <a:endParaRPr lang="es-AR" kern="0">
              <a:solidFill>
                <a:prstClr val="black">
                  <a:tint val="75000"/>
                </a:prstClr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42998" y="6041363"/>
            <a:ext cx="5125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675">
                <a:solidFill>
                  <a:schemeClr val="accent1"/>
                </a:solidFill>
              </a:defRPr>
            </a:lvl1pPr>
          </a:lstStyle>
          <a:p>
            <a:pPr defTabSz="685800"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</a:pPr>
            <a:fld id="{00000000-1234-1234-1234-123412341234}" type="slidenum">
              <a:rPr lang="es-ES" kern="0" smtClean="0">
                <a:solidFill>
                  <a:srgbClr val="90C226"/>
                </a:solidFill>
                <a:latin typeface="Arial"/>
                <a:cs typeface="Arial"/>
                <a:sym typeface="Arial"/>
              </a:rPr>
              <a:pPr defTabSz="685800"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</a:pPr>
              <a:t>‹Nº›</a:t>
            </a:fld>
            <a:endParaRPr lang="es-ES" kern="0">
              <a:solidFill>
                <a:srgbClr val="90C226"/>
              </a:solidFill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9231365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79" r:id="rId1"/>
    <p:sldLayoutId id="2147483880" r:id="rId2"/>
    <p:sldLayoutId id="2147483881" r:id="rId3"/>
    <p:sldLayoutId id="2147483882" r:id="rId4"/>
    <p:sldLayoutId id="2147483883" r:id="rId5"/>
    <p:sldLayoutId id="2147483884" r:id="rId6"/>
    <p:sldLayoutId id="2147483885" r:id="rId7"/>
    <p:sldLayoutId id="2147483886" r:id="rId8"/>
    <p:sldLayoutId id="2147483887" r:id="rId9"/>
    <p:sldLayoutId id="2147483888" r:id="rId10"/>
    <p:sldLayoutId id="2147483889" r:id="rId11"/>
    <p:sldLayoutId id="2147483890" r:id="rId12"/>
    <p:sldLayoutId id="2147483891" r:id="rId13"/>
    <p:sldLayoutId id="2147483892" r:id="rId14"/>
    <p:sldLayoutId id="2147483893" r:id="rId15"/>
    <p:sldLayoutId id="2147483894" r:id="rId16"/>
    <p:sldLayoutId id="2147483895" r:id="rId17"/>
  </p:sldLayoutIdLst>
  <p:hf hdr="0" ftr="0" dt="0"/>
  <p:txStyles>
    <p:titleStyle>
      <a:lvl1pPr algn="l" defTabSz="342900" rtl="0" eaLnBrk="1" latinLnBrk="0" hangingPunct="1">
        <a:spcBef>
          <a:spcPct val="0"/>
        </a:spcBef>
        <a:buNone/>
        <a:defRPr sz="27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57175" indent="-257175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35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57213" indent="-214313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572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05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2001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9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5430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9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8859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9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2288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9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5717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9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9146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9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 /><Relationship Id="rId7" Type="http://schemas.openxmlformats.org/officeDocument/2006/relationships/image" Target="../media/image10.jpeg" /><Relationship Id="rId2" Type="http://schemas.openxmlformats.org/officeDocument/2006/relationships/slideLayout" Target="../slideLayouts/slideLayout12.xml" /><Relationship Id="rId1" Type="http://schemas.openxmlformats.org/officeDocument/2006/relationships/tags" Target="../tags/tag1.xml" /><Relationship Id="rId6" Type="http://schemas.openxmlformats.org/officeDocument/2006/relationships/image" Target="../media/image9.jpeg" /><Relationship Id="rId5" Type="http://schemas.openxmlformats.org/officeDocument/2006/relationships/image" Target="../media/image8.gif" /><Relationship Id="rId4" Type="http://schemas.openxmlformats.org/officeDocument/2006/relationships/image" Target="../media/image7.jpeg" 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 /><Relationship Id="rId3" Type="http://schemas.openxmlformats.org/officeDocument/2006/relationships/diagramData" Target="../diagrams/data3.xml" /><Relationship Id="rId7" Type="http://schemas.microsoft.com/office/2007/relationships/diagramDrawing" Target="../diagrams/drawing3.xml" /><Relationship Id="rId2" Type="http://schemas.openxmlformats.org/officeDocument/2006/relationships/image" Target="../media/image21.wmf" /><Relationship Id="rId1" Type="http://schemas.openxmlformats.org/officeDocument/2006/relationships/slideLayout" Target="../slideLayouts/slideLayout47.xml" /><Relationship Id="rId6" Type="http://schemas.openxmlformats.org/officeDocument/2006/relationships/diagramColors" Target="../diagrams/colors3.xml" /><Relationship Id="rId5" Type="http://schemas.openxmlformats.org/officeDocument/2006/relationships/diagramQuickStyle" Target="../diagrams/quickStyle3.xml" /><Relationship Id="rId4" Type="http://schemas.openxmlformats.org/officeDocument/2006/relationships/diagramLayout" Target="../diagrams/layout3.xml" 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 /><Relationship Id="rId2" Type="http://schemas.openxmlformats.org/officeDocument/2006/relationships/diagramData" Target="../diagrams/data4.xml" /><Relationship Id="rId1" Type="http://schemas.openxmlformats.org/officeDocument/2006/relationships/slideLayout" Target="../slideLayouts/slideLayout47.xml" /><Relationship Id="rId6" Type="http://schemas.microsoft.com/office/2007/relationships/diagramDrawing" Target="../diagrams/drawing4.xml" /><Relationship Id="rId5" Type="http://schemas.openxmlformats.org/officeDocument/2006/relationships/diagramColors" Target="../diagrams/colors4.xml" /><Relationship Id="rId4" Type="http://schemas.openxmlformats.org/officeDocument/2006/relationships/diagramQuickStyle" Target="../diagrams/quickStyle4.xml" 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 /><Relationship Id="rId2" Type="http://schemas.openxmlformats.org/officeDocument/2006/relationships/diagramData" Target="../diagrams/data5.xml" /><Relationship Id="rId1" Type="http://schemas.openxmlformats.org/officeDocument/2006/relationships/slideLayout" Target="../slideLayouts/slideLayout47.xml" /><Relationship Id="rId6" Type="http://schemas.microsoft.com/office/2007/relationships/diagramDrawing" Target="../diagrams/drawing5.xml" /><Relationship Id="rId5" Type="http://schemas.openxmlformats.org/officeDocument/2006/relationships/diagramColors" Target="../diagrams/colors5.xml" /><Relationship Id="rId4" Type="http://schemas.openxmlformats.org/officeDocument/2006/relationships/diagramQuickStyle" Target="../diagrams/quickStyle5.xml" 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 /><Relationship Id="rId1" Type="http://schemas.openxmlformats.org/officeDocument/2006/relationships/slideLayout" Target="../slideLayouts/slideLayout36.xml" 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6.xml" 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6.xml" 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6.xml" 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6.xml" 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 /><Relationship Id="rId1" Type="http://schemas.openxmlformats.org/officeDocument/2006/relationships/slideLayout" Target="../slideLayouts/slideLayout36.xml" 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 /><Relationship Id="rId2" Type="http://schemas.openxmlformats.org/officeDocument/2006/relationships/slideLayout" Target="../slideLayouts/slideLayout12.xml" /><Relationship Id="rId1" Type="http://schemas.openxmlformats.org/officeDocument/2006/relationships/tags" Target="../tags/tag2.xml" /><Relationship Id="rId6" Type="http://schemas.openxmlformats.org/officeDocument/2006/relationships/image" Target="../media/image10.jpeg" /><Relationship Id="rId5" Type="http://schemas.openxmlformats.org/officeDocument/2006/relationships/image" Target="../media/image8.gif" /><Relationship Id="rId4" Type="http://schemas.openxmlformats.org/officeDocument/2006/relationships/image" Target="../media/image11.jpeg" /></Relationships>
</file>

<file path=ppt/slides/_rels/slide20.xml.rels><?xml version="1.0" encoding="UTF-8" standalone="yes"?>
<Relationships xmlns="http://schemas.openxmlformats.org/package/2006/relationships"><Relationship Id="rId3" Type="http://schemas.microsoft.com/office/2007/relationships/hdphoto" Target="../media/hdphoto1.wdp" /><Relationship Id="rId2" Type="http://schemas.openxmlformats.org/officeDocument/2006/relationships/image" Target="../media/image25.png" /><Relationship Id="rId1" Type="http://schemas.openxmlformats.org/officeDocument/2006/relationships/slideLayout" Target="../slideLayouts/slideLayout2.xml" 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 /><Relationship Id="rId1" Type="http://schemas.openxmlformats.org/officeDocument/2006/relationships/slideLayout" Target="../slideLayouts/slideLayout2.xml" 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6.xml" 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 /><Relationship Id="rId2" Type="http://schemas.openxmlformats.org/officeDocument/2006/relationships/diagramData" Target="../diagrams/data6.xml" /><Relationship Id="rId1" Type="http://schemas.openxmlformats.org/officeDocument/2006/relationships/slideLayout" Target="../slideLayouts/slideLayout36.xml" /><Relationship Id="rId6" Type="http://schemas.microsoft.com/office/2007/relationships/diagramDrawing" Target="../diagrams/drawing6.xml" /><Relationship Id="rId5" Type="http://schemas.openxmlformats.org/officeDocument/2006/relationships/diagramColors" Target="../diagrams/colors6.xml" /><Relationship Id="rId4" Type="http://schemas.openxmlformats.org/officeDocument/2006/relationships/diagramQuickStyle" Target="../diagrams/quickStyle6.xml" 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gif" /><Relationship Id="rId1" Type="http://schemas.openxmlformats.org/officeDocument/2006/relationships/slideLayout" Target="../slideLayouts/slideLayout36.xml" 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 /><Relationship Id="rId2" Type="http://schemas.openxmlformats.org/officeDocument/2006/relationships/diagramData" Target="../diagrams/data7.xml" /><Relationship Id="rId1" Type="http://schemas.openxmlformats.org/officeDocument/2006/relationships/slideLayout" Target="../slideLayouts/slideLayout36.xml" /><Relationship Id="rId6" Type="http://schemas.microsoft.com/office/2007/relationships/diagramDrawing" Target="../diagrams/drawing7.xml" /><Relationship Id="rId5" Type="http://schemas.openxmlformats.org/officeDocument/2006/relationships/diagramColors" Target="../diagrams/colors7.xml" /><Relationship Id="rId4" Type="http://schemas.openxmlformats.org/officeDocument/2006/relationships/diagramQuickStyle" Target="../diagrams/quickStyle7.xml" 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 /><Relationship Id="rId2" Type="http://schemas.openxmlformats.org/officeDocument/2006/relationships/image" Target="../media/image28.jpeg" /><Relationship Id="rId1" Type="http://schemas.openxmlformats.org/officeDocument/2006/relationships/slideLayout" Target="../slideLayouts/slideLayout36.xml" /><Relationship Id="rId6" Type="http://schemas.openxmlformats.org/officeDocument/2006/relationships/image" Target="../media/image32.jpeg" /><Relationship Id="rId5" Type="http://schemas.openxmlformats.org/officeDocument/2006/relationships/image" Target="../media/image31.jpeg" /><Relationship Id="rId4" Type="http://schemas.openxmlformats.org/officeDocument/2006/relationships/image" Target="../media/image30.jpeg" 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 /><Relationship Id="rId2" Type="http://schemas.openxmlformats.org/officeDocument/2006/relationships/notesSlide" Target="../notesSlides/notesSlide4.xml" /><Relationship Id="rId1" Type="http://schemas.openxmlformats.org/officeDocument/2006/relationships/slideLayout" Target="../slideLayouts/slideLayout36.xml" 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2.xml" /><Relationship Id="rId3" Type="http://schemas.openxmlformats.org/officeDocument/2006/relationships/diagramLayout" Target="../diagrams/layout1.xml" /><Relationship Id="rId7" Type="http://schemas.openxmlformats.org/officeDocument/2006/relationships/diagramData" Target="../diagrams/data2.xml" /><Relationship Id="rId12" Type="http://schemas.openxmlformats.org/officeDocument/2006/relationships/image" Target="../media/image12.png" /><Relationship Id="rId2" Type="http://schemas.openxmlformats.org/officeDocument/2006/relationships/diagramData" Target="../diagrams/data1.xml" /><Relationship Id="rId1" Type="http://schemas.openxmlformats.org/officeDocument/2006/relationships/slideLayout" Target="../slideLayouts/slideLayout12.xml" /><Relationship Id="rId6" Type="http://schemas.microsoft.com/office/2007/relationships/diagramDrawing" Target="../diagrams/drawing1.xml" /><Relationship Id="rId11" Type="http://schemas.microsoft.com/office/2007/relationships/diagramDrawing" Target="../diagrams/drawing2.xml" /><Relationship Id="rId5" Type="http://schemas.openxmlformats.org/officeDocument/2006/relationships/diagramColors" Target="../diagrams/colors1.xml" /><Relationship Id="rId10" Type="http://schemas.openxmlformats.org/officeDocument/2006/relationships/diagramColors" Target="../diagrams/colors2.xml" /><Relationship Id="rId4" Type="http://schemas.openxmlformats.org/officeDocument/2006/relationships/diagramQuickStyle" Target="../diagrams/quickStyle1.xml" /><Relationship Id="rId9" Type="http://schemas.openxmlformats.org/officeDocument/2006/relationships/diagramQuickStyle" Target="../diagrams/quickStyle2.xml" 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 /><Relationship Id="rId2" Type="http://schemas.openxmlformats.org/officeDocument/2006/relationships/notesSlide" Target="../notesSlides/notesSlide5.xml" /><Relationship Id="rId1" Type="http://schemas.openxmlformats.org/officeDocument/2006/relationships/slideLayout" Target="../slideLayouts/slideLayout36.xml" /><Relationship Id="rId4" Type="http://schemas.openxmlformats.org/officeDocument/2006/relationships/image" Target="../media/image35.jpeg" 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 /><Relationship Id="rId2" Type="http://schemas.openxmlformats.org/officeDocument/2006/relationships/notesSlide" Target="../notesSlides/notesSlide6.xml" /><Relationship Id="rId1" Type="http://schemas.openxmlformats.org/officeDocument/2006/relationships/slideLayout" Target="../slideLayouts/slideLayout36.xml" 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 /><Relationship Id="rId1" Type="http://schemas.openxmlformats.org/officeDocument/2006/relationships/slideLayout" Target="../slideLayouts/slideLayout25.xml" 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 /><Relationship Id="rId1" Type="http://schemas.openxmlformats.org/officeDocument/2006/relationships/slideLayout" Target="../slideLayouts/slideLayout73.xml" 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 /><Relationship Id="rId1" Type="http://schemas.openxmlformats.org/officeDocument/2006/relationships/slideLayout" Target="../slideLayouts/slideLayout90.xml" 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 /><Relationship Id="rId2" Type="http://schemas.openxmlformats.org/officeDocument/2006/relationships/image" Target="../media/image13.jpeg" /><Relationship Id="rId1" Type="http://schemas.openxmlformats.org/officeDocument/2006/relationships/slideLayout" Target="../slideLayouts/slideLayout47.xml" 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 /><Relationship Id="rId2" Type="http://schemas.openxmlformats.org/officeDocument/2006/relationships/notesSlide" Target="../notesSlides/notesSlide3.xml" /><Relationship Id="rId1" Type="http://schemas.openxmlformats.org/officeDocument/2006/relationships/slideLayout" Target="../slideLayouts/slideLayout25.xml" /><Relationship Id="rId5" Type="http://schemas.openxmlformats.org/officeDocument/2006/relationships/image" Target="../media/image17.png" /><Relationship Id="rId4" Type="http://schemas.openxmlformats.org/officeDocument/2006/relationships/image" Target="../media/image16.jpeg" 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 /><Relationship Id="rId2" Type="http://schemas.openxmlformats.org/officeDocument/2006/relationships/audio" Target="../media/audio1.wav" /><Relationship Id="rId1" Type="http://schemas.openxmlformats.org/officeDocument/2006/relationships/slideLayout" Target="../slideLayouts/slideLayout47.xml" /><Relationship Id="rId4" Type="http://schemas.openxmlformats.org/officeDocument/2006/relationships/image" Target="../media/image19.jpeg" 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 /><Relationship Id="rId1" Type="http://schemas.openxmlformats.org/officeDocument/2006/relationships/slideLayout" Target="../slideLayouts/slideLayout47.xml" 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7.xml" 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7.xml" 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User\Downloads\mendoza-precordillera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-1" y="0"/>
            <a:ext cx="12192000" cy="6858000"/>
          </a:xfrm>
          <a:prstGeom prst="rect">
            <a:avLst/>
          </a:prstGeom>
          <a:noFill/>
        </p:spPr>
      </p:pic>
      <p:sp>
        <p:nvSpPr>
          <p:cNvPr id="2" name="1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2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>
                    <a:shade val="50000"/>
                  </a:prstClr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Tec</a:t>
            </a:r>
            <a:r>
              <a:rPr kumimoji="0" lang="es-ES" sz="1200" b="1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shade val="50000"/>
                  </a:prstClr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. Juan G. Ramiro</a:t>
            </a:r>
          </a:p>
        </p:txBody>
      </p:sp>
      <p:pic>
        <p:nvPicPr>
          <p:cNvPr id="37894" name="Picture 6" descr="http://www.sedronar.gov.ar/infoprovincias/Imagenes/Provincias/Escudo__Mendoza.gif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29454" y="4572008"/>
            <a:ext cx="1332673" cy="174328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554" name="Picture 2" descr="Resultado de imagen para LOGO NUEVO DEL GOBIERNO DE MENDOZA"/>
          <p:cNvPicPr>
            <a:picLocks noChangeAspect="1" noChangeArrowheads="1"/>
          </p:cNvPicPr>
          <p:nvPr/>
        </p:nvPicPr>
        <p:blipFill>
          <a:blip r:embed="rId6"/>
          <a:srcRect l="19048" t="19703" b="13308"/>
          <a:stretch>
            <a:fillRect/>
          </a:stretch>
        </p:blipFill>
        <p:spPr bwMode="auto">
          <a:xfrm>
            <a:off x="500034" y="4857760"/>
            <a:ext cx="3071834" cy="135732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3556" name="Picture 4" descr="C:\Users\Soporte\Documents\AREA EDUCACION COOP\IMAGENES COOP\IMG_20190507_132112831-EFFECTS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46077478" y="-9001212"/>
            <a:ext cx="39624000" cy="222885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5234142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8155"/>
    </mc:Choice>
    <mc:Fallback xmlns="">
      <p:transition spd="slow" advTm="8155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/>
              <a:t>Tec. Coop. Juan Ramiro</a:t>
            </a:r>
          </a:p>
        </p:txBody>
      </p:sp>
      <p:pic>
        <p:nvPicPr>
          <p:cNvPr id="79878" name="Picture 6" descr="MCj04104830000[1]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451725" y="0"/>
            <a:ext cx="1692275" cy="1585912"/>
          </a:xfrm>
          <a:prstGeom prst="rect">
            <a:avLst/>
          </a:prstGeom>
          <a:noFill/>
        </p:spPr>
      </p:pic>
      <p:graphicFrame>
        <p:nvGraphicFramePr>
          <p:cNvPr id="8" name="7 Diagrama"/>
          <p:cNvGraphicFramePr/>
          <p:nvPr/>
        </p:nvGraphicFramePr>
        <p:xfrm>
          <a:off x="142844" y="1600200"/>
          <a:ext cx="8229600" cy="5257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2050" name="Picture 2" descr="C:\Users\Soporte\Documents\AREA EDUCACION COOP\IMAGENES COOP\cooltext344071722246054.png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285720" y="285728"/>
            <a:ext cx="6399205" cy="81892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/>
              <a:t>Tec. Coop. Juan Ramiro</a:t>
            </a:r>
          </a:p>
        </p:txBody>
      </p:sp>
      <p:graphicFrame>
        <p:nvGraphicFramePr>
          <p:cNvPr id="7" name="6 Diagrama"/>
          <p:cNvGraphicFramePr/>
          <p:nvPr/>
        </p:nvGraphicFramePr>
        <p:xfrm>
          <a:off x="285720" y="1571612"/>
          <a:ext cx="8462992" cy="48117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80901" name="Text Box 5"/>
          <p:cNvSpPr txBox="1">
            <a:spLocks noChangeArrowheads="1"/>
          </p:cNvSpPr>
          <p:nvPr/>
        </p:nvSpPr>
        <p:spPr bwMode="auto">
          <a:xfrm>
            <a:off x="357158" y="285728"/>
            <a:ext cx="8208963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s-ES" sz="2400" dirty="0">
                <a:effectLst>
                  <a:outerShdw blurRad="38100" dist="38100" dir="2700000" algn="tl">
                    <a:srgbClr val="000000"/>
                  </a:outerShdw>
                </a:effectLst>
                <a:latin typeface="Albertus Extra Bold" pitchFamily="34" charset="0"/>
              </a:rPr>
              <a:t>El proceso pre constitutivo, que debe ser realizado en forma directa por los interesados sin la presencia de intermediarios, consta de los siguientes pasos:</a:t>
            </a:r>
            <a:r>
              <a:rPr lang="es-ES" sz="2000" dirty="0">
                <a:effectLst>
                  <a:outerShdw blurRad="38100" dist="38100" dir="2700000" algn="tl">
                    <a:srgbClr val="000000"/>
                  </a:outerShdw>
                </a:effectLst>
                <a:latin typeface="Albertus Extra Bold" pitchFamily="34" charset="0"/>
              </a:rPr>
              <a:t>  </a:t>
            </a:r>
            <a:br>
              <a:rPr lang="es-ES" sz="2400" dirty="0">
                <a:effectLst>
                  <a:outerShdw blurRad="38100" dist="38100" dir="2700000" algn="tl">
                    <a:srgbClr val="000000"/>
                  </a:outerShdw>
                </a:effectLst>
                <a:latin typeface="Albertus Extra Bold" pitchFamily="34" charset="0"/>
              </a:rPr>
            </a:br>
            <a:endParaRPr lang="es-ES" sz="2400" dirty="0">
              <a:effectLst>
                <a:outerShdw blurRad="38100" dist="38100" dir="2700000" algn="tl">
                  <a:srgbClr val="000000"/>
                </a:outerShdw>
              </a:effectLst>
              <a:latin typeface="Albertus Extra Bold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7" grpId="0">
        <p:bldAsOne/>
      </p:bldGraphic>
      <p:bldP spid="80901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/>
              <a:t>Tec. Coop. Juan Ramiro</a:t>
            </a:r>
          </a:p>
        </p:txBody>
      </p:sp>
      <p:graphicFrame>
        <p:nvGraphicFramePr>
          <p:cNvPr id="5" name="4 Diagrama"/>
          <p:cNvGraphicFramePr/>
          <p:nvPr/>
        </p:nvGraphicFramePr>
        <p:xfrm>
          <a:off x="357158" y="285728"/>
          <a:ext cx="8340755" cy="607223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AsOne/>
      </p:bldGraphic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s-ES">
                <a:solidFill>
                  <a:prstClr val="white">
                    <a:shade val="50000"/>
                  </a:prstClr>
                </a:solidFill>
              </a:rPr>
              <a:t>Tec. Juan G. Ramiro</a:t>
            </a:r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4 Título"/>
          <p:cNvSpPr txBox="1">
            <a:spLocks/>
          </p:cNvSpPr>
          <p:nvPr/>
        </p:nvSpPr>
        <p:spPr>
          <a:xfrm>
            <a:off x="928662" y="2143116"/>
            <a:ext cx="7400948" cy="4143404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5000" b="0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rial Black" pitchFamily="34" charset="0"/>
                <a:ea typeface="Arial Unicode MS" pitchFamily="34" charset="-128"/>
                <a:cs typeface="Arial Unicode MS" pitchFamily="34" charset="-128"/>
              </a:rPr>
              <a:t>Veamos lo que hay que tener en cuenta para realizar el acto de  constitución  formal de la entidad. </a:t>
            </a:r>
          </a:p>
        </p:txBody>
      </p:sp>
      <p:pic>
        <p:nvPicPr>
          <p:cNvPr id="1026" name="Picture 2" descr="C:\Users\Soporte\Documents\AREA EDUCACION COOP\IMAGENES COOP\277552_1.jpg"/>
          <p:cNvPicPr>
            <a:picLocks noChangeAspect="1" noChangeArrowheads="1"/>
          </p:cNvPicPr>
          <p:nvPr/>
        </p:nvPicPr>
        <p:blipFill>
          <a:blip r:embed="rId2"/>
          <a:srcRect t="19167" b="13008"/>
          <a:stretch>
            <a:fillRect/>
          </a:stretch>
        </p:blipFill>
        <p:spPr bwMode="auto">
          <a:xfrm>
            <a:off x="0" y="0"/>
            <a:ext cx="9144000" cy="195115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285720" y="1643050"/>
            <a:ext cx="8229600" cy="4857784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q"/>
            </a:pPr>
            <a:r>
              <a:rPr lang="es-ES" sz="3200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Para realizarla deben estar presentes todas aquellas personas que hayan realizado el curso de capacitación.</a:t>
            </a:r>
          </a:p>
          <a:p>
            <a:pPr>
              <a:buFont typeface="Wingdings" pitchFamily="2" charset="2"/>
              <a:buChar char="q"/>
            </a:pPr>
            <a:r>
              <a:rPr lang="es-ES" sz="3200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s-ES" sz="3200" dirty="0">
                <a:solidFill>
                  <a:srgbClr val="333399"/>
                </a:solidFill>
                <a:latin typeface="Arial" pitchFamily="34" charset="0"/>
                <a:cs typeface="Arial" pitchFamily="34" charset="0"/>
              </a:rPr>
              <a:t>En la misma se tratará como tema principal, la </a:t>
            </a:r>
            <a:r>
              <a:rPr lang="es-ES" sz="3200" b="1" u="sng" dirty="0">
                <a:solidFill>
                  <a:srgbClr val="333399"/>
                </a:solidFill>
                <a:latin typeface="Arial" pitchFamily="34" charset="0"/>
                <a:cs typeface="Arial" pitchFamily="34" charset="0"/>
              </a:rPr>
              <a:t>consideración del estatuto</a:t>
            </a:r>
            <a:r>
              <a:rPr lang="es-ES" sz="3200" b="1" dirty="0">
                <a:solidFill>
                  <a:srgbClr val="333399"/>
                </a:solidFill>
                <a:latin typeface="Arial" pitchFamily="34" charset="0"/>
                <a:cs typeface="Arial" pitchFamily="34" charset="0"/>
              </a:rPr>
              <a:t>, el </a:t>
            </a:r>
            <a:r>
              <a:rPr lang="es-ES" sz="3200" b="1" u="sng" dirty="0">
                <a:solidFill>
                  <a:srgbClr val="333399"/>
                </a:solidFill>
                <a:latin typeface="Arial" pitchFamily="34" charset="0"/>
                <a:cs typeface="Arial" pitchFamily="34" charset="0"/>
              </a:rPr>
              <a:t>aporte de capital</a:t>
            </a:r>
            <a:r>
              <a:rPr lang="es-ES" sz="3200" b="1" dirty="0">
                <a:solidFill>
                  <a:srgbClr val="333399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s-ES" sz="3200" b="1" u="sng" dirty="0">
                <a:solidFill>
                  <a:srgbClr val="333399"/>
                </a:solidFill>
                <a:latin typeface="Arial" pitchFamily="34" charset="0"/>
                <a:cs typeface="Arial" pitchFamily="34" charset="0"/>
              </a:rPr>
              <a:t>la elección de consejeros</a:t>
            </a:r>
            <a:r>
              <a:rPr lang="es-ES" sz="3200" dirty="0">
                <a:solidFill>
                  <a:srgbClr val="333399"/>
                </a:solidFill>
                <a:latin typeface="Arial" pitchFamily="34" charset="0"/>
                <a:cs typeface="Arial" pitchFamily="34" charset="0"/>
              </a:rPr>
              <a:t> y por supuesto </a:t>
            </a:r>
            <a:r>
              <a:rPr lang="es-ES" sz="3200" b="1" u="sng" dirty="0">
                <a:solidFill>
                  <a:srgbClr val="333399"/>
                </a:solidFill>
                <a:latin typeface="Arial" pitchFamily="34" charset="0"/>
                <a:cs typeface="Arial" pitchFamily="34" charset="0"/>
              </a:rPr>
              <a:t>el proyecto que los motiva a unirse para un FIN COMÚN</a:t>
            </a:r>
            <a:r>
              <a:rPr lang="es-ES" sz="3200" b="1" dirty="0">
                <a:solidFill>
                  <a:srgbClr val="333399"/>
                </a:solidFill>
                <a:latin typeface="Arial" pitchFamily="34" charset="0"/>
                <a:cs typeface="Arial" pitchFamily="34" charset="0"/>
              </a:rPr>
              <a:t>.</a:t>
            </a:r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s-ES">
                <a:solidFill>
                  <a:prstClr val="white">
                    <a:shade val="50000"/>
                  </a:prstClr>
                </a:solidFill>
              </a:rPr>
              <a:t>Tec. Juan G. Ramiro</a:t>
            </a:r>
          </a:p>
        </p:txBody>
      </p:sp>
      <p:sp>
        <p:nvSpPr>
          <p:cNvPr id="5" name="4 Título"/>
          <p:cNvSpPr>
            <a:spLocks noGrp="1"/>
          </p:cNvSpPr>
          <p:nvPr>
            <p:ph type="title"/>
          </p:nvPr>
        </p:nvSpPr>
        <p:spPr>
          <a:xfrm>
            <a:off x="642910" y="214290"/>
            <a:ext cx="7686700" cy="1357314"/>
          </a:xfrm>
        </p:spPr>
        <p:txBody>
          <a:bodyPr>
            <a:normAutofit/>
          </a:bodyPr>
          <a:lstStyle/>
          <a:p>
            <a:pPr algn="ctr"/>
            <a:r>
              <a:rPr lang="es-ES" dirty="0">
                <a:solidFill>
                  <a:schemeClr val="bg1"/>
                </a:solidFill>
                <a:latin typeface="Arial Black" pitchFamily="34" charset="0"/>
                <a:ea typeface="Arial Unicode MS" pitchFamily="34" charset="-128"/>
                <a:cs typeface="Arial Unicode MS" pitchFamily="34" charset="-128"/>
              </a:rPr>
              <a:t>ASAMBLEA CONSTITUTIVA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/>
              <a:t>Tec. Coop. Juan Ramiro</a:t>
            </a:r>
          </a:p>
        </p:txBody>
      </p:sp>
      <p:sp>
        <p:nvSpPr>
          <p:cNvPr id="5" name="4 Rectángulo"/>
          <p:cNvSpPr/>
          <p:nvPr/>
        </p:nvSpPr>
        <p:spPr>
          <a:xfrm>
            <a:off x="714348" y="1571612"/>
            <a:ext cx="7858180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ü"/>
            </a:pPr>
            <a:r>
              <a:rPr lang="es-ES" sz="2800" b="1" dirty="0">
                <a:solidFill>
                  <a:srgbClr val="FFFF00"/>
                </a:solidFill>
              </a:rPr>
              <a:t>Complete departamento, hora, día, domicilio completo del lugar de realización de la Asamblea Constitutiva.</a:t>
            </a:r>
          </a:p>
          <a:p>
            <a:pPr>
              <a:buFont typeface="Wingdings" pitchFamily="2" charset="2"/>
              <a:buChar char="ü"/>
            </a:pPr>
            <a:endParaRPr lang="es-ES" sz="2800" b="1" dirty="0">
              <a:solidFill>
                <a:srgbClr val="FFFF00"/>
              </a:solidFill>
            </a:endParaRPr>
          </a:p>
          <a:p>
            <a:pPr>
              <a:buFont typeface="Wingdings" pitchFamily="2" charset="2"/>
              <a:buChar char="ü"/>
            </a:pPr>
            <a:r>
              <a:rPr lang="es-ES" sz="2800" b="1" dirty="0">
                <a:solidFill>
                  <a:srgbClr val="FFFF00"/>
                </a:solidFill>
              </a:rPr>
              <a:t>Colocar el nombre de dos personas que han realizado los tramites.</a:t>
            </a:r>
          </a:p>
          <a:p>
            <a:pPr>
              <a:buFont typeface="Wingdings" pitchFamily="2" charset="2"/>
              <a:buChar char="ü"/>
            </a:pPr>
            <a:endParaRPr lang="es-ES" sz="2800" b="1" dirty="0">
              <a:solidFill>
                <a:srgbClr val="FFFF00"/>
              </a:solidFill>
            </a:endParaRPr>
          </a:p>
          <a:p>
            <a:pPr>
              <a:buFont typeface="Wingdings" pitchFamily="2" charset="2"/>
              <a:buChar char="ü"/>
            </a:pPr>
            <a:r>
              <a:rPr lang="es-ES" sz="2800" b="1" dirty="0">
                <a:solidFill>
                  <a:srgbClr val="FFFF00"/>
                </a:solidFill>
              </a:rPr>
              <a:t>Detallar el nombre completo de todos los asociados fundadores.</a:t>
            </a:r>
          </a:p>
          <a:p>
            <a:pPr>
              <a:buFont typeface="Wingdings" pitchFamily="2" charset="2"/>
              <a:buChar char="ü"/>
            </a:pPr>
            <a:endParaRPr lang="es-ES" sz="2800" b="1" dirty="0">
              <a:solidFill>
                <a:srgbClr val="FFFF00"/>
              </a:solidFill>
            </a:endParaRPr>
          </a:p>
        </p:txBody>
      </p:sp>
      <p:sp>
        <p:nvSpPr>
          <p:cNvPr id="6" name="5 CuadroTexto"/>
          <p:cNvSpPr txBox="1"/>
          <p:nvPr/>
        </p:nvSpPr>
        <p:spPr>
          <a:xfrm>
            <a:off x="857224" y="357166"/>
            <a:ext cx="5500726" cy="954107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s-ES" sz="2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Al principio del acta constitutiva…</a:t>
            </a:r>
          </a:p>
        </p:txBody>
      </p:sp>
    </p:spTree>
    <p:extLst>
      <p:ext uri="{BB962C8B-B14F-4D97-AF65-F5344CB8AC3E}">
        <p14:creationId xmlns:p14="http://schemas.microsoft.com/office/powerpoint/2010/main" val="5034682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s-MX" b="1" dirty="0">
                <a:solidFill>
                  <a:srgbClr val="00B0F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1) </a:t>
            </a:r>
            <a:r>
              <a:rPr lang="es-MX" sz="2800" b="1" dirty="0">
                <a:solidFill>
                  <a:srgbClr val="00B0F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Elección de la mesa directiva de la asamblea;</a:t>
            </a:r>
          </a:p>
          <a:p>
            <a:r>
              <a:rPr lang="es-MX" sz="2800" b="1" dirty="0">
                <a:solidFill>
                  <a:srgbClr val="00B0F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2) Informe de la Comisión Provisoria;</a:t>
            </a:r>
          </a:p>
          <a:p>
            <a:r>
              <a:rPr lang="es-MX" sz="2800" b="1" dirty="0">
                <a:solidFill>
                  <a:srgbClr val="00B0F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3) Rendición de Gastos;</a:t>
            </a:r>
          </a:p>
          <a:p>
            <a:r>
              <a:rPr lang="es-MX" sz="2800" b="1" dirty="0">
                <a:solidFill>
                  <a:srgbClr val="00B0F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4) Discusión y Aprobación del Estatuto;</a:t>
            </a:r>
          </a:p>
          <a:p>
            <a:r>
              <a:rPr lang="es-MX" sz="2800" b="1" dirty="0">
                <a:solidFill>
                  <a:srgbClr val="00B0F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5) Suscripción e integración de cuotas sociales;</a:t>
            </a:r>
          </a:p>
          <a:p>
            <a:r>
              <a:rPr lang="es-MX" sz="2800" b="1" dirty="0">
                <a:solidFill>
                  <a:srgbClr val="00B0F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6) Elección de miembros titulares y suplentes del Consejo de Administración, de un síndico titular y de un síndico suplente</a:t>
            </a:r>
            <a:endParaRPr lang="es-MX" sz="2800" dirty="0">
              <a:solidFill>
                <a:srgbClr val="00B0F0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s-ES">
                <a:solidFill>
                  <a:prstClr val="white">
                    <a:shade val="50000"/>
                  </a:prstClr>
                </a:solidFill>
              </a:rPr>
              <a:t>Tec. Juan G. Ramiro</a:t>
            </a:r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500034" y="0"/>
            <a:ext cx="8229600" cy="1143000"/>
          </a:xfr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es-MX" b="1" dirty="0">
                <a:latin typeface="Arial Black" pitchFamily="34" charset="0"/>
              </a:rPr>
              <a:t>Orden del día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571612"/>
            <a:ext cx="8472518" cy="4786346"/>
          </a:xfrm>
        </p:spPr>
        <p:txBody>
          <a:bodyPr>
            <a:normAutofit fontScale="92500" lnSpcReduction="10000"/>
          </a:bodyPr>
          <a:lstStyle/>
          <a:p>
            <a:pPr algn="ctr"/>
            <a:r>
              <a:rPr lang="es-MX" sz="3000" b="1" dirty="0">
                <a:latin typeface="Arial Black" pitchFamily="34" charset="0"/>
                <a:ea typeface="Arial Unicode MS" pitchFamily="34" charset="-128"/>
                <a:cs typeface="Arial Unicode MS" pitchFamily="34" charset="-128"/>
              </a:rPr>
              <a:t>TITULOS: </a:t>
            </a:r>
          </a:p>
          <a:p>
            <a:r>
              <a:rPr lang="es-MX" sz="3000" b="1" dirty="0">
                <a:latin typeface="Calibri" pitchFamily="34" charset="0"/>
                <a:ea typeface="Arial Unicode MS" pitchFamily="34" charset="-128"/>
                <a:cs typeface="Calibri" pitchFamily="34" charset="0"/>
              </a:rPr>
              <a:t>I -  CONSTITUCIÓN, DOMICILIO, DURACIÓN Y OBJETO</a:t>
            </a:r>
          </a:p>
          <a:p>
            <a:r>
              <a:rPr lang="es-MX" sz="3000" b="1" dirty="0">
                <a:latin typeface="Calibri" pitchFamily="34" charset="0"/>
                <a:ea typeface="Arial Unicode MS" pitchFamily="34" charset="-128"/>
                <a:cs typeface="Calibri" pitchFamily="34" charset="0"/>
              </a:rPr>
              <a:t>II - </a:t>
            </a:r>
            <a:r>
              <a:rPr lang="es-ES" sz="3000" b="1" dirty="0">
                <a:latin typeface="Calibri" pitchFamily="34" charset="0"/>
                <a:cs typeface="Calibri" pitchFamily="34" charset="0"/>
              </a:rPr>
              <a:t>DE LOS ASOCIADOS</a:t>
            </a:r>
            <a:endParaRPr lang="es-MX" sz="3000" b="1" dirty="0">
              <a:latin typeface="Calibri" pitchFamily="34" charset="0"/>
              <a:ea typeface="Arial Unicode MS" pitchFamily="34" charset="-128"/>
              <a:cs typeface="Calibri" pitchFamily="34" charset="0"/>
            </a:endParaRPr>
          </a:p>
          <a:p>
            <a:r>
              <a:rPr lang="es-MX" sz="3000" b="1" dirty="0">
                <a:latin typeface="Calibri" pitchFamily="34" charset="0"/>
                <a:ea typeface="Arial Unicode MS" pitchFamily="34" charset="-128"/>
                <a:cs typeface="Calibri" pitchFamily="34" charset="0"/>
              </a:rPr>
              <a:t>III -</a:t>
            </a:r>
            <a:r>
              <a:rPr lang="es-ES" sz="3000" b="1" dirty="0">
                <a:latin typeface="Calibri" pitchFamily="34" charset="0"/>
                <a:ea typeface="Arial Unicode MS" pitchFamily="34" charset="-128"/>
                <a:cs typeface="Calibri" pitchFamily="34" charset="0"/>
              </a:rPr>
              <a:t> DEL CAPITAL</a:t>
            </a:r>
          </a:p>
          <a:p>
            <a:r>
              <a:rPr lang="es-ES" sz="3000" b="1" dirty="0">
                <a:latin typeface="Calibri" pitchFamily="34" charset="0"/>
                <a:ea typeface="Arial Unicode MS" pitchFamily="34" charset="-128"/>
                <a:cs typeface="Calibri" pitchFamily="34" charset="0"/>
              </a:rPr>
              <a:t>IV - TITULO IV - DE LA CONTABILIDAD Y EL EJERCICIO SOCIAL</a:t>
            </a:r>
          </a:p>
          <a:p>
            <a:r>
              <a:rPr lang="es-ES" sz="3000" b="1" dirty="0">
                <a:latin typeface="Calibri" pitchFamily="34" charset="0"/>
                <a:ea typeface="Arial Unicode MS" pitchFamily="34" charset="-128"/>
                <a:cs typeface="Calibri" pitchFamily="34" charset="0"/>
              </a:rPr>
              <a:t>V - DE LAS ASAMBLEAS.</a:t>
            </a:r>
          </a:p>
          <a:p>
            <a:r>
              <a:rPr lang="es-ES" sz="3000" b="1" dirty="0">
                <a:latin typeface="Calibri" pitchFamily="34" charset="0"/>
                <a:ea typeface="Arial Unicode MS" pitchFamily="34" charset="-128"/>
                <a:cs typeface="Calibri" pitchFamily="34" charset="0"/>
              </a:rPr>
              <a:t>VI - DE LA ADMINISTRACIÓN Y REPRESENTACIÓN </a:t>
            </a:r>
          </a:p>
          <a:p>
            <a:r>
              <a:rPr lang="es-ES" sz="3000" b="1" dirty="0">
                <a:latin typeface="Calibri" pitchFamily="34" charset="0"/>
                <a:ea typeface="Arial Unicode MS" pitchFamily="34" charset="-128"/>
                <a:cs typeface="Calibri" pitchFamily="34" charset="0"/>
              </a:rPr>
              <a:t>VII - DE LA FISCALI­ZA­CIÓN PRIVADA</a:t>
            </a:r>
          </a:p>
          <a:p>
            <a:r>
              <a:rPr lang="es-ES" sz="3000" b="1" dirty="0">
                <a:latin typeface="Calibri" pitchFamily="34" charset="0"/>
                <a:ea typeface="Arial Unicode MS" pitchFamily="34" charset="-128"/>
                <a:cs typeface="Calibri" pitchFamily="34" charset="0"/>
              </a:rPr>
              <a:t>VIII - </a:t>
            </a:r>
            <a:r>
              <a:rPr lang="es-ES" sz="3000" b="1" dirty="0">
                <a:latin typeface="Calibri" pitchFamily="34" charset="0"/>
                <a:cs typeface="Calibri" pitchFamily="34" charset="0"/>
              </a:rPr>
              <a:t>DE LA DISOLUCIÓN Y LIQUIDACIÓN</a:t>
            </a:r>
          </a:p>
          <a:p>
            <a:r>
              <a:rPr lang="es-ES" sz="3000" b="1" u="sng" dirty="0">
                <a:latin typeface="Calibri" pitchFamily="34" charset="0"/>
                <a:ea typeface="Arial Unicode MS" pitchFamily="34" charset="-128"/>
                <a:cs typeface="Calibri" pitchFamily="34" charset="0"/>
              </a:rPr>
              <a:t>IX - </a:t>
            </a:r>
            <a:r>
              <a:rPr lang="es-ES" sz="3000" b="1" dirty="0">
                <a:latin typeface="Calibri" pitchFamily="34" charset="0"/>
                <a:cs typeface="Calibri" pitchFamily="34" charset="0"/>
              </a:rPr>
              <a:t>AUTORIZACIONES ESPECIALES</a:t>
            </a:r>
            <a:r>
              <a:rPr lang="es-ES" sz="3000" dirty="0">
                <a:latin typeface="Calibri" pitchFamily="34" charset="0"/>
                <a:cs typeface="Calibri" pitchFamily="34" charset="0"/>
              </a:rPr>
              <a:t>. </a:t>
            </a:r>
            <a:endParaRPr lang="es-MX" sz="3000" b="1" dirty="0">
              <a:latin typeface="Calibri" pitchFamily="34" charset="0"/>
              <a:ea typeface="Arial Unicode MS" pitchFamily="34" charset="-128"/>
              <a:cs typeface="Calibri" pitchFamily="34" charset="0"/>
            </a:endParaRPr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s-ES">
                <a:solidFill>
                  <a:prstClr val="white">
                    <a:shade val="50000"/>
                  </a:prstClr>
                </a:solidFill>
              </a:rPr>
              <a:t>Tec. Juan G. Ramiro</a:t>
            </a:r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28596" y="357166"/>
            <a:ext cx="8229600" cy="1143000"/>
          </a:xfr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es-MX" dirty="0"/>
              <a:t>Partes de Estatuto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 flip="none" rotWithShape="1">
          <a:gsLst>
            <a:gs pos="3000">
              <a:schemeClr val="accent1">
                <a:lumMod val="50000"/>
              </a:schemeClr>
            </a:gs>
            <a:gs pos="39999">
              <a:srgbClr val="0A128C"/>
            </a:gs>
            <a:gs pos="70000">
              <a:srgbClr val="181CC7"/>
            </a:gs>
            <a:gs pos="88000">
              <a:srgbClr val="7005D4"/>
            </a:gs>
            <a:gs pos="100000">
              <a:srgbClr val="8C3D91"/>
            </a:gs>
          </a:gsLst>
          <a:lin ang="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/>
              <a:t>Tec. Coop. Juan Ramiro</a:t>
            </a:r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3571868" y="357166"/>
            <a:ext cx="5326312" cy="5903516"/>
          </a:xfr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r>
              <a:rPr lang="es-ES_tradnl" sz="3200" b="1" dirty="0">
                <a:solidFill>
                  <a:schemeClr val="bg1"/>
                </a:solidFill>
                <a:latin typeface="Arial Black" pitchFamily="34" charset="0"/>
              </a:rPr>
              <a:t>La mayoría de los artículos pertenecientes al estatuto,  son de forma, es decir, están planteados por la Ley.    </a:t>
            </a:r>
            <a:br>
              <a:rPr lang="es-ES_tradnl" sz="3200" b="1" dirty="0">
                <a:solidFill>
                  <a:schemeClr val="bg1"/>
                </a:solidFill>
                <a:latin typeface="Arial Black" pitchFamily="34" charset="0"/>
              </a:rPr>
            </a:br>
            <a:r>
              <a:rPr lang="es-ES_tradnl" sz="3200" b="1" dirty="0">
                <a:solidFill>
                  <a:schemeClr val="bg1"/>
                </a:solidFill>
                <a:latin typeface="Arial Black" pitchFamily="34" charset="0"/>
              </a:rPr>
              <a:t>Sólo deben completar aquellos que el personal de Dirección de Cooperativas, le indique</a:t>
            </a:r>
            <a:r>
              <a:rPr lang="es-ES_tradnl" sz="3600" b="1" dirty="0">
                <a:solidFill>
                  <a:schemeClr val="bg1"/>
                </a:solidFill>
                <a:latin typeface="Arial Black" pitchFamily="34" charset="0"/>
              </a:rPr>
              <a:t>.    </a:t>
            </a:r>
            <a:br>
              <a:rPr lang="es-ES_tradnl" sz="3600" b="1" dirty="0">
                <a:solidFill>
                  <a:schemeClr val="bg1"/>
                </a:solidFill>
                <a:latin typeface="Arial Black" pitchFamily="34" charset="0"/>
              </a:rPr>
            </a:br>
            <a:r>
              <a:rPr lang="es-ES_tradnl" sz="3600" b="1" dirty="0">
                <a:solidFill>
                  <a:schemeClr val="bg1"/>
                </a:solidFill>
                <a:latin typeface="Arial Black" pitchFamily="34" charset="0"/>
              </a:rPr>
              <a:t>  </a:t>
            </a:r>
            <a:endParaRPr lang="es-AR" sz="3600" b="1" dirty="0">
              <a:solidFill>
                <a:schemeClr val="bg1"/>
              </a:solidFill>
              <a:latin typeface="Arial Black" pitchFamily="34" charset="0"/>
            </a:endParaRPr>
          </a:p>
        </p:txBody>
      </p:sp>
      <p:pic>
        <p:nvPicPr>
          <p:cNvPr id="3074" name="Picture 2" descr="C:\Users\DirCooperativas\CARPETA  ALI-JUAN\mis imagenes\firma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450" r="14278"/>
          <a:stretch/>
        </p:blipFill>
        <p:spPr bwMode="auto">
          <a:xfrm>
            <a:off x="179512" y="1772816"/>
            <a:ext cx="3178042" cy="3009900"/>
          </a:xfrm>
          <a:prstGeom prst="rect">
            <a:avLst/>
          </a:pr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0346822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75">
          <a:fgClr>
            <a:srgbClr val="810909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600200"/>
            <a:ext cx="8435280" cy="4781128"/>
          </a:xfrm>
        </p:spPr>
        <p:txBody>
          <a:bodyPr/>
          <a:lstStyle/>
          <a:p>
            <a:pPr marL="0" indent="0">
              <a:buNone/>
            </a:pPr>
            <a:endParaRPr lang="es-ES_tradnl" dirty="0"/>
          </a:p>
          <a:p>
            <a:pPr marL="0" indent="0">
              <a:buNone/>
            </a:pPr>
            <a:r>
              <a:rPr lang="es-ES_tradnl" b="1" dirty="0">
                <a:solidFill>
                  <a:srgbClr val="FFFF00"/>
                </a:solidFill>
              </a:rPr>
              <a:t>ART. 1</a:t>
            </a:r>
            <a:r>
              <a:rPr lang="es-ES_tradnl" dirty="0"/>
              <a:t>: Propongan varios nombres posibles para la entidad. (tener en cuenta que por Ley, no se pueden utilizar nombres ya registrados en nuestra base datos)</a:t>
            </a:r>
          </a:p>
          <a:p>
            <a:pPr marL="0" indent="0">
              <a:buNone/>
            </a:pPr>
            <a:r>
              <a:rPr lang="es-ES_tradnl" b="1" dirty="0">
                <a:solidFill>
                  <a:srgbClr val="FFFF00"/>
                </a:solidFill>
              </a:rPr>
              <a:t>ART. 2</a:t>
            </a:r>
            <a:r>
              <a:rPr lang="es-ES_tradnl" dirty="0"/>
              <a:t>: Coloque el distrito y departamento donde tendrá sede la entidad (no coloque ningún domicilio). </a:t>
            </a:r>
          </a:p>
          <a:p>
            <a:pPr marL="0" indent="0">
              <a:buNone/>
            </a:pPr>
            <a:endParaRPr lang="es-ES_tradnl" dirty="0"/>
          </a:p>
          <a:p>
            <a:pPr marL="0" indent="0">
              <a:buNone/>
            </a:pPr>
            <a:endParaRPr lang="es-AR" dirty="0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/>
              <a:t>Tec. Coop. Juan Ramiro</a:t>
            </a:r>
          </a:p>
        </p:txBody>
      </p:sp>
      <p:sp>
        <p:nvSpPr>
          <p:cNvPr id="6" name="5 CuadroTexto"/>
          <p:cNvSpPr txBox="1"/>
          <p:nvPr/>
        </p:nvSpPr>
        <p:spPr>
          <a:xfrm>
            <a:off x="500035" y="500042"/>
            <a:ext cx="721523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3200" b="1" dirty="0">
                <a:solidFill>
                  <a:srgbClr val="FFFF00"/>
                </a:solidFill>
              </a:rPr>
              <a:t>COMPLETE  LOS  SIGUIENTES  ARTICULOS – Algunos art. pueden variar</a:t>
            </a:r>
          </a:p>
        </p:txBody>
      </p:sp>
    </p:spTree>
    <p:extLst>
      <p:ext uri="{BB962C8B-B14F-4D97-AF65-F5344CB8AC3E}">
        <p14:creationId xmlns:p14="http://schemas.microsoft.com/office/powerpoint/2010/main" val="34318018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Soporte\Documents\AREA EDUCACION COOP\membretes oficiales\logo direccion de cooperativas 2020.jpg"/>
          <p:cNvPicPr>
            <a:picLocks noChangeAspect="1" noChangeArrowheads="1"/>
          </p:cNvPicPr>
          <p:nvPr/>
        </p:nvPicPr>
        <p:blipFill>
          <a:blip r:embed="rId4" cstate="print"/>
          <a:srcRect t="19093" b="27056"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</p:spPr>
      </p:pic>
      <p:pic>
        <p:nvPicPr>
          <p:cNvPr id="37894" name="Picture 6" descr="http://www.sedronar.gov.ar/infoprovincias/Imagenes/Provincias/Escudo__Mendoza.gif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29454" y="4572008"/>
            <a:ext cx="1332673" cy="174328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556" name="Picture 4" descr="C:\Users\Soporte\Documents\AREA EDUCACION COOP\IMAGENES COOP\IMG_20190507_132112831-EFFECTS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6077478" y="-9001212"/>
            <a:ext cx="39624000" cy="222885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3767FC7-0700-4668-903C-1AB63D2CD707}" type="slidenum">
              <a:rPr lang="es-ES" smtClean="0">
                <a:solidFill>
                  <a:prstClr val="white">
                    <a:shade val="50000"/>
                  </a:prstClr>
                </a:solidFill>
              </a:rPr>
              <a:pPr>
                <a:defRPr/>
              </a:pPr>
              <a:t>2</a:t>
            </a:fld>
            <a:endParaRPr lang="es-ES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s-AR">
                <a:solidFill>
                  <a:prstClr val="white">
                    <a:shade val="50000"/>
                  </a:prstClr>
                </a:solidFill>
              </a:rPr>
              <a:t>Dirección de Cooperativas - Ministerio de Economía y Energía</a:t>
            </a:r>
            <a:endParaRPr lang="es-ES">
              <a:solidFill>
                <a:prstClr val="white">
                  <a:shade val="50000"/>
                </a:prstClr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5234142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8155"/>
    </mc:Choice>
    <mc:Fallback xmlns="">
      <p:transition spd="slow" advTm="8155"/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/>
              <a:t>Tec. Coop. Juan Ramiro</a:t>
            </a:r>
          </a:p>
        </p:txBody>
      </p:sp>
      <p:sp>
        <p:nvSpPr>
          <p:cNvPr id="921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To </a:t>
            </a:r>
          </a:p>
        </p:txBody>
      </p:sp>
      <p:sp>
        <p:nvSpPr>
          <p:cNvPr id="921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9216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CC99">
                    <a:alpha val="9500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2165" name="Text Box 5"/>
          <p:cNvSpPr txBox="1">
            <a:spLocks noChangeArrowheads="1"/>
          </p:cNvSpPr>
          <p:nvPr/>
        </p:nvSpPr>
        <p:spPr bwMode="auto">
          <a:xfrm>
            <a:off x="3563888" y="548680"/>
            <a:ext cx="5435600" cy="55707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CC99">
                    <a:alpha val="9500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s-ES_tradnl" sz="3600" dirty="0"/>
              <a:t>Preste atención a la redacción del  </a:t>
            </a:r>
            <a:r>
              <a:rPr lang="es-ES_tradnl" sz="3600" b="1" dirty="0">
                <a:solidFill>
                  <a:srgbClr val="FFFF00"/>
                </a:solidFill>
              </a:rPr>
              <a:t>Artículo 5 </a:t>
            </a:r>
          </a:p>
          <a:p>
            <a:pPr>
              <a:spcBef>
                <a:spcPct val="50000"/>
              </a:spcBef>
            </a:pPr>
            <a:r>
              <a:rPr lang="es-ES_tradnl" sz="3600" dirty="0"/>
              <a:t>Allí se establecen todas las actividades que puede realizar la cooperativa.</a:t>
            </a:r>
          </a:p>
          <a:p>
            <a:pPr>
              <a:spcBef>
                <a:spcPct val="50000"/>
              </a:spcBef>
            </a:pPr>
            <a:endParaRPr lang="es-ES_tradnl" sz="3600" dirty="0"/>
          </a:p>
          <a:p>
            <a:pPr>
              <a:spcBef>
                <a:spcPct val="50000"/>
              </a:spcBef>
            </a:pPr>
            <a:r>
              <a:rPr lang="es-ES_tradnl" sz="2000" dirty="0"/>
              <a:t>Si no queda escrito, la cooperativa </a:t>
            </a:r>
            <a:r>
              <a:rPr lang="es-ES_tradnl" sz="2800" b="1" dirty="0">
                <a:solidFill>
                  <a:srgbClr val="FF0000"/>
                </a:solidFill>
              </a:rPr>
              <a:t>no</a:t>
            </a:r>
            <a:r>
              <a:rPr lang="es-ES_tradnl" sz="2000" dirty="0"/>
              <a:t> está autorizada a realizarlo. </a:t>
            </a:r>
            <a:endParaRPr lang="es-ES" sz="2000" dirty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75">
          <a:fgClr>
            <a:srgbClr val="810909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285720" y="500042"/>
            <a:ext cx="8401080" cy="5630883"/>
          </a:xfrm>
        </p:spPr>
        <p:txBody>
          <a:bodyPr/>
          <a:lstStyle/>
          <a:p>
            <a:pPr marL="0" indent="0">
              <a:buNone/>
            </a:pPr>
            <a:r>
              <a:rPr lang="es-ES_tradnl" sz="2400" i="1" dirty="0">
                <a:solidFill>
                  <a:schemeClr val="accent1"/>
                </a:solidFill>
              </a:rPr>
              <a:t>Definir el capital inicial de la Cooperativa </a:t>
            </a:r>
          </a:p>
          <a:p>
            <a:pPr marL="0" indent="0">
              <a:buNone/>
            </a:pPr>
            <a:r>
              <a:rPr lang="es-ES_tradnl" sz="2400" i="1" dirty="0">
                <a:solidFill>
                  <a:schemeClr val="accent1"/>
                </a:solidFill>
              </a:rPr>
              <a:t>( el mismo no puede ser menor al costo de la formación de misma).  El numero de artículos puede variar. </a:t>
            </a:r>
          </a:p>
          <a:p>
            <a:pPr marL="0" indent="0">
              <a:buNone/>
            </a:pPr>
            <a:endParaRPr lang="es-ES_tradnl" sz="2400" i="1" dirty="0"/>
          </a:p>
          <a:p>
            <a:pPr marL="0" indent="0">
              <a:buNone/>
            </a:pPr>
            <a:r>
              <a:rPr lang="es-ES_tradnl" b="1" dirty="0">
                <a:solidFill>
                  <a:srgbClr val="FFFF00"/>
                </a:solidFill>
              </a:rPr>
              <a:t>ART. 9</a:t>
            </a:r>
            <a:r>
              <a:rPr lang="es-ES_tradnl" dirty="0">
                <a:solidFill>
                  <a:srgbClr val="FFFF00"/>
                </a:solidFill>
              </a:rPr>
              <a:t>: </a:t>
            </a:r>
            <a:r>
              <a:rPr lang="es-ES_tradnl" dirty="0"/>
              <a:t>Definir el número de cuotas sociales. </a:t>
            </a:r>
            <a:endParaRPr lang="es-ES_tradnl" b="1" dirty="0"/>
          </a:p>
          <a:p>
            <a:pPr marL="0" indent="0">
              <a:buNone/>
            </a:pPr>
            <a:r>
              <a:rPr lang="es-ES_tradnl" b="1" dirty="0">
                <a:solidFill>
                  <a:srgbClr val="FFFF00"/>
                </a:solidFill>
              </a:rPr>
              <a:t>ART. 15</a:t>
            </a:r>
            <a:r>
              <a:rPr lang="es-ES_tradnl" dirty="0">
                <a:solidFill>
                  <a:srgbClr val="FFFF00"/>
                </a:solidFill>
              </a:rPr>
              <a:t>: </a:t>
            </a:r>
            <a:r>
              <a:rPr lang="es-ES_tradnl" dirty="0"/>
              <a:t>Determinar el monto asignado a cada cuota.   </a:t>
            </a:r>
          </a:p>
          <a:p>
            <a:pPr marL="0" indent="0">
              <a:buNone/>
            </a:pPr>
            <a:r>
              <a:rPr lang="es-ES_tradnl" b="1" dirty="0">
                <a:solidFill>
                  <a:srgbClr val="FFFF00"/>
                </a:solidFill>
              </a:rPr>
              <a:t>ART. 25</a:t>
            </a:r>
            <a:r>
              <a:rPr lang="es-ES_tradnl" dirty="0">
                <a:solidFill>
                  <a:srgbClr val="FFFF00"/>
                </a:solidFill>
              </a:rPr>
              <a:t>: </a:t>
            </a:r>
            <a:r>
              <a:rPr lang="es-ES_tradnl" dirty="0"/>
              <a:t>Fije el día y mes de cierre de balance (tener en cuenta que debe ser el último día del mes anterior a la realización de la Asamblea.) </a:t>
            </a:r>
          </a:p>
          <a:p>
            <a:pPr marL="0" indent="0">
              <a:buNone/>
            </a:pPr>
            <a:endParaRPr lang="es-AR" dirty="0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>
                <a:solidFill>
                  <a:srgbClr val="FFFFFF"/>
                </a:solidFill>
              </a:rPr>
              <a:t>Tec. Coop. Juan Ramiro</a:t>
            </a:r>
          </a:p>
        </p:txBody>
      </p:sp>
    </p:spTree>
    <p:extLst>
      <p:ext uri="{BB962C8B-B14F-4D97-AF65-F5344CB8AC3E}">
        <p14:creationId xmlns:p14="http://schemas.microsoft.com/office/powerpoint/2010/main" val="21279193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75">
          <a:fgClr>
            <a:srgbClr val="810909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285720" y="500043"/>
            <a:ext cx="8401080" cy="4214842"/>
          </a:xfrm>
        </p:spPr>
        <p:txBody>
          <a:bodyPr/>
          <a:lstStyle/>
          <a:p>
            <a:pPr marL="0" indent="0">
              <a:buNone/>
            </a:pPr>
            <a:endParaRPr lang="es-ES_tradnl" b="1" dirty="0"/>
          </a:p>
          <a:p>
            <a:pPr marL="0" indent="0">
              <a:buNone/>
            </a:pPr>
            <a:r>
              <a:rPr lang="es-ES_tradnl" b="1" dirty="0">
                <a:solidFill>
                  <a:srgbClr val="FFFF00"/>
                </a:solidFill>
              </a:rPr>
              <a:t>ART. 49</a:t>
            </a:r>
            <a:r>
              <a:rPr lang="es-ES_tradnl" dirty="0">
                <a:solidFill>
                  <a:srgbClr val="FFFF00"/>
                </a:solidFill>
              </a:rPr>
              <a:t>: </a:t>
            </a:r>
            <a:r>
              <a:rPr lang="es-ES_tradnl" dirty="0"/>
              <a:t>Establezca el número de consejeros titulares y suplentes. </a:t>
            </a:r>
          </a:p>
          <a:p>
            <a:pPr marL="0" indent="0">
              <a:buNone/>
            </a:pPr>
            <a:endParaRPr lang="es-ES_tradnl" b="1" dirty="0"/>
          </a:p>
          <a:p>
            <a:pPr marL="0" indent="0">
              <a:buNone/>
            </a:pPr>
            <a:r>
              <a:rPr lang="es-ES_tradnl" b="1" dirty="0">
                <a:solidFill>
                  <a:srgbClr val="FFFF00"/>
                </a:solidFill>
              </a:rPr>
              <a:t>ART. 52</a:t>
            </a:r>
            <a:r>
              <a:rPr lang="es-ES_tradnl" dirty="0">
                <a:solidFill>
                  <a:srgbClr val="FFFF00"/>
                </a:solidFill>
              </a:rPr>
              <a:t>: </a:t>
            </a:r>
            <a:r>
              <a:rPr lang="es-ES_tradnl" dirty="0"/>
              <a:t>Establezca el tiempo de mandato de los consejeros. (máximo 3 ejercicios contables)    </a:t>
            </a:r>
          </a:p>
          <a:p>
            <a:pPr marL="0" indent="0">
              <a:buNone/>
            </a:pPr>
            <a:endParaRPr lang="es-AR" dirty="0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>
                <a:solidFill>
                  <a:srgbClr val="FFFFFF"/>
                </a:solidFill>
              </a:rPr>
              <a:t>Tec. Coop. Juan Ramiro</a:t>
            </a:r>
          </a:p>
        </p:txBody>
      </p:sp>
      <p:sp>
        <p:nvSpPr>
          <p:cNvPr id="5" name="4 CuadroTexto"/>
          <p:cNvSpPr txBox="1"/>
          <p:nvPr/>
        </p:nvSpPr>
        <p:spPr>
          <a:xfrm>
            <a:off x="714348" y="4786322"/>
            <a:ext cx="778674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3200" i="1" dirty="0">
                <a:solidFill>
                  <a:schemeClr val="bg2">
                    <a:lumMod val="40000"/>
                    <a:lumOff val="60000"/>
                  </a:schemeClr>
                </a:solidFill>
              </a:rPr>
              <a:t>Dentro del Consejo de Administración están las autoridades de la cooperativa. </a:t>
            </a:r>
          </a:p>
        </p:txBody>
      </p:sp>
    </p:spTree>
    <p:extLst>
      <p:ext uri="{BB962C8B-B14F-4D97-AF65-F5344CB8AC3E}">
        <p14:creationId xmlns:p14="http://schemas.microsoft.com/office/powerpoint/2010/main" val="21279193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75">
          <a:fgClr>
            <a:srgbClr val="810909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158" y="571480"/>
            <a:ext cx="8429684" cy="3643338"/>
          </a:xfrm>
        </p:spPr>
        <p:txBody>
          <a:bodyPr/>
          <a:lstStyle/>
          <a:p>
            <a:pPr marL="0" indent="0">
              <a:buNone/>
            </a:pPr>
            <a:r>
              <a:rPr lang="es-ES_tradnl" b="1" dirty="0">
                <a:solidFill>
                  <a:srgbClr val="FFFF00"/>
                </a:solidFill>
              </a:rPr>
              <a:t>ART.53:</a:t>
            </a:r>
            <a:r>
              <a:rPr lang="es-ES_tradnl" dirty="0"/>
              <a:t> Establezca los cargos a ocupar y la modalidad de renovación. </a:t>
            </a:r>
          </a:p>
          <a:p>
            <a:pPr marL="0" indent="0">
              <a:buNone/>
            </a:pPr>
            <a:endParaRPr lang="es-ES_tradnl" b="1" dirty="0">
              <a:solidFill>
                <a:srgbClr val="FFFF00"/>
              </a:solidFill>
            </a:endParaRPr>
          </a:p>
          <a:p>
            <a:pPr marL="0" indent="0">
              <a:buNone/>
            </a:pPr>
            <a:endParaRPr lang="es-ES_tradnl" b="1" dirty="0">
              <a:solidFill>
                <a:srgbClr val="FFFF00"/>
              </a:solidFill>
            </a:endParaRPr>
          </a:p>
          <a:p>
            <a:pPr marL="0" indent="0">
              <a:buNone/>
            </a:pPr>
            <a:r>
              <a:rPr lang="es-ES_tradnl" b="1" dirty="0">
                <a:solidFill>
                  <a:srgbClr val="FFFF00"/>
                </a:solidFill>
              </a:rPr>
              <a:t>Art. 67</a:t>
            </a:r>
            <a:r>
              <a:rPr lang="es-ES_tradnl" dirty="0">
                <a:solidFill>
                  <a:srgbClr val="FFFF00"/>
                </a:solidFill>
              </a:rPr>
              <a:t>: </a:t>
            </a:r>
            <a:r>
              <a:rPr lang="es-ES_tradnl" dirty="0"/>
              <a:t>Establezca el tiempo de mandato del los síndicos. </a:t>
            </a:r>
          </a:p>
          <a:p>
            <a:pPr marL="0" indent="0">
              <a:buNone/>
            </a:pPr>
            <a:r>
              <a:rPr lang="es-ES_tradnl" dirty="0"/>
              <a:t> </a:t>
            </a:r>
          </a:p>
          <a:p>
            <a:pPr marL="0" indent="0">
              <a:buNone/>
            </a:pPr>
            <a:endParaRPr lang="es-AR" dirty="0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>
                <a:solidFill>
                  <a:srgbClr val="FFFFFF"/>
                </a:solidFill>
              </a:rPr>
              <a:t>Tec. Coop. Juan Ramiro</a:t>
            </a:r>
          </a:p>
        </p:txBody>
      </p:sp>
      <p:pic>
        <p:nvPicPr>
          <p:cNvPr id="19458" name="Picture 2" descr="Imagen relacionada"/>
          <p:cNvPicPr>
            <a:picLocks noChangeAspect="1" noChangeArrowheads="1"/>
          </p:cNvPicPr>
          <p:nvPr/>
        </p:nvPicPr>
        <p:blipFill>
          <a:blip r:embed="rId2" cstate="print"/>
          <a:srcRect l="6126" t="11823" r="7086" b="6495"/>
          <a:stretch>
            <a:fillRect/>
          </a:stretch>
        </p:blipFill>
        <p:spPr bwMode="auto">
          <a:xfrm>
            <a:off x="5643570" y="3571876"/>
            <a:ext cx="3357554" cy="300203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2" name="CuadroTexto 1"/>
          <p:cNvSpPr txBox="1"/>
          <p:nvPr/>
        </p:nvSpPr>
        <p:spPr>
          <a:xfrm>
            <a:off x="151365" y="5602069"/>
            <a:ext cx="43204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dirty="0"/>
              <a:t>Los números de artículos pueden variar levemente</a:t>
            </a:r>
          </a:p>
        </p:txBody>
      </p:sp>
    </p:spTree>
    <p:extLst>
      <p:ext uri="{BB962C8B-B14F-4D97-AF65-F5344CB8AC3E}">
        <p14:creationId xmlns:p14="http://schemas.microsoft.com/office/powerpoint/2010/main" val="22898953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214282" y="1000108"/>
            <a:ext cx="8715436" cy="5072098"/>
          </a:xfrm>
        </p:spPr>
        <p:txBody>
          <a:bodyPr>
            <a:normAutofit lnSpcReduction="10000"/>
          </a:bodyPr>
          <a:lstStyle/>
          <a:p>
            <a:pPr algn="ctr"/>
            <a:r>
              <a:rPr lang="es-ES" sz="3600" b="1" dirty="0">
                <a:latin typeface="Arial" pitchFamily="34" charset="0"/>
                <a:cs typeface="Arial" pitchFamily="34" charset="0"/>
              </a:rPr>
              <a:t>Una vez que el grupo complete las actas deben ser remitidas al correo de origen. </a:t>
            </a:r>
          </a:p>
          <a:p>
            <a:pPr algn="ctr"/>
            <a:r>
              <a:rPr lang="es-ES" sz="3600" b="1" dirty="0">
                <a:latin typeface="Arial" pitchFamily="34" charset="0"/>
                <a:cs typeface="Arial" pitchFamily="34" charset="0"/>
              </a:rPr>
              <a:t>El Área de Promoción se podrá en contacto para indicar los pasos posteriores; transcribir las actas a los libros de actas y su posterior certificación con escribano público, etc.    </a:t>
            </a:r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/>
              <a:t>Tec. Coop. Juan Ramiro</a:t>
            </a: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4 Marcador de contenido"/>
          <p:cNvGraphicFramePr>
            <a:graphicFrameLocks noGrp="1"/>
          </p:cNvGraphicFramePr>
          <p:nvPr>
            <p:ph idx="1"/>
          </p:nvPr>
        </p:nvGraphicFramePr>
        <p:xfrm>
          <a:off x="457200" y="1481138"/>
          <a:ext cx="8229600" cy="452596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/>
              <a:t>Tec. Coop. Juan Ramiro</a:t>
            </a:r>
          </a:p>
        </p:txBody>
      </p:sp>
      <p:sp>
        <p:nvSpPr>
          <p:cNvPr id="4" name="3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Para armar el expediente</a:t>
            </a: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571472" y="500042"/>
            <a:ext cx="8229600" cy="3857652"/>
          </a:xfrm>
        </p:spPr>
        <p:txBody>
          <a:bodyPr>
            <a:noAutofit/>
          </a:bodyPr>
          <a:lstStyle/>
          <a:p>
            <a:pPr algn="ctr"/>
            <a:r>
              <a:rPr lang="es-ES" sz="4000" b="1" dirty="0">
                <a:latin typeface="Baskerville Old Face" pitchFamily="18" charset="0"/>
              </a:rPr>
              <a:t>De allí en más, recibirá indicaciones del Área de Promoción para  proseguir el expediente de Autorización y Aprobación de Estatuto</a:t>
            </a:r>
            <a:r>
              <a:rPr lang="es-ES" sz="3200" dirty="0">
                <a:latin typeface="Baskerville Old Face" pitchFamily="18" charset="0"/>
              </a:rPr>
              <a:t>.  </a:t>
            </a:r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/>
              <a:t>Tec. Coop. Juan Ramiro</a:t>
            </a:r>
          </a:p>
        </p:txBody>
      </p:sp>
      <p:pic>
        <p:nvPicPr>
          <p:cNvPr id="1028" name="Picture 4" descr="6 Carreras ideales para el Teletrabajo - BLOG |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3696892"/>
            <a:ext cx="4214810" cy="3161108"/>
          </a:xfrm>
          <a:prstGeom prst="rect">
            <a:avLst/>
          </a:prstGeom>
          <a:noFill/>
        </p:spPr>
      </p:pic>
    </p:spTree>
  </p:cSld>
  <p:clrMapOvr>
    <a:masterClrMapping/>
  </p:clrMapOvr>
  <p:transition>
    <p:newsflash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4 Marcador de contenido"/>
          <p:cNvGraphicFramePr>
            <a:graphicFrameLocks noGrp="1"/>
          </p:cNvGraphicFramePr>
          <p:nvPr>
            <p:ph idx="1"/>
          </p:nvPr>
        </p:nvGraphicFramePr>
        <p:xfrm>
          <a:off x="457200" y="1481138"/>
          <a:ext cx="8229600" cy="452596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/>
              <a:t>Tec. Coop. Juan Ramiro</a:t>
            </a:r>
          </a:p>
        </p:txBody>
      </p:sp>
      <p:sp>
        <p:nvSpPr>
          <p:cNvPr id="4" name="3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ES"/>
              <a:t>Se le solicitará tramitar oficios en : </a:t>
            </a:r>
            <a:endParaRPr lang="es-ES" dirty="0"/>
          </a:p>
        </p:txBody>
      </p:sp>
    </p:spTree>
  </p:cSld>
  <p:clrMapOvr>
    <a:masterClrMapping/>
  </p:clrMapOvr>
  <p:transition/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contenido 1"/>
          <p:cNvSpPr>
            <a:spLocks noGrp="1"/>
          </p:cNvSpPr>
          <p:nvPr>
            <p:ph idx="1"/>
          </p:nvPr>
        </p:nvSpPr>
        <p:spPr>
          <a:xfrm>
            <a:off x="265272" y="476672"/>
            <a:ext cx="8229600" cy="3528392"/>
          </a:xfrm>
        </p:spPr>
        <p:txBody>
          <a:bodyPr>
            <a:normAutofit/>
          </a:bodyPr>
          <a:lstStyle/>
          <a:p>
            <a:r>
              <a:rPr lang="es-MX" dirty="0"/>
              <a:t>Cuando el </a:t>
            </a:r>
            <a:r>
              <a:rPr lang="es-MX" dirty="0" err="1"/>
              <a:t>expte</a:t>
            </a:r>
            <a:r>
              <a:rPr lang="es-MX" dirty="0"/>
              <a:t>. cumpla con el formalismo que demanda la legislación en conformación de este tipo de entidades, Dirección de Cooperativismo le solicitará los libros obligatorios para ser rubricados. </a:t>
            </a:r>
          </a:p>
          <a:p>
            <a:r>
              <a:rPr lang="es-MX" dirty="0"/>
              <a:t>Los libros rubricados y la Resolución para funcionar en el ámbito provincial se le entregaran en forma conjunta</a:t>
            </a:r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/>
              <a:t>Tec. Coop. Juan Ramiro</a:t>
            </a:r>
          </a:p>
        </p:txBody>
      </p:sp>
      <p:pic>
        <p:nvPicPr>
          <p:cNvPr id="1026" name="Picture 2" descr="Imagen relacionada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282" y="4000504"/>
            <a:ext cx="1728192" cy="18414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Resultado de imagen para expedient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28926" y="4214818"/>
            <a:ext cx="2286000" cy="20002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Resultado de imagen para signo de mas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8728" y="3857628"/>
            <a:ext cx="1581150" cy="16192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Imagen relacionada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57818" y="4071942"/>
            <a:ext cx="1524000" cy="1524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626" name="Picture 2" descr="ESCUDO COPERATIVISMO | Institucionalcoperativismo's Blo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7000892" y="3857628"/>
            <a:ext cx="1809750" cy="184785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40667946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Shape 238"/>
          <p:cNvSpPr txBox="1">
            <a:spLocks noGrp="1"/>
          </p:cNvSpPr>
          <p:nvPr>
            <p:ph idx="1"/>
          </p:nvPr>
        </p:nvSpPr>
        <p:spPr>
          <a:xfrm>
            <a:off x="323525" y="332648"/>
            <a:ext cx="7272899" cy="30962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342900" algn="ctr" rtl="0"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ct val="100000"/>
              <a:buFont typeface="Noto Symbol"/>
              <a:buChar char="▪"/>
            </a:pPr>
            <a:r>
              <a:rPr lang="es-ES" sz="3200" b="1" dirty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La Resolución </a:t>
            </a:r>
            <a:r>
              <a:rPr lang="es-ES" sz="3200" b="1" i="0" u="none" strike="noStrike" cap="none" baseline="0" dirty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autoriza a la Cooperativa a funcionar como tal bajo un número que perdurará</a:t>
            </a:r>
            <a:r>
              <a:rPr lang="es-ES" sz="3200" b="1" dirty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. </a:t>
            </a:r>
            <a:endParaRPr lang="es-ES" sz="3200" b="1" i="0" u="none" strike="noStrike" cap="none" baseline="0" dirty="0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6" name="Shape 236"/>
          <p:cNvSpPr txBox="1">
            <a:spLocks noGrp="1"/>
          </p:cNvSpPr>
          <p:nvPr>
            <p:ph type="ftr" sz="quarter" idx="11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25000"/>
              <a:buFontTx/>
              <a:buNone/>
              <a:tabLst/>
              <a:defRPr/>
            </a:pPr>
            <a:r>
              <a:rPr kumimoji="0" lang="es-ES" sz="14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Tec. Coop. Juan Ramiro</a:t>
            </a:r>
          </a:p>
        </p:txBody>
      </p:sp>
      <p:sp>
        <p:nvSpPr>
          <p:cNvPr id="239" name="Shape 239"/>
          <p:cNvSpPr/>
          <p:nvPr/>
        </p:nvSpPr>
        <p:spPr>
          <a:xfrm>
            <a:off x="155575" y="-144463"/>
            <a:ext cx="304799" cy="30480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0" name="Shape 240"/>
          <p:cNvSpPr txBox="1"/>
          <p:nvPr/>
        </p:nvSpPr>
        <p:spPr>
          <a:xfrm>
            <a:off x="4429124" y="3071810"/>
            <a:ext cx="4032448" cy="70788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25000"/>
              <a:buFontTx/>
              <a:buNone/>
              <a:tabLst/>
              <a:defRPr/>
            </a:pPr>
            <a:r>
              <a:rPr kumimoji="0" lang="es-ES" sz="4000" b="1" i="0" u="none" strike="noStrike" kern="0" cap="none" spc="0" normalizeH="0" baseline="0" noProof="0" dirty="0">
                <a:ln>
                  <a:noFill/>
                </a:ln>
                <a:solidFill>
                  <a:srgbClr val="637052">
                    <a:lumMod val="50000"/>
                  </a:srgbClr>
                </a:solidFill>
                <a:effectLst/>
                <a:uLnTx/>
                <a:uFillTx/>
                <a:latin typeface="Arial Black"/>
                <a:ea typeface="Arial Black"/>
                <a:cs typeface="Arial Black"/>
                <a:sym typeface="Arial Black"/>
              </a:rPr>
              <a:t>R 1……..T…..</a:t>
            </a:r>
          </a:p>
        </p:txBody>
      </p:sp>
      <p:sp>
        <p:nvSpPr>
          <p:cNvPr id="241" name="Shape 241"/>
          <p:cNvSpPr txBox="1"/>
          <p:nvPr/>
        </p:nvSpPr>
        <p:spPr>
          <a:xfrm>
            <a:off x="4857753" y="3929066"/>
            <a:ext cx="3746696" cy="20691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25000"/>
              <a:buFontTx/>
              <a:buNone/>
              <a:tabLst/>
              <a:defRPr/>
            </a:pPr>
            <a:r>
              <a:rPr kumimoji="0" lang="es-ES" sz="3200" b="1" i="0" u="none" strike="noStrike" kern="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Recuerde este número ya que es importante</a:t>
            </a:r>
            <a:r>
              <a:rPr kumimoji="0" lang="es-ES" sz="3200" b="1" i="0" u="none" strike="noStrike" kern="0" cap="none" spc="0" normalizeH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 para realizar diversos tramites. </a:t>
            </a:r>
            <a:endParaRPr kumimoji="0" lang="es-ES" sz="3200" b="1" i="0" u="none" strike="noStrike" kern="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2290" name="Picture 2" descr="Certificado digital de firma electrónica - ¿Qué es?"/>
          <p:cNvPicPr>
            <a:picLocks noChangeAspect="1" noChangeArrowheads="1"/>
          </p:cNvPicPr>
          <p:nvPr/>
        </p:nvPicPr>
        <p:blipFill>
          <a:blip r:embed="rId3"/>
          <a:srcRect l="20513" r="21794" b="14090"/>
          <a:stretch>
            <a:fillRect/>
          </a:stretch>
        </p:blipFill>
        <p:spPr bwMode="auto">
          <a:xfrm>
            <a:off x="0" y="2714620"/>
            <a:ext cx="3929090" cy="275036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510384901"/>
      </p:ext>
    </p:extLst>
  </p:cSld>
  <p:clrMapOvr>
    <a:masterClrMapping/>
  </p:clrMapOvr>
  <p:transition spd="slow">
    <p:cut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4 Diagrama"/>
          <p:cNvGraphicFramePr/>
          <p:nvPr/>
        </p:nvGraphicFramePr>
        <p:xfrm>
          <a:off x="457200" y="274638"/>
          <a:ext cx="7186634" cy="17970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F2C7AFE-4BFF-4E72-8E27-AE9AB78D66C5}" type="slidenum">
              <a:rPr lang="es-ES" smtClean="0"/>
              <a:pPr>
                <a:defRPr/>
              </a:pPr>
              <a:t>3</a:t>
            </a:fld>
            <a:endParaRPr lang="es-ES"/>
          </a:p>
        </p:txBody>
      </p:sp>
      <p:graphicFrame>
        <p:nvGraphicFramePr>
          <p:cNvPr id="7" name="6 Diagrama"/>
          <p:cNvGraphicFramePr/>
          <p:nvPr/>
        </p:nvGraphicFramePr>
        <p:xfrm>
          <a:off x="6143636" y="2428868"/>
          <a:ext cx="2857520" cy="228601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s-AR">
                <a:solidFill>
                  <a:prstClr val="white">
                    <a:shade val="50000"/>
                  </a:prstClr>
                </a:solidFill>
              </a:rPr>
              <a:t>Dirección de Cooperativas - Ministerio de Economía y Energía</a:t>
            </a:r>
            <a:endParaRPr lang="es-ES">
              <a:solidFill>
                <a:prstClr val="white">
                  <a:shade val="50000"/>
                </a:prstClr>
              </a:solidFill>
            </a:endParaRPr>
          </a:p>
        </p:txBody>
      </p:sp>
      <p:pic>
        <p:nvPicPr>
          <p:cNvPr id="2050" name="Picture 2" descr="Portal del Colegio Oficial de Trabajo Social de Granada - asamblea general"/>
          <p:cNvPicPr>
            <a:picLocks noChangeAspect="1" noChangeArrowheads="1"/>
          </p:cNvPicPr>
          <p:nvPr/>
        </p:nvPicPr>
        <p:blipFill>
          <a:blip r:embed="rId12"/>
          <a:srcRect t="30435"/>
          <a:stretch>
            <a:fillRect/>
          </a:stretch>
        </p:blipFill>
        <p:spPr bwMode="auto">
          <a:xfrm>
            <a:off x="285720" y="3071810"/>
            <a:ext cx="6270005" cy="214314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Shape 2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" name="Shape 247"/>
          <p:cNvSpPr txBox="1">
            <a:spLocks noGrp="1"/>
          </p:cNvSpPr>
          <p:nvPr>
            <p:ph type="ftr" sz="quarter" idx="11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25000"/>
              <a:buFontTx/>
              <a:buNone/>
              <a:tabLst/>
              <a:defRPr/>
            </a:pPr>
            <a:r>
              <a:rPr kumimoji="0" lang="es-ES" sz="14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Tec. Coop. Juan Ramiro</a:t>
            </a:r>
          </a:p>
        </p:txBody>
      </p:sp>
      <p:sp>
        <p:nvSpPr>
          <p:cNvPr id="248" name="Shape 248"/>
          <p:cNvSpPr txBox="1"/>
          <p:nvPr/>
        </p:nvSpPr>
        <p:spPr>
          <a:xfrm>
            <a:off x="285720" y="428604"/>
            <a:ext cx="4264023" cy="452431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25000"/>
              <a:buFontTx/>
              <a:buNone/>
              <a:tabLst/>
              <a:defRPr/>
            </a:pPr>
            <a:r>
              <a:rPr kumimoji="0" lang="es-ES" sz="3600" b="1" i="0" u="none" strike="noStrike" kern="0" cap="none" spc="0" normalizeH="0" baseline="0" noProof="0" dirty="0">
                <a:ln>
                  <a:noFill/>
                </a:ln>
                <a:solidFill>
                  <a:srgbClr val="FFFE49"/>
                </a:solidFill>
                <a:effectLst/>
                <a:uLnTx/>
                <a:uFillTx/>
                <a:latin typeface="Verdana"/>
                <a:ea typeface="Verdana"/>
                <a:cs typeface="Verdana"/>
                <a:sym typeface="Verdana"/>
              </a:rPr>
              <a:t>Conseguida la autorización, se debe realizar los trámites pertinentes ante ATM y AFIP para la inscripción de la cooperativa</a:t>
            </a:r>
            <a:r>
              <a:rPr kumimoji="0" lang="es-ES" sz="2800" b="1" i="0" u="none" strike="noStrike" kern="0" cap="none" spc="0" normalizeH="0" baseline="0" noProof="0" dirty="0">
                <a:ln>
                  <a:noFill/>
                </a:ln>
                <a:solidFill>
                  <a:srgbClr val="FFFE49"/>
                </a:solidFill>
                <a:effectLst/>
                <a:uLnTx/>
                <a:uFillTx/>
                <a:latin typeface="Verdana"/>
                <a:ea typeface="Verdana"/>
                <a:cs typeface="Verdana"/>
                <a:sym typeface="Verdana"/>
              </a:rPr>
              <a:t>.  </a:t>
            </a:r>
          </a:p>
        </p:txBody>
      </p:sp>
      <p:sp>
        <p:nvSpPr>
          <p:cNvPr id="249" name="Shape 249"/>
          <p:cNvSpPr/>
          <p:nvPr/>
        </p:nvSpPr>
        <p:spPr>
          <a:xfrm>
            <a:off x="155575" y="-144463"/>
            <a:ext cx="304799" cy="30480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0" name="Shape 250"/>
          <p:cNvSpPr/>
          <p:nvPr/>
        </p:nvSpPr>
        <p:spPr>
          <a:xfrm>
            <a:off x="307975" y="7937"/>
            <a:ext cx="304799" cy="30480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51" name="Shape 25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672182" y="1052737"/>
            <a:ext cx="3788299" cy="1332920"/>
          </a:xfrm>
          <a:prstGeom prst="rect">
            <a:avLst/>
          </a:prstGeom>
          <a:noFill/>
          <a:ln>
            <a:noFill/>
          </a:ln>
        </p:spPr>
      </p:pic>
      <p:pic>
        <p:nvPicPr>
          <p:cNvPr id="252" name="Shape 252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730175" y="2933239"/>
            <a:ext cx="3672299" cy="321539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288784507"/>
      </p:ext>
    </p:extLst>
  </p:cSld>
  <p:clrMapOvr>
    <a:masterClrMapping/>
  </p:clrMapOvr>
  <p:transition spd="slow"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" name="Shape 257"/>
          <p:cNvSpPr txBox="1">
            <a:spLocks noGrp="1"/>
          </p:cNvSpPr>
          <p:nvPr>
            <p:ph type="ftr" sz="quarter" idx="11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25000"/>
              <a:buFontTx/>
              <a:buNone/>
              <a:tabLst/>
              <a:defRPr/>
            </a:pPr>
            <a:r>
              <a:rPr kumimoji="0" lang="es-ES" sz="14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Tec. Coop. Juan Ramiro</a:t>
            </a:r>
          </a:p>
        </p:txBody>
      </p:sp>
      <p:grpSp>
        <p:nvGrpSpPr>
          <p:cNvPr id="2" name="Shape 258"/>
          <p:cNvGrpSpPr/>
          <p:nvPr/>
        </p:nvGrpSpPr>
        <p:grpSpPr>
          <a:xfrm>
            <a:off x="283792" y="500042"/>
            <a:ext cx="8583984" cy="5655021"/>
            <a:chOff x="324317" y="316067"/>
            <a:chExt cx="8583984" cy="5655021"/>
          </a:xfrm>
        </p:grpSpPr>
        <p:sp>
          <p:nvSpPr>
            <p:cNvPr id="259" name="Shape 259"/>
            <p:cNvSpPr/>
            <p:nvPr/>
          </p:nvSpPr>
          <p:spPr>
            <a:xfrm>
              <a:off x="1969319" y="316067"/>
              <a:ext cx="6938982" cy="5655021"/>
            </a:xfrm>
            <a:prstGeom prst="roundRect">
              <a:avLst>
                <a:gd name="adj" fmla="val 16667"/>
              </a:avLst>
            </a:prstGeom>
            <a:solidFill>
              <a:srgbClr val="002060"/>
            </a:solidFill>
            <a:ln w="2540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60" name="Shape 260"/>
            <p:cNvSpPr txBox="1"/>
            <p:nvPr/>
          </p:nvSpPr>
          <p:spPr>
            <a:xfrm>
              <a:off x="2237798" y="536710"/>
              <a:ext cx="6386873" cy="5102910"/>
            </a:xfrm>
            <a:prstGeom prst="rect">
              <a:avLst/>
            </a:prstGeom>
            <a:noFill/>
            <a:ln>
              <a:noFill/>
            </a:ln>
          </p:spPr>
          <p:txBody>
            <a:bodyPr lIns="1391400" tIns="106675" rIns="106675" bIns="10667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Pct val="25000"/>
                <a:buFontTx/>
                <a:buNone/>
                <a:tabLst/>
                <a:defRPr/>
              </a:pPr>
              <a:r>
                <a:rPr kumimoji="0" lang="es-ES" sz="2800" b="1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rPr>
                <a:t>Una vez que estos organismos otorgan los números correspondientes de </a:t>
              </a:r>
              <a:r>
                <a:rPr kumimoji="0" lang="es-ES" sz="2800" b="1" i="0" u="none" strike="noStrike" kern="0" cap="none" spc="0" normalizeH="0" baseline="0" noProof="0" dirty="0">
                  <a:ln>
                    <a:noFill/>
                  </a:ln>
                  <a:solidFill>
                    <a:srgbClr val="FFFF00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rPr>
                <a:t>CUIT e INGRESOS BRUTOS</a:t>
              </a:r>
              <a:r>
                <a:rPr kumimoji="0" lang="es-ES" sz="2800" b="1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rPr>
                <a:t>, se podrá pedir la </a:t>
              </a:r>
              <a:r>
                <a:rPr kumimoji="0" lang="es-ES" sz="2800" b="1" i="0" u="none" strike="noStrike" kern="0" cap="none" spc="0" normalizeH="0" baseline="0" noProof="0" dirty="0">
                  <a:ln>
                    <a:noFill/>
                  </a:ln>
                  <a:solidFill>
                    <a:srgbClr val="FFFF00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rPr>
                <a:t>DEVOLUCIÓN DEL DEPÓSITO DE GARANTÍA. </a:t>
              </a:r>
            </a:p>
            <a:p>
              <a:pPr marL="0" marR="0" lvl="0" indent="0" algn="l" defTabSz="914400" rtl="0" eaLnBrk="1" fontAlgn="auto" latinLnBrk="0" hangingPunct="1">
                <a:lnSpc>
                  <a:spcPct val="90000"/>
                </a:lnSpc>
                <a:spcBef>
                  <a:spcPts val="1120"/>
                </a:spcBef>
                <a:spcAft>
                  <a:spcPts val="84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1" name="Shape 261"/>
            <p:cNvSpPr/>
            <p:nvPr/>
          </p:nvSpPr>
          <p:spPr>
            <a:xfrm>
              <a:off x="324317" y="633029"/>
              <a:ext cx="2806713" cy="2795977"/>
            </a:xfrm>
            <a:prstGeom prst="ellipse">
              <a:avLst/>
            </a:prstGeom>
            <a:blipFill rotWithShape="1">
              <a:blip r:embed="rId3">
                <a:alphaModFix/>
              </a:blip>
              <a:stretch>
                <a:fillRect l="-16997" r="-16998"/>
              </a:stretch>
            </a:blipFill>
            <a:ln w="2540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035200203"/>
      </p:ext>
    </p:extLst>
  </p:cSld>
  <p:clrMapOvr>
    <a:masterClrMapping/>
  </p:clrMapOvr>
  <p:transition spd="slow">
    <p:cut/>
  </p:transition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0000"/>
            </a:gs>
            <a:gs pos="50000">
              <a:srgbClr val="0A128C"/>
            </a:gs>
            <a:gs pos="77000">
              <a:srgbClr val="181CC7"/>
            </a:gs>
            <a:gs pos="93000">
              <a:srgbClr val="7005D4"/>
            </a:gs>
            <a:gs pos="100000">
              <a:srgbClr val="8C3D91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>
                <a:solidFill>
                  <a:srgbClr val="FFFFFF"/>
                </a:solidFill>
              </a:rPr>
              <a:t>Tec. Coop. Juan Ramiro</a:t>
            </a:r>
          </a:p>
        </p:txBody>
      </p:sp>
      <p:sp>
        <p:nvSpPr>
          <p:cNvPr id="2" name="1 CuadroTexto"/>
          <p:cNvSpPr txBox="1"/>
          <p:nvPr/>
        </p:nvSpPr>
        <p:spPr>
          <a:xfrm>
            <a:off x="2786050" y="1285860"/>
            <a:ext cx="5847468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ES_tradnl" sz="3200" b="1" dirty="0"/>
              <a:t>Gracias por su tiempo… Recuerde que el  tramite debe ser realizado por los interesados y en todo el proceso puede solicitar asesoramiento gratuito del personal de la Dirección de Cooperativas</a:t>
            </a:r>
            <a:r>
              <a:rPr lang="es-ES_tradnl" sz="2800" b="1" dirty="0"/>
              <a:t>.   </a:t>
            </a:r>
            <a:endParaRPr lang="es-AR" sz="2800" b="1" dirty="0"/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428604"/>
            <a:ext cx="4203745" cy="2357454"/>
          </a:xfrm>
          <a:prstGeom prst="rect">
            <a:avLst/>
          </a:prstGeom>
          <a:ln>
            <a:headEnd/>
            <a:tailEnd/>
          </a:ln>
          <a:scene3d>
            <a:camera prst="perspectiveContrastingRightFacing"/>
            <a:lightRig rig="threePt" dir="t"/>
          </a:scene3d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</p:pic>
    </p:spTree>
    <p:extLst>
      <p:ext uri="{BB962C8B-B14F-4D97-AF65-F5344CB8AC3E}">
        <p14:creationId xmlns:p14="http://schemas.microsoft.com/office/powerpoint/2010/main" val="2832107543"/>
      </p:ext>
    </p:extLst>
  </p:cSld>
  <p:clrMapOvr>
    <a:masterClrMapping/>
  </p:clrMapOvr>
  <p:transition>
    <p:dissolve/>
  </p:transition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410869" y="1393017"/>
            <a:ext cx="6172200" cy="1285884"/>
          </a:xfrm>
        </p:spPr>
        <p:txBody>
          <a:bodyPr>
            <a:normAutofit fontScale="90000"/>
          </a:bodyPr>
          <a:lstStyle/>
          <a:p>
            <a:r>
              <a:rPr lang="es-AR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Por medio de la plataforma virtual de Ventanilla Única puede realizar muchos tramites.  </a:t>
            </a: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defRPr/>
            </a:pPr>
            <a:r>
              <a:rPr lang="es-AR" kern="0">
                <a:solidFill>
                  <a:prstClr val="black">
                    <a:tint val="75000"/>
                  </a:prstClr>
                </a:solidFill>
                <a:latin typeface="Arial"/>
                <a:cs typeface="Arial"/>
                <a:sym typeface="Arial"/>
              </a:rPr>
              <a:t>Dirección de Cooperativas - Ministerio de Economía y Energía</a:t>
            </a:r>
            <a:endParaRPr lang="es-ES" kern="0">
              <a:solidFill>
                <a:prstClr val="black">
                  <a:tint val="75000"/>
                </a:prstClr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defRPr/>
            </a:pPr>
            <a:fld id="{2F8933D5-AE5A-491B-838F-237DF231E2E6}" type="slidenum">
              <a:rPr lang="es-ES" kern="0">
                <a:solidFill>
                  <a:srgbClr val="90C226"/>
                </a:solidFill>
                <a:latin typeface="Arial"/>
                <a:cs typeface="Arial"/>
                <a:sym typeface="Arial"/>
              </a:rPr>
              <a:pPr defTabSz="685800"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t>33</a:t>
            </a:fld>
            <a:endParaRPr lang="es-ES" kern="0">
              <a:solidFill>
                <a:srgbClr val="90C226"/>
              </a:solidFill>
              <a:latin typeface="Arial"/>
              <a:cs typeface="Arial"/>
              <a:sym typeface="Arial"/>
            </a:endParaRPr>
          </a:p>
        </p:txBody>
      </p:sp>
      <p:pic>
        <p:nvPicPr>
          <p:cNvPr id="5" name="Picture 2" descr="C:\Users\User\Desktop\RAMIRO\WhatsApp Image 2021-01-26 at 14.55.26.jpeg"/>
          <p:cNvPicPr>
            <a:picLocks noChangeAspect="1" noChangeArrowheads="1"/>
          </p:cNvPicPr>
          <p:nvPr/>
        </p:nvPicPr>
        <p:blipFill>
          <a:blip r:embed="rId2"/>
          <a:srcRect t="21875" b="52083"/>
          <a:stretch>
            <a:fillRect/>
          </a:stretch>
        </p:blipFill>
        <p:spPr bwMode="auto">
          <a:xfrm>
            <a:off x="1260915" y="2946794"/>
            <a:ext cx="6467454" cy="267892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3726044196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828800" y="1178703"/>
            <a:ext cx="6172200" cy="857250"/>
          </a:xfrm>
        </p:spPr>
        <p:txBody>
          <a:bodyPr>
            <a:normAutofit fontScale="90000"/>
          </a:bodyPr>
          <a:lstStyle/>
          <a:p>
            <a:r>
              <a:rPr lang="es-ES" sz="4050" dirty="0">
                <a:solidFill>
                  <a:srgbClr val="990033"/>
                </a:solidFill>
              </a:rPr>
              <a:t>No dude en consultarnos…</a:t>
            </a:r>
          </a:p>
        </p:txBody>
      </p:sp>
      <p:pic>
        <p:nvPicPr>
          <p:cNvPr id="48133" name="Picture 5"/>
          <p:cNvPicPr>
            <a:picLocks noGrp="1" noChangeAspect="1" noChangeArrowheads="1"/>
          </p:cNvPicPr>
          <p:nvPr>
            <p:ph type="tbl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750331" y="2357430"/>
            <a:ext cx="3219564" cy="3319814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defRPr/>
            </a:pPr>
            <a:r>
              <a:rPr lang="es-AR" kern="0">
                <a:solidFill>
                  <a:prstClr val="black">
                    <a:tint val="75000"/>
                  </a:prstClr>
                </a:solidFill>
                <a:latin typeface="Arial"/>
                <a:cs typeface="Arial"/>
                <a:sym typeface="Arial"/>
              </a:rPr>
              <a:t>Dirección de Cooperativas - Ministerio de Economía y Energía</a:t>
            </a:r>
            <a:endParaRPr lang="es-ES" kern="0">
              <a:solidFill>
                <a:prstClr val="black">
                  <a:tint val="75000"/>
                </a:prstClr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defRPr/>
            </a:pPr>
            <a:fld id="{2F8933D5-AE5A-491B-838F-237DF231E2E6}" type="slidenum">
              <a:rPr lang="es-ES" kern="0">
                <a:solidFill>
                  <a:srgbClr val="90C226"/>
                </a:solidFill>
                <a:latin typeface="Arial"/>
                <a:cs typeface="Arial"/>
                <a:sym typeface="Arial"/>
              </a:rPr>
              <a:pPr defTabSz="685800"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t>34</a:t>
            </a:fld>
            <a:endParaRPr lang="es-ES" kern="0">
              <a:solidFill>
                <a:srgbClr val="90C226"/>
              </a:solidFill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86390682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7 Marcador de contenido"/>
          <p:cNvSpPr>
            <a:spLocks noGrp="1"/>
          </p:cNvSpPr>
          <p:nvPr>
            <p:ph idx="1"/>
          </p:nvPr>
        </p:nvSpPr>
        <p:spPr>
          <a:xfrm>
            <a:off x="428596" y="1571612"/>
            <a:ext cx="4572032" cy="4714908"/>
          </a:xfrm>
          <a:blipFill>
            <a:blip r:embed="rId2"/>
            <a:tile tx="0" ty="0" sx="100000" sy="100000" flip="none" algn="tl"/>
          </a:blipFill>
        </p:spPr>
        <p:txBody>
          <a:bodyPr>
            <a:normAutofit fontScale="47500" lnSpcReduction="20000"/>
          </a:bodyPr>
          <a:lstStyle/>
          <a:p>
            <a:endParaRPr lang="es-ES" sz="3200" b="1" dirty="0">
              <a:solidFill>
                <a:schemeClr val="bg1"/>
              </a:solidFill>
              <a:latin typeface="+mj-lt"/>
            </a:endParaRPr>
          </a:p>
          <a:p>
            <a:pPr algn="r">
              <a:lnSpc>
                <a:spcPct val="160000"/>
              </a:lnSpc>
            </a:pPr>
            <a:r>
              <a:rPr lang="es-ES" sz="4400" b="1" dirty="0">
                <a:solidFill>
                  <a:srgbClr val="CC0066"/>
                </a:solidFill>
                <a:latin typeface="Arial" pitchFamily="34" charset="0"/>
                <a:cs typeface="Arial" pitchFamily="34" charset="0"/>
              </a:rPr>
              <a:t>El curso de capacitación que se otorga esta dirigido a aquellas personas interesadas en conocer las características fundamentales de la figura cooperativa y los requisitos esenciales para constituir este tipo de organizaciones. </a:t>
            </a:r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/>
              <a:t>Tec. Juan G. Ramiro</a:t>
            </a:r>
          </a:p>
        </p:txBody>
      </p:sp>
      <p:pic>
        <p:nvPicPr>
          <p:cNvPr id="1026" name="Picture 2" descr="C:\Users\Usuario\Documents\TEOCRATICO\teocratico\vemos por fe no por vista.jpg"/>
          <p:cNvPicPr>
            <a:picLocks noChangeAspect="1" noChangeArrowheads="1"/>
          </p:cNvPicPr>
          <p:nvPr/>
        </p:nvPicPr>
        <p:blipFill>
          <a:blip r:embed="rId3"/>
          <a:srcRect l="18750" r="13749"/>
          <a:stretch>
            <a:fillRect/>
          </a:stretch>
        </p:blipFill>
        <p:spPr bwMode="auto">
          <a:xfrm>
            <a:off x="5286348" y="1000108"/>
            <a:ext cx="3857652" cy="28575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2" name="11 Rectángulo"/>
          <p:cNvSpPr/>
          <p:nvPr/>
        </p:nvSpPr>
        <p:spPr>
          <a:xfrm>
            <a:off x="357158" y="214290"/>
            <a:ext cx="468589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5400" b="0" cap="none" spc="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Recordemos...</a:t>
            </a:r>
          </a:p>
        </p:txBody>
      </p:sp>
      <p:sp>
        <p:nvSpPr>
          <p:cNvPr id="13" name="7 Marcador de contenido"/>
          <p:cNvSpPr txBox="1">
            <a:spLocks/>
          </p:cNvSpPr>
          <p:nvPr/>
        </p:nvSpPr>
        <p:spPr>
          <a:xfrm>
            <a:off x="5148064" y="4214818"/>
            <a:ext cx="3414940" cy="2000264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</p:spPr>
        <p:txBody>
          <a:bodyPr vert="horz">
            <a:noAutofit/>
          </a:bodyPr>
          <a:lstStyle/>
          <a:p>
            <a:pPr marL="548640" marR="0" lvl="0" indent="-41148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SzPct val="65000"/>
              <a:buFont typeface="Wingdings 2"/>
              <a:buChar char=""/>
              <a:tabLst/>
              <a:defRPr/>
            </a:pPr>
            <a:r>
              <a:rPr lang="es-ES" sz="2000" b="1" dirty="0">
                <a:solidFill>
                  <a:srgbClr val="333399"/>
                </a:solidFill>
                <a:latin typeface="+mj-lt"/>
              </a:rPr>
              <a:t>Resolución  INAES </a:t>
            </a:r>
          </a:p>
          <a:p>
            <a:pPr marL="548640" marR="0" lvl="0" indent="-41148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SzPct val="65000"/>
              <a:buFont typeface="Wingdings 2"/>
              <a:buChar char=""/>
              <a:tabLst/>
              <a:defRPr/>
            </a:pPr>
            <a:r>
              <a:rPr lang="es-ES" sz="2000" b="1" dirty="0">
                <a:solidFill>
                  <a:srgbClr val="333399"/>
                </a:solidFill>
                <a:latin typeface="+mj-lt"/>
              </a:rPr>
              <a:t> nº 2037/03</a:t>
            </a:r>
          </a:p>
          <a:p>
            <a:pPr marL="548640" lvl="0" indent="-411480" fontAlgn="auto">
              <a:spcBef>
                <a:spcPct val="2000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SzPct val="65000"/>
              <a:buFont typeface="Wingdings 2"/>
              <a:buChar char=""/>
            </a:pPr>
            <a:r>
              <a:rPr lang="es-ES" sz="2000" b="1" dirty="0">
                <a:solidFill>
                  <a:srgbClr val="333399"/>
                </a:solidFill>
                <a:latin typeface="+mj-lt"/>
              </a:rPr>
              <a:t>Resolución </a:t>
            </a:r>
            <a:r>
              <a:rPr lang="es-ES" sz="2000" b="1">
                <a:solidFill>
                  <a:srgbClr val="333399"/>
                </a:solidFill>
                <a:latin typeface="+mj-lt"/>
              </a:rPr>
              <a:t>9 /2019</a:t>
            </a:r>
            <a:endParaRPr kumimoji="0" lang="es-ES" sz="2000" b="1" i="0" u="none" strike="noStrike" kern="1200" cap="none" spc="0" normalizeH="0" baseline="0" noProof="0" dirty="0">
              <a:ln>
                <a:noFill/>
              </a:ln>
              <a:solidFill>
                <a:srgbClr val="333399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770" decel="1000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9" dur="770" decel="1000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20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21" dur="77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22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3" dur="77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24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DirCooperativas\Desktop\COOPERATIVAS ESCOLARES\dibujos\233835_600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1802" y="1857364"/>
            <a:ext cx="5850369" cy="433396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1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  <a:reflection blurRad="6350" stA="50000" endA="300" endPos="38500" dist="50800" dir="5400000" sy="-100000" algn="bl" rotWithShape="0"/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2" name="1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dirty="0" err="1">
                <a:solidFill>
                  <a:srgbClr val="FFFF00"/>
                </a:solidFill>
              </a:rPr>
              <a:t>Tec</a:t>
            </a:r>
            <a:r>
              <a:rPr lang="es-ES" dirty="0">
                <a:solidFill>
                  <a:srgbClr val="FFFF00"/>
                </a:solidFill>
              </a:rPr>
              <a:t>. </a:t>
            </a:r>
            <a:r>
              <a:rPr lang="es-ES" dirty="0" err="1">
                <a:solidFill>
                  <a:srgbClr val="FFFF00"/>
                </a:solidFill>
              </a:rPr>
              <a:t>Coop</a:t>
            </a:r>
            <a:r>
              <a:rPr lang="es-ES" dirty="0">
                <a:solidFill>
                  <a:srgbClr val="FFFF00"/>
                </a:solidFill>
              </a:rPr>
              <a:t>. Juan G. Ramiro</a:t>
            </a:r>
          </a:p>
        </p:txBody>
      </p:sp>
      <p:pic>
        <p:nvPicPr>
          <p:cNvPr id="24579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600533">
            <a:off x="93158" y="4810207"/>
            <a:ext cx="3832930" cy="1211099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195549589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chemeClr val="bg2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237450" y="278510"/>
            <a:ext cx="4752528" cy="3024336"/>
          </a:xfrm>
        </p:spPr>
        <p:txBody>
          <a:bodyPr>
            <a:normAutofit fontScale="92500" lnSpcReduction="10000"/>
          </a:bodyPr>
          <a:lstStyle/>
          <a:p>
            <a:pPr marL="137160" indent="0">
              <a:buNone/>
            </a:pPr>
            <a:r>
              <a:rPr lang="es-ES_tradnl" sz="3200" b="1" dirty="0">
                <a:latin typeface="+mj-lt"/>
              </a:rPr>
              <a:t>El COOPERATIVISMO</a:t>
            </a:r>
          </a:p>
          <a:p>
            <a:pPr marL="137160" indent="0">
              <a:buNone/>
            </a:pPr>
            <a:r>
              <a:rPr lang="es-ES_tradnl" b="1" dirty="0">
                <a:latin typeface="+mj-lt"/>
              </a:rPr>
              <a:t>bien entendido es una herramienta útil para satisfacer necesidades y mejorar la calidad de vida</a:t>
            </a:r>
            <a:endParaRPr lang="es-AR" b="1" dirty="0">
              <a:latin typeface="+mj-lt"/>
            </a:endParaRPr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s-ES">
                <a:solidFill>
                  <a:prstClr val="white">
                    <a:shade val="50000"/>
                  </a:prstClr>
                </a:solidFill>
              </a:rPr>
              <a:t>Tec. Juan G. Ramiro</a:t>
            </a:r>
          </a:p>
        </p:txBody>
      </p:sp>
      <p:pic>
        <p:nvPicPr>
          <p:cNvPr id="21506" name="Picture 2" descr="http://www.estudioscooperativos.unlugar.com/index_archivos/image025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282" y="1826571"/>
            <a:ext cx="3714776" cy="3792984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508" name="Picture 4" descr="http://www.copesnaltda.com.ar/admin/editor/UserFiles/Image/dia_coop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8292" y="3140968"/>
            <a:ext cx="3792139" cy="290461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5" name="4 Flecha curvada hacia la derecha"/>
          <p:cNvSpPr/>
          <p:nvPr/>
        </p:nvSpPr>
        <p:spPr>
          <a:xfrm rot="17631803">
            <a:off x="3686438" y="4230730"/>
            <a:ext cx="1102027" cy="1983931"/>
          </a:xfrm>
          <a:prstGeom prst="curvedRightArrow">
            <a:avLst>
              <a:gd name="adj1" fmla="val 24071"/>
              <a:gd name="adj2" fmla="val 50000"/>
              <a:gd name="adj3" fmla="val 25000"/>
            </a:avLst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ct val="20000"/>
              </a:spcBef>
            </a:pPr>
            <a:endParaRPr lang="es-AR" sz="2800">
              <a:solidFill>
                <a:prstClr val="white"/>
              </a:solidFill>
            </a:endParaRPr>
          </a:p>
        </p:txBody>
      </p:sp>
      <p:sp>
        <p:nvSpPr>
          <p:cNvPr id="2" name="1 CuadroTexto"/>
          <p:cNvSpPr txBox="1"/>
          <p:nvPr/>
        </p:nvSpPr>
        <p:spPr>
          <a:xfrm>
            <a:off x="539553" y="404664"/>
            <a:ext cx="309634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ct val="20000"/>
              </a:spcBef>
            </a:pPr>
            <a:r>
              <a:rPr lang="es-ES_tradnl" sz="2800" dirty="0">
                <a:solidFill>
                  <a:prstClr val="white"/>
                </a:solidFill>
                <a:latin typeface="Lucida Sans"/>
              </a:rPr>
              <a:t>Tenga en cuenta…</a:t>
            </a:r>
            <a:endParaRPr lang="es-AR" sz="2800" dirty="0">
              <a:solidFill>
                <a:prstClr val="white"/>
              </a:solidFill>
              <a:latin typeface="Lucida Sans"/>
            </a:endParaRPr>
          </a:p>
        </p:txBody>
      </p:sp>
    </p:spTree>
    <p:extLst>
      <p:ext uri="{BB962C8B-B14F-4D97-AF65-F5344CB8AC3E}">
        <p14:creationId xmlns:p14="http://schemas.microsoft.com/office/powerpoint/2010/main" val="40414885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15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15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15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8" name="Picture 4" descr="Imagen relacionada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643438" y="1785926"/>
            <a:ext cx="3962418" cy="3962418"/>
          </a:xfrm>
          <a:prstGeom prst="rect">
            <a:avLst/>
          </a:prstGeom>
          <a:noFill/>
        </p:spPr>
      </p:pic>
      <p:sp>
        <p:nvSpPr>
          <p:cNvPr id="8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/>
              <a:t>Tec. Coop. Juan Ramiro</a:t>
            </a:r>
          </a:p>
        </p:txBody>
      </p:sp>
      <p:sp>
        <p:nvSpPr>
          <p:cNvPr id="119814" name="Text Box 6"/>
          <p:cNvSpPr txBox="1">
            <a:spLocks noChangeArrowheads="1"/>
          </p:cNvSpPr>
          <p:nvPr/>
        </p:nvSpPr>
        <p:spPr bwMode="auto">
          <a:xfrm>
            <a:off x="857224" y="4429132"/>
            <a:ext cx="2663825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s-PE" sz="2000" b="1" dirty="0"/>
              <a:t>Tenga en cuenta lo siguiente instrucciones</a:t>
            </a:r>
            <a:endParaRPr lang="es-ES" sz="2000" b="1" dirty="0"/>
          </a:p>
        </p:txBody>
      </p:sp>
      <p:sp>
        <p:nvSpPr>
          <p:cNvPr id="119812" name="AutoShape 4"/>
          <p:cNvSpPr>
            <a:spLocks noChangeArrowheads="1"/>
          </p:cNvSpPr>
          <p:nvPr/>
        </p:nvSpPr>
        <p:spPr bwMode="auto">
          <a:xfrm>
            <a:off x="714348" y="571480"/>
            <a:ext cx="3744912" cy="2571768"/>
          </a:xfrm>
          <a:prstGeom prst="wedgeEllipseCallout">
            <a:avLst>
              <a:gd name="adj1" fmla="val 64032"/>
              <a:gd name="adj2" fmla="val 78657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/>
          <a:lstStyle/>
          <a:p>
            <a:pPr algn="ctr"/>
            <a:endParaRPr lang="es-ES"/>
          </a:p>
        </p:txBody>
      </p:sp>
      <p:sp>
        <p:nvSpPr>
          <p:cNvPr id="119813" name="Text Box 5"/>
          <p:cNvSpPr txBox="1">
            <a:spLocks noChangeArrowheads="1"/>
          </p:cNvSpPr>
          <p:nvPr/>
        </p:nvSpPr>
        <p:spPr bwMode="auto">
          <a:xfrm>
            <a:off x="1285852" y="1142984"/>
            <a:ext cx="2736850" cy="138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s-PE" sz="2800" b="1" dirty="0"/>
              <a:t>¿Cómo se constituye una cooperativa?</a:t>
            </a:r>
            <a:endParaRPr lang="es-ES" sz="2800" b="1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5398978"/>
          </a:xfrm>
        </p:spPr>
        <p:txBody>
          <a:bodyPr>
            <a:normAutofit fontScale="92500" lnSpcReduction="20000"/>
          </a:bodyPr>
          <a:lstStyle/>
          <a:p>
            <a:endParaRPr lang="es-ES" dirty="0"/>
          </a:p>
          <a:p>
            <a:r>
              <a:rPr lang="es-ES" b="1" dirty="0">
                <a:solidFill>
                  <a:schemeClr val="accent5"/>
                </a:solidFill>
              </a:rPr>
              <a:t>Es importante visualizar que los asociados demuestren tener una voluntad asociativa, es decir, emprender en conjunto un Proyecto Colectivo que implicará: </a:t>
            </a:r>
          </a:p>
          <a:p>
            <a:endParaRPr lang="es-AR" b="1" dirty="0"/>
          </a:p>
          <a:p>
            <a:r>
              <a:rPr lang="es-ES" b="1" dirty="0">
                <a:solidFill>
                  <a:schemeClr val="accent3"/>
                </a:solidFill>
              </a:rPr>
              <a:t>Tener definido el objeto social</a:t>
            </a:r>
          </a:p>
          <a:p>
            <a:endParaRPr lang="es-AR" b="1" dirty="0"/>
          </a:p>
          <a:p>
            <a:r>
              <a:rPr lang="es-ES" b="1" dirty="0">
                <a:solidFill>
                  <a:schemeClr val="accent1"/>
                </a:solidFill>
              </a:rPr>
              <a:t>Tomar decisiones en forma democrática y comprometerse </a:t>
            </a:r>
            <a:r>
              <a:rPr lang="es-ES" b="1" dirty="0" err="1">
                <a:solidFill>
                  <a:schemeClr val="accent1"/>
                </a:solidFill>
              </a:rPr>
              <a:t>asu</a:t>
            </a:r>
            <a:r>
              <a:rPr lang="es-ES" b="1" dirty="0">
                <a:solidFill>
                  <a:schemeClr val="accent1"/>
                </a:solidFill>
              </a:rPr>
              <a:t> cumplimiento. </a:t>
            </a:r>
          </a:p>
          <a:p>
            <a:endParaRPr lang="es-AR" b="1" dirty="0"/>
          </a:p>
          <a:p>
            <a:r>
              <a:rPr lang="es-ES" b="1" dirty="0">
                <a:solidFill>
                  <a:srgbClr val="CC0066"/>
                </a:solidFill>
              </a:rPr>
              <a:t>Asumir responsabilidades por el éxito o fracaso del emprendimiento</a:t>
            </a:r>
            <a:endParaRPr lang="es-AR" b="1" dirty="0">
              <a:solidFill>
                <a:srgbClr val="CC0066"/>
              </a:solidFill>
            </a:endParaRPr>
          </a:p>
          <a:p>
            <a:pPr>
              <a:buNone/>
            </a:pPr>
            <a:r>
              <a:rPr lang="es-ES" dirty="0"/>
              <a:t> </a:t>
            </a:r>
            <a:endParaRPr lang="es-AR" dirty="0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s-ES">
                <a:solidFill>
                  <a:prstClr val="white">
                    <a:shade val="50000"/>
                  </a:prstClr>
                </a:solidFill>
              </a:rPr>
              <a:t>Tec. Juan G. Ramiro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5398978"/>
          </a:xfrm>
        </p:spPr>
        <p:txBody>
          <a:bodyPr>
            <a:normAutofit fontScale="62500" lnSpcReduction="20000"/>
          </a:bodyPr>
          <a:lstStyle/>
          <a:p>
            <a:endParaRPr lang="es-ES" dirty="0"/>
          </a:p>
          <a:p>
            <a:endParaRPr lang="es-ES" dirty="0"/>
          </a:p>
          <a:p>
            <a:r>
              <a:rPr lang="es-ES" sz="3800" b="1" dirty="0">
                <a:solidFill>
                  <a:schemeClr val="accent2"/>
                </a:solidFill>
              </a:rPr>
              <a:t>Aportar tareas y recursos para el objetivo común.</a:t>
            </a:r>
          </a:p>
          <a:p>
            <a:pPr>
              <a:buNone/>
            </a:pPr>
            <a:r>
              <a:rPr lang="es-ES" sz="3800" b="1" dirty="0"/>
              <a:t> </a:t>
            </a:r>
            <a:endParaRPr lang="es-AR" sz="3800" b="1" dirty="0"/>
          </a:p>
          <a:p>
            <a:r>
              <a:rPr lang="es-ES" sz="3800" b="1" dirty="0">
                <a:solidFill>
                  <a:srgbClr val="0070C0"/>
                </a:solidFill>
              </a:rPr>
              <a:t>Visualizar un proyecto económico viable y sustentable en el tiempo, es decir, que haya un mercado en el cual la cooperativa pueda competir con productos o servicios con calidad y precio.</a:t>
            </a:r>
          </a:p>
          <a:p>
            <a:endParaRPr lang="es-AR" sz="3800" b="1" dirty="0"/>
          </a:p>
          <a:p>
            <a:r>
              <a:rPr lang="es-ES" sz="3800" b="1" dirty="0">
                <a:solidFill>
                  <a:schemeClr val="accent5"/>
                </a:solidFill>
              </a:rPr>
              <a:t>Que se cuenten con recursos para aportar al financiamiento de la obra a emprender hasta que la actividad de la cooperativa genere ingresos suficientes para cubrir todos los gastos de su funcionamiento. </a:t>
            </a:r>
            <a:endParaRPr lang="es-AR" sz="3800" b="1" dirty="0">
              <a:solidFill>
                <a:schemeClr val="accent5"/>
              </a:solidFill>
            </a:endParaRPr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s-ES">
                <a:solidFill>
                  <a:prstClr val="white">
                    <a:shade val="50000"/>
                  </a:prstClr>
                </a:solidFill>
              </a:rPr>
              <a:t>Tec. Juan G. Ramiro</a:t>
            </a:r>
          </a:p>
        </p:txBody>
      </p:sp>
    </p:spTree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6|1.2|1.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6|1.2|1.1"/>
</p:tagLst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4.jpeg" /></Relationships>
</file>

<file path=ppt/theme/_rels/them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5.jpeg" /></Relationships>
</file>

<file path=ppt/theme/_rels/them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6.jpeg" /></Relationships>
</file>

<file path=ppt/theme/theme1.xml><?xml version="1.0" encoding="utf-8"?>
<a:theme xmlns:a="http://schemas.openxmlformats.org/drawingml/2006/main" name="Haz de luz">
  <a:themeElements>
    <a:clrScheme name="Haz de luz 2">
      <a:dk1>
        <a:srgbClr val="000080"/>
      </a:dk1>
      <a:lt1>
        <a:srgbClr val="FFFFFF"/>
      </a:lt1>
      <a:dk2>
        <a:srgbClr val="000099"/>
      </a:dk2>
      <a:lt2>
        <a:srgbClr val="FFFFFF"/>
      </a:lt2>
      <a:accent1>
        <a:srgbClr val="3366FF"/>
      </a:accent1>
      <a:accent2>
        <a:srgbClr val="7B46D0"/>
      </a:accent2>
      <a:accent3>
        <a:srgbClr val="AAAACA"/>
      </a:accent3>
      <a:accent4>
        <a:srgbClr val="DADADA"/>
      </a:accent4>
      <a:accent5>
        <a:srgbClr val="ADB8FF"/>
      </a:accent5>
      <a:accent6>
        <a:srgbClr val="6F3FBC"/>
      </a:accent6>
      <a:hlink>
        <a:srgbClr val="86D1EC"/>
      </a:hlink>
      <a:folHlink>
        <a:srgbClr val="45C984"/>
      </a:folHlink>
    </a:clrScheme>
    <a:fontScheme name="Haz de luz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FCC99">
            <a:alpha val="95000"/>
          </a:srgbClr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s-AR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FCC99">
            <a:alpha val="95000"/>
          </a:srgbClr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s-AR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Haz de luz 1">
        <a:dk1>
          <a:srgbClr val="1A006C"/>
        </a:dk1>
        <a:lt1>
          <a:srgbClr val="FFFFFF"/>
        </a:lt1>
        <a:dk2>
          <a:srgbClr val="000066"/>
        </a:dk2>
        <a:lt2>
          <a:srgbClr val="CCCCFF"/>
        </a:lt2>
        <a:accent1>
          <a:srgbClr val="0099CC"/>
        </a:accent1>
        <a:accent2>
          <a:srgbClr val="6600CC"/>
        </a:accent2>
        <a:accent3>
          <a:srgbClr val="AAAAB8"/>
        </a:accent3>
        <a:accent4>
          <a:srgbClr val="DADADA"/>
        </a:accent4>
        <a:accent5>
          <a:srgbClr val="AACAE2"/>
        </a:accent5>
        <a:accent6>
          <a:srgbClr val="5C00B9"/>
        </a:accent6>
        <a:hlink>
          <a:srgbClr val="9999FF"/>
        </a:hlink>
        <a:folHlink>
          <a:srgbClr val="33CC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Haz de luz 2">
        <a:dk1>
          <a:srgbClr val="000080"/>
        </a:dk1>
        <a:lt1>
          <a:srgbClr val="FFFFFF"/>
        </a:lt1>
        <a:dk2>
          <a:srgbClr val="000099"/>
        </a:dk2>
        <a:lt2>
          <a:srgbClr val="FFFFFF"/>
        </a:lt2>
        <a:accent1>
          <a:srgbClr val="3366FF"/>
        </a:accent1>
        <a:accent2>
          <a:srgbClr val="7B46D0"/>
        </a:accent2>
        <a:accent3>
          <a:srgbClr val="AAAACA"/>
        </a:accent3>
        <a:accent4>
          <a:srgbClr val="DADADA"/>
        </a:accent4>
        <a:accent5>
          <a:srgbClr val="ADB8FF"/>
        </a:accent5>
        <a:accent6>
          <a:srgbClr val="6F3FBC"/>
        </a:accent6>
        <a:hlink>
          <a:srgbClr val="86D1EC"/>
        </a:hlink>
        <a:folHlink>
          <a:srgbClr val="45C98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Haz de luz 3">
        <a:dk1>
          <a:srgbClr val="3F4873"/>
        </a:dk1>
        <a:lt1>
          <a:srgbClr val="FFFFFF"/>
        </a:lt1>
        <a:dk2>
          <a:srgbClr val="4F598D"/>
        </a:dk2>
        <a:lt2>
          <a:srgbClr val="CCECFF"/>
        </a:lt2>
        <a:accent1>
          <a:srgbClr val="0099CC"/>
        </a:accent1>
        <a:accent2>
          <a:srgbClr val="4C8470"/>
        </a:accent2>
        <a:accent3>
          <a:srgbClr val="B2B5C5"/>
        </a:accent3>
        <a:accent4>
          <a:srgbClr val="DADADA"/>
        </a:accent4>
        <a:accent5>
          <a:srgbClr val="AACAE2"/>
        </a:accent5>
        <a:accent6>
          <a:srgbClr val="447765"/>
        </a:accent6>
        <a:hlink>
          <a:srgbClr val="99CC00"/>
        </a:hlink>
        <a:folHlink>
          <a:srgbClr val="96A4C8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Haz de luz 4">
        <a:dk1>
          <a:srgbClr val="006E6B"/>
        </a:dk1>
        <a:lt1>
          <a:srgbClr val="FFFFFF"/>
        </a:lt1>
        <a:dk2>
          <a:srgbClr val="008080"/>
        </a:dk2>
        <a:lt2>
          <a:srgbClr val="E2EFCD"/>
        </a:lt2>
        <a:accent1>
          <a:srgbClr val="33CCCC"/>
        </a:accent1>
        <a:accent2>
          <a:srgbClr val="6352B8"/>
        </a:accent2>
        <a:accent3>
          <a:srgbClr val="AAC0C0"/>
        </a:accent3>
        <a:accent4>
          <a:srgbClr val="DADADA"/>
        </a:accent4>
        <a:accent5>
          <a:srgbClr val="ADE2E2"/>
        </a:accent5>
        <a:accent6>
          <a:srgbClr val="5949A6"/>
        </a:accent6>
        <a:hlink>
          <a:srgbClr val="CCFFFF"/>
        </a:hlink>
        <a:folHlink>
          <a:srgbClr val="99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Haz de luz 5">
        <a:dk1>
          <a:srgbClr val="48562C"/>
        </a:dk1>
        <a:lt1>
          <a:srgbClr val="FFFFFF"/>
        </a:lt1>
        <a:dk2>
          <a:srgbClr val="546434"/>
        </a:dk2>
        <a:lt2>
          <a:srgbClr val="FFFFCC"/>
        </a:lt2>
        <a:accent1>
          <a:srgbClr val="7B8A6E"/>
        </a:accent1>
        <a:accent2>
          <a:srgbClr val="527C3A"/>
        </a:accent2>
        <a:accent3>
          <a:srgbClr val="B3B8AE"/>
        </a:accent3>
        <a:accent4>
          <a:srgbClr val="DADADA"/>
        </a:accent4>
        <a:accent5>
          <a:srgbClr val="BFC4BA"/>
        </a:accent5>
        <a:accent6>
          <a:srgbClr val="497034"/>
        </a:accent6>
        <a:hlink>
          <a:srgbClr val="55B55E"/>
        </a:hlink>
        <a:folHlink>
          <a:srgbClr val="85B3B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Haz de luz 6">
        <a:dk1>
          <a:srgbClr val="96B29E"/>
        </a:dk1>
        <a:lt1>
          <a:srgbClr val="FFFFFF"/>
        </a:lt1>
        <a:dk2>
          <a:srgbClr val="A5BDAC"/>
        </a:dk2>
        <a:lt2>
          <a:srgbClr val="FFFFCC"/>
        </a:lt2>
        <a:accent1>
          <a:srgbClr val="4E8880"/>
        </a:accent1>
        <a:accent2>
          <a:srgbClr val="2F71B9"/>
        </a:accent2>
        <a:accent3>
          <a:srgbClr val="CFDBD2"/>
        </a:accent3>
        <a:accent4>
          <a:srgbClr val="DADADA"/>
        </a:accent4>
        <a:accent5>
          <a:srgbClr val="B2C3C0"/>
        </a:accent5>
        <a:accent6>
          <a:srgbClr val="2A66A7"/>
        </a:accent6>
        <a:hlink>
          <a:srgbClr val="9DC0E7"/>
        </a:hlink>
        <a:folHlink>
          <a:srgbClr val="54CA8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Haz de luz 7">
        <a:dk1>
          <a:srgbClr val="D49C00"/>
        </a:dk1>
        <a:lt1>
          <a:srgbClr val="FFFFFF"/>
        </a:lt1>
        <a:dk2>
          <a:srgbClr val="CC9900"/>
        </a:dk2>
        <a:lt2>
          <a:srgbClr val="CEBD40"/>
        </a:lt2>
        <a:accent1>
          <a:srgbClr val="CC6600"/>
        </a:accent1>
        <a:accent2>
          <a:srgbClr val="808000"/>
        </a:accent2>
        <a:accent3>
          <a:srgbClr val="E2CAAA"/>
        </a:accent3>
        <a:accent4>
          <a:srgbClr val="DADADA"/>
        </a:accent4>
        <a:accent5>
          <a:srgbClr val="E2B8AA"/>
        </a:accent5>
        <a:accent6>
          <a:srgbClr val="737300"/>
        </a:accent6>
        <a:hlink>
          <a:srgbClr val="FF990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Haz de luz 8">
        <a:dk1>
          <a:srgbClr val="881700"/>
        </a:dk1>
        <a:lt1>
          <a:srgbClr val="FAF9E6"/>
        </a:lt1>
        <a:dk2>
          <a:srgbClr val="990000"/>
        </a:dk2>
        <a:lt2>
          <a:srgbClr val="EADC78"/>
        </a:lt2>
        <a:accent1>
          <a:srgbClr val="FF6600"/>
        </a:accent1>
        <a:accent2>
          <a:srgbClr val="B86D52"/>
        </a:accent2>
        <a:accent3>
          <a:srgbClr val="CAAAAA"/>
        </a:accent3>
        <a:accent4>
          <a:srgbClr val="D6D5C4"/>
        </a:accent4>
        <a:accent5>
          <a:srgbClr val="FFB8AA"/>
        </a:accent5>
        <a:accent6>
          <a:srgbClr val="A66249"/>
        </a:accent6>
        <a:hlink>
          <a:srgbClr val="D78D15"/>
        </a:hlink>
        <a:folHlink>
          <a:srgbClr val="C6B37E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Haz de luz 9">
        <a:dk1>
          <a:srgbClr val="000000"/>
        </a:dk1>
        <a:lt1>
          <a:srgbClr val="FFFFFF"/>
        </a:lt1>
        <a:dk2>
          <a:srgbClr val="000000"/>
        </a:dk2>
        <a:lt2>
          <a:srgbClr val="DDDDDD"/>
        </a:lt2>
        <a:accent1>
          <a:srgbClr val="E6F5F6"/>
        </a:accent1>
        <a:accent2>
          <a:srgbClr val="A5E1A8"/>
        </a:accent2>
        <a:accent3>
          <a:srgbClr val="FFFFFF"/>
        </a:accent3>
        <a:accent4>
          <a:srgbClr val="000000"/>
        </a:accent4>
        <a:accent5>
          <a:srgbClr val="F0F9FA"/>
        </a:accent5>
        <a:accent6>
          <a:srgbClr val="95CC98"/>
        </a:accent6>
        <a:hlink>
          <a:srgbClr val="5B00B6"/>
        </a:hlink>
        <a:folHlink>
          <a:srgbClr val="34988E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Vértice">
  <a:themeElements>
    <a:clrScheme name="Vértice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Vértice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Vértice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Capas de cristal">
  <a:themeElements>
    <a:clrScheme name="Capas de cristal 4">
      <a:dk1>
        <a:srgbClr val="006600"/>
      </a:dk1>
      <a:lt1>
        <a:srgbClr val="FFFFFF"/>
      </a:lt1>
      <a:dk2>
        <a:srgbClr val="008000"/>
      </a:dk2>
      <a:lt2>
        <a:srgbClr val="FFFFB7"/>
      </a:lt2>
      <a:accent1>
        <a:srgbClr val="99CC00"/>
      </a:accent1>
      <a:accent2>
        <a:srgbClr val="00CC00"/>
      </a:accent2>
      <a:accent3>
        <a:srgbClr val="AAC0AA"/>
      </a:accent3>
      <a:accent4>
        <a:srgbClr val="DADADA"/>
      </a:accent4>
      <a:accent5>
        <a:srgbClr val="CAE2AA"/>
      </a:accent5>
      <a:accent6>
        <a:srgbClr val="00B900"/>
      </a:accent6>
      <a:hlink>
        <a:srgbClr val="99FF66"/>
      </a:hlink>
      <a:folHlink>
        <a:srgbClr val="FFFF66"/>
      </a:folHlink>
    </a:clrScheme>
    <a:fontScheme name="Capas de cristal">
      <a:majorFont>
        <a:latin typeface="Arial Black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FCC99">
            <a:alpha val="95000"/>
          </a:srgbClr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s-AR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FCC99">
            <a:alpha val="95000"/>
          </a:srgbClr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s-AR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Capas de cristal 1">
        <a:dk1>
          <a:srgbClr val="FF9900"/>
        </a:dk1>
        <a:lt1>
          <a:srgbClr val="FFFFFF"/>
        </a:lt1>
        <a:dk2>
          <a:srgbClr val="FFCC66"/>
        </a:dk2>
        <a:lt2>
          <a:srgbClr val="CC6600"/>
        </a:lt2>
        <a:accent1>
          <a:srgbClr val="F05000"/>
        </a:accent1>
        <a:accent2>
          <a:srgbClr val="B28300"/>
        </a:accent2>
        <a:accent3>
          <a:srgbClr val="FFE2B8"/>
        </a:accent3>
        <a:accent4>
          <a:srgbClr val="DADADA"/>
        </a:accent4>
        <a:accent5>
          <a:srgbClr val="F6B3AA"/>
        </a:accent5>
        <a:accent6>
          <a:srgbClr val="A17600"/>
        </a:accent6>
        <a:hlink>
          <a:srgbClr val="99CC00"/>
        </a:hlink>
        <a:folHlink>
          <a:srgbClr val="0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apas de cristal 2">
        <a:dk1>
          <a:srgbClr val="BB5F03"/>
        </a:dk1>
        <a:lt1>
          <a:srgbClr val="FFFFFF"/>
        </a:lt1>
        <a:dk2>
          <a:srgbClr val="993300"/>
        </a:dk2>
        <a:lt2>
          <a:srgbClr val="FEEC94"/>
        </a:lt2>
        <a:accent1>
          <a:srgbClr val="FF9900"/>
        </a:accent1>
        <a:accent2>
          <a:srgbClr val="B76A03"/>
        </a:accent2>
        <a:accent3>
          <a:srgbClr val="CAADAA"/>
        </a:accent3>
        <a:accent4>
          <a:srgbClr val="DADADA"/>
        </a:accent4>
        <a:accent5>
          <a:srgbClr val="FFCAAA"/>
        </a:accent5>
        <a:accent6>
          <a:srgbClr val="A65F02"/>
        </a:accent6>
        <a:hlink>
          <a:srgbClr val="FFFF0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apas de cristal 3">
        <a:dk1>
          <a:srgbClr val="56925A"/>
        </a:dk1>
        <a:lt1>
          <a:srgbClr val="FFFFFF"/>
        </a:lt1>
        <a:dk2>
          <a:srgbClr val="6FB56D"/>
        </a:dk2>
        <a:lt2>
          <a:srgbClr val="FFFFCC"/>
        </a:lt2>
        <a:accent1>
          <a:srgbClr val="2B877C"/>
        </a:accent1>
        <a:accent2>
          <a:srgbClr val="5A9A5F"/>
        </a:accent2>
        <a:accent3>
          <a:srgbClr val="BBD7BA"/>
        </a:accent3>
        <a:accent4>
          <a:srgbClr val="DADADA"/>
        </a:accent4>
        <a:accent5>
          <a:srgbClr val="ACC3BF"/>
        </a:accent5>
        <a:accent6>
          <a:srgbClr val="518B55"/>
        </a:accent6>
        <a:hlink>
          <a:srgbClr val="99FF33"/>
        </a:hlink>
        <a:folHlink>
          <a:srgbClr val="DDFFBB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apas de cristal 4">
        <a:dk1>
          <a:srgbClr val="006600"/>
        </a:dk1>
        <a:lt1>
          <a:srgbClr val="FFFFFF"/>
        </a:lt1>
        <a:dk2>
          <a:srgbClr val="008000"/>
        </a:dk2>
        <a:lt2>
          <a:srgbClr val="FFFFB7"/>
        </a:lt2>
        <a:accent1>
          <a:srgbClr val="99CC00"/>
        </a:accent1>
        <a:accent2>
          <a:srgbClr val="00CC00"/>
        </a:accent2>
        <a:accent3>
          <a:srgbClr val="AAC0AA"/>
        </a:accent3>
        <a:accent4>
          <a:srgbClr val="DADADA"/>
        </a:accent4>
        <a:accent5>
          <a:srgbClr val="CAE2AA"/>
        </a:accent5>
        <a:accent6>
          <a:srgbClr val="00B900"/>
        </a:accent6>
        <a:hlink>
          <a:srgbClr val="99FF66"/>
        </a:hlink>
        <a:folHlink>
          <a:srgbClr val="FFFF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apas de cristal 5">
        <a:dk1>
          <a:srgbClr val="000000"/>
        </a:dk1>
        <a:lt1>
          <a:srgbClr val="CCECFF"/>
        </a:lt1>
        <a:dk2>
          <a:srgbClr val="000000"/>
        </a:dk2>
        <a:lt2>
          <a:srgbClr val="D6EDEE"/>
        </a:lt2>
        <a:accent1>
          <a:srgbClr val="E8F0F4"/>
        </a:accent1>
        <a:accent2>
          <a:srgbClr val="8EAAFA"/>
        </a:accent2>
        <a:accent3>
          <a:srgbClr val="E2F4FF"/>
        </a:accent3>
        <a:accent4>
          <a:srgbClr val="000000"/>
        </a:accent4>
        <a:accent5>
          <a:srgbClr val="F2F6F8"/>
        </a:accent5>
        <a:accent6>
          <a:srgbClr val="809AE3"/>
        </a:accent6>
        <a:hlink>
          <a:srgbClr val="0066FF"/>
        </a:hlink>
        <a:folHlink>
          <a:srgbClr val="9947F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apas de cristal 6">
        <a:dk1>
          <a:srgbClr val="48486A"/>
        </a:dk1>
        <a:lt1>
          <a:srgbClr val="FFFFFF"/>
        </a:lt1>
        <a:dk2>
          <a:srgbClr val="000099"/>
        </a:dk2>
        <a:lt2>
          <a:srgbClr val="F8F8F8"/>
        </a:lt2>
        <a:accent1>
          <a:srgbClr val="6699FF"/>
        </a:accent1>
        <a:accent2>
          <a:srgbClr val="0000FF"/>
        </a:accent2>
        <a:accent3>
          <a:srgbClr val="AAAACA"/>
        </a:accent3>
        <a:accent4>
          <a:srgbClr val="DADADA"/>
        </a:accent4>
        <a:accent5>
          <a:srgbClr val="B8CAFF"/>
        </a:accent5>
        <a:accent6>
          <a:srgbClr val="0000E7"/>
        </a:accent6>
        <a:hlink>
          <a:srgbClr val="3DCCFF"/>
        </a:hlink>
        <a:folHlink>
          <a:srgbClr val="CCE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apas de cristal 7">
        <a:dk1>
          <a:srgbClr val="573F8B"/>
        </a:dk1>
        <a:lt1>
          <a:srgbClr val="FFFFFF"/>
        </a:lt1>
        <a:dk2>
          <a:srgbClr val="666699"/>
        </a:dk2>
        <a:lt2>
          <a:srgbClr val="D9D9FF"/>
        </a:lt2>
        <a:accent1>
          <a:srgbClr val="CC99FF"/>
        </a:accent1>
        <a:accent2>
          <a:srgbClr val="9933FF"/>
        </a:accent2>
        <a:accent3>
          <a:srgbClr val="B8B8CA"/>
        </a:accent3>
        <a:accent4>
          <a:srgbClr val="DADADA"/>
        </a:accent4>
        <a:accent5>
          <a:srgbClr val="E2CAFF"/>
        </a:accent5>
        <a:accent6>
          <a:srgbClr val="8A2DE7"/>
        </a:accent6>
        <a:hlink>
          <a:srgbClr val="99F3FF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apas de cristal 8">
        <a:dk1>
          <a:srgbClr val="000000"/>
        </a:dk1>
        <a:lt1>
          <a:srgbClr val="EAEAEA"/>
        </a:lt1>
        <a:dk2>
          <a:srgbClr val="000000"/>
        </a:dk2>
        <a:lt2>
          <a:srgbClr val="C1C2CB"/>
        </a:lt2>
        <a:accent1>
          <a:srgbClr val="F1F1F7"/>
        </a:accent1>
        <a:accent2>
          <a:srgbClr val="8C8CB4"/>
        </a:accent2>
        <a:accent3>
          <a:srgbClr val="F3F3F3"/>
        </a:accent3>
        <a:accent4>
          <a:srgbClr val="000000"/>
        </a:accent4>
        <a:accent5>
          <a:srgbClr val="F7F7FA"/>
        </a:accent5>
        <a:accent6>
          <a:srgbClr val="7E7EA3"/>
        </a:accent6>
        <a:hlink>
          <a:srgbClr val="A3FFFF"/>
        </a:hlink>
        <a:folHlink>
          <a:srgbClr val="9E99FF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Concurrencia">
  <a:themeElements>
    <a:clrScheme name="Concurrencia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Concurrencia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Concurrencia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95000" t="-106500" r="5000" b="2065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Aspecto">
  <a:themeElements>
    <a:clrScheme name="Aspecto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Aspecto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Aspecto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35000"/>
                <a:satMod val="150000"/>
              </a:schemeClr>
            </a:gs>
            <a:gs pos="45000">
              <a:schemeClr val="phClr">
                <a:shade val="68000"/>
                <a:satMod val="15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0"/>
        </a:gradFill>
        <a:blipFill>
          <a:blip xmlns:r="http://schemas.openxmlformats.org/officeDocument/2006/relationships" r:embed="rId1">
            <a:duotone>
              <a:schemeClr val="phClr">
                <a:shade val="800"/>
                <a:satMod val="150000"/>
              </a:schemeClr>
              <a:schemeClr val="phClr">
                <a:tint val="80000"/>
                <a:satMod val="150000"/>
              </a:schemeClr>
            </a:duotone>
          </a:blip>
          <a:tile tx="0" ty="0" sx="75000" sy="75000" flip="none" algn="tl"/>
        </a:blip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Faceta">
  <a:themeElements>
    <a:clrScheme name="Faceta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a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a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ppt/theme/theme7.xml><?xml version="1.0" encoding="utf-8"?>
<a:theme xmlns:a="http://schemas.openxmlformats.org/drawingml/2006/main" name="1_Faceta">
  <a:themeElements>
    <a:clrScheme name="Faceta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a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a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ppt/theme/theme8.xml><?xml version="1.0" encoding="utf-8"?>
<a:theme xmlns:a="http://schemas.openxmlformats.org/drawingml/2006/main" name="Tema d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9.xml><?xml version="1.0" encoding="utf-8"?>
<a:theme xmlns:a="http://schemas.openxmlformats.org/drawingml/2006/main" name="Tema d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Beam</Template>
  <TotalTime>3344</TotalTime>
  <Words>1574</Words>
  <Application>Microsoft Office PowerPoint</Application>
  <PresentationFormat>Presentación en pantalla (4:3)</PresentationFormat>
  <Paragraphs>175</Paragraphs>
  <Slides>34</Slides>
  <Notes>6</Notes>
  <HiddenSlides>1</HiddenSlides>
  <MMClips>0</MMClips>
  <ScaleCrop>false</ScaleCrop>
  <HeadingPairs>
    <vt:vector size="4" baseType="variant">
      <vt:variant>
        <vt:lpstr>Tema</vt:lpstr>
      </vt:variant>
      <vt:variant>
        <vt:i4>7</vt:i4>
      </vt:variant>
      <vt:variant>
        <vt:lpstr>Títulos de diapositiva</vt:lpstr>
      </vt:variant>
      <vt:variant>
        <vt:i4>34</vt:i4>
      </vt:variant>
    </vt:vector>
  </HeadingPairs>
  <TitlesOfParts>
    <vt:vector size="41" baseType="lpstr">
      <vt:lpstr>Haz de luz</vt:lpstr>
      <vt:lpstr>1_Vértice</vt:lpstr>
      <vt:lpstr>2_Capas de cristal</vt:lpstr>
      <vt:lpstr>Concurrencia</vt:lpstr>
      <vt:lpstr>Aspecto</vt:lpstr>
      <vt:lpstr>Faceta</vt:lpstr>
      <vt:lpstr>1_Faceta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ASAMBLEA CONSTITUTIVA</vt:lpstr>
      <vt:lpstr>Presentación de PowerPoint</vt:lpstr>
      <vt:lpstr>Orden del día</vt:lpstr>
      <vt:lpstr>Partes de Estatuto</vt:lpstr>
      <vt:lpstr>La mayoría de los artículos pertenecientes al estatuto,  son de forma, es decir, están planteados por la Ley.     Sólo deben completar aquellos que el personal de Dirección de Cooperativas, le indique.       </vt:lpstr>
      <vt:lpstr>Presentación de PowerPoint</vt:lpstr>
      <vt:lpstr>To </vt:lpstr>
      <vt:lpstr>Presentación de PowerPoint</vt:lpstr>
      <vt:lpstr>Presentación de PowerPoint</vt:lpstr>
      <vt:lpstr>Presentación de PowerPoint</vt:lpstr>
      <vt:lpstr>Presentación de PowerPoint</vt:lpstr>
      <vt:lpstr>Para armar el expediente</vt:lpstr>
      <vt:lpstr>Presentación de PowerPoint</vt:lpstr>
      <vt:lpstr>Se le solicitará tramitar oficios en : 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Por medio de la plataforma virtual de Ventanilla Única puede realizar muchos tramites.  </vt:lpstr>
      <vt:lpstr>No dude en consultarnos…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JUAN RAMIRO</dc:creator>
  <cp:lastModifiedBy>Edgardo Martin</cp:lastModifiedBy>
  <cp:revision>228</cp:revision>
  <dcterms:created xsi:type="dcterms:W3CDTF">2010-01-26T22:02:49Z</dcterms:created>
  <dcterms:modified xsi:type="dcterms:W3CDTF">2021-08-17T14:49:48Z</dcterms:modified>
</cp:coreProperties>
</file>