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84" r:id="rId2"/>
    <p:sldId id="1761" r:id="rId3"/>
    <p:sldId id="462" r:id="rId4"/>
    <p:sldId id="1789" r:id="rId5"/>
    <p:sldId id="1798" r:id="rId6"/>
    <p:sldId id="331" r:id="rId7"/>
    <p:sldId id="1777" r:id="rId8"/>
    <p:sldId id="1758" r:id="rId9"/>
    <p:sldId id="1799" r:id="rId10"/>
    <p:sldId id="1800" r:id="rId11"/>
    <p:sldId id="1793" r:id="rId12"/>
    <p:sldId id="1794" r:id="rId13"/>
    <p:sldId id="1790" r:id="rId14"/>
    <p:sldId id="1797" r:id="rId15"/>
    <p:sldId id="1791" r:id="rId16"/>
    <p:sldId id="17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E63"/>
    <a:srgbClr val="E6E6E6"/>
    <a:srgbClr val="E7205F"/>
    <a:srgbClr val="01B9B7"/>
    <a:srgbClr val="4C0339"/>
    <a:srgbClr val="F7A600"/>
    <a:srgbClr val="660033"/>
    <a:srgbClr val="00FFFF"/>
    <a:srgbClr val="0000FF"/>
    <a:srgbClr val="FF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6247" autoAdjust="0"/>
  </p:normalViewPr>
  <p:slideViewPr>
    <p:cSldViewPr snapToGrid="0">
      <p:cViewPr>
        <p:scale>
          <a:sx n="50" d="100"/>
          <a:sy n="50" d="100"/>
        </p:scale>
        <p:origin x="894" y="5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4C0339"/>
                </a:solidFill>
                <a:latin typeface="+mn-lt"/>
                <a:ea typeface="+mn-ea"/>
                <a:cs typeface="+mn-cs"/>
              </a:defRPr>
            </a:pPr>
            <a:r>
              <a:rPr lang="es-AR" dirty="0">
                <a:solidFill>
                  <a:srgbClr val="4C0339"/>
                </a:solidFill>
              </a:rPr>
              <a:t>POZOS EN MENDOZA POR TIPO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4C0339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26183911891200262"/>
          <c:y val="0.15113981154788558"/>
          <c:w val="0.47394274666247593"/>
          <c:h val="0.70556413637640003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>
                <a:rot lat="0" lon="0" rev="4200000"/>
              </a:lightRig>
            </a:scene3d>
            <a:sp3d prstMaterial="plastic">
              <a:bevelT/>
              <a:bevelB w="152400" h="50800" prst="softRound"/>
            </a:sp3d>
          </c:spPr>
          <c:dPt>
            <c:idx val="0"/>
            <c:bubble3D val="0"/>
            <c:explosion val="2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plastic">
                <a:bevelT/>
                <a:bevelB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1-B3DE-40A2-94EC-0D3E7F4FE58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plastic">
                <a:bevelT/>
                <a:bevelB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3-B3DE-40A2-94EC-0D3E7F4FE58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plastic">
                <a:bevelT/>
                <a:bevelB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5-B3DE-40A2-94EC-0D3E7F4FE588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plastic">
                <a:bevelT/>
                <a:bevelB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7-B3DE-40A2-94EC-0D3E7F4FE58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plastic">
                <a:bevelT/>
                <a:bevelB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9-B3DE-40A2-94EC-0D3E7F4FE588}"/>
              </c:ext>
            </c:extLst>
          </c:dPt>
          <c:dPt>
            <c:idx val="5"/>
            <c:bubble3D val="0"/>
            <c:spPr>
              <a:solidFill>
                <a:srgbClr val="F7A6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plastic">
                <a:bevelT/>
                <a:bevelB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B-B3DE-40A2-94EC-0D3E7F4FE58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plastic">
                <a:bevelT/>
                <a:bevelB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D-B3DE-40A2-94EC-0D3E7F4FE588}"/>
              </c:ext>
            </c:extLst>
          </c:dPt>
          <c:dLbls>
            <c:dLbl>
              <c:idx val="0"/>
              <c:layout>
                <c:manualLayout>
                  <c:x val="-0.17516058648876329"/>
                  <c:y val="-1.202469986589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DE-40A2-94EC-0D3E7F4FE588}"/>
                </c:ext>
              </c:extLst>
            </c:dLbl>
            <c:dLbl>
              <c:idx val="1"/>
              <c:layout>
                <c:manualLayout>
                  <c:x val="3.2871952280857784E-2"/>
                  <c:y val="-2.9191652020436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DE-40A2-94EC-0D3E7F4FE588}"/>
                </c:ext>
              </c:extLst>
            </c:dLbl>
            <c:dLbl>
              <c:idx val="2"/>
              <c:layout>
                <c:manualLayout>
                  <c:x val="-8.0756427026367428E-2"/>
                  <c:y val="-1.255940089686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DE-40A2-94EC-0D3E7F4FE588}"/>
                </c:ext>
              </c:extLst>
            </c:dLbl>
            <c:dLbl>
              <c:idx val="5"/>
              <c:layout>
                <c:manualLayout>
                  <c:x val="0.15846872270860546"/>
                  <c:y val="0.10090653763110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3DE-40A2-94EC-0D3E7F4FE5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4C033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Hoja2!$J$7:$J$13</c:f>
              <c:strCache>
                <c:ptCount val="7"/>
                <c:pt idx="0">
                  <c:v>Petrolífero</c:v>
                </c:pt>
                <c:pt idx="1">
                  <c:v>Acuífero</c:v>
                </c:pt>
                <c:pt idx="2">
                  <c:v>Gasífero</c:v>
                </c:pt>
                <c:pt idx="3">
                  <c:v>Inyector Agua</c:v>
                </c:pt>
                <c:pt idx="4">
                  <c:v>Inyector Gas</c:v>
                </c:pt>
                <c:pt idx="5">
                  <c:v>Otro tipo</c:v>
                </c:pt>
                <c:pt idx="6">
                  <c:v>Sumidero</c:v>
                </c:pt>
              </c:strCache>
            </c:strRef>
          </c:cat>
          <c:val>
            <c:numRef>
              <c:f>Hoja2!$K$7:$K$13</c:f>
              <c:numCache>
                <c:formatCode>General</c:formatCode>
                <c:ptCount val="7"/>
                <c:pt idx="0">
                  <c:v>3430</c:v>
                </c:pt>
                <c:pt idx="1">
                  <c:v>8</c:v>
                </c:pt>
                <c:pt idx="2">
                  <c:v>124</c:v>
                </c:pt>
                <c:pt idx="3">
                  <c:v>874</c:v>
                </c:pt>
                <c:pt idx="4">
                  <c:v>6</c:v>
                </c:pt>
                <c:pt idx="5">
                  <c:v>2396</c:v>
                </c:pt>
                <c:pt idx="6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3DE-40A2-94EC-0D3E7F4FE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F6F07-99FB-469A-9ED0-0CAF26578A3D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6688646D-CD72-454F-BDF0-C284E59960A1}">
      <dgm:prSet phldrT="[Texto]" custT="1"/>
      <dgm:spPr/>
      <dgm:t>
        <a:bodyPr/>
        <a:lstStyle/>
        <a:p>
          <a:r>
            <a:rPr lang="es-AR" sz="1600" dirty="0">
              <a:solidFill>
                <a:schemeClr val="tx1"/>
              </a:solidFill>
            </a:rPr>
            <a:t>Mendoza 4° Provincia productora de HC en Argentina. </a:t>
          </a:r>
          <a:r>
            <a:rPr lang="es-AR" sz="1600" b="1" dirty="0">
              <a:solidFill>
                <a:schemeClr val="tx1"/>
              </a:solidFill>
            </a:rPr>
            <a:t>10,7% de petróleo (8.900 m3/d) </a:t>
          </a:r>
          <a:r>
            <a:rPr lang="es-AR" sz="1600" dirty="0">
              <a:solidFill>
                <a:schemeClr val="tx1"/>
              </a:solidFill>
            </a:rPr>
            <a:t>y </a:t>
          </a:r>
          <a:r>
            <a:rPr lang="es-AR" sz="1600" b="1" dirty="0">
              <a:solidFill>
                <a:schemeClr val="tx1"/>
              </a:solidFill>
            </a:rPr>
            <a:t>1,6% de gas (1,7 MM m3/día). Dos cuencas productivas (CUY y NQN)</a:t>
          </a:r>
          <a:endParaRPr lang="es-AR" sz="1600" dirty="0">
            <a:solidFill>
              <a:schemeClr val="tx1"/>
            </a:solidFill>
          </a:endParaRPr>
        </a:p>
      </dgm:t>
    </dgm:pt>
    <dgm:pt modelId="{3E340564-D5DF-460F-A82F-5FE0C51B56F0}" type="parTrans" cxnId="{C0829B71-ED51-452F-8AE9-94CD992C1110}">
      <dgm:prSet/>
      <dgm:spPr/>
      <dgm:t>
        <a:bodyPr/>
        <a:lstStyle/>
        <a:p>
          <a:endParaRPr lang="es-AR" sz="4000">
            <a:solidFill>
              <a:schemeClr val="tx1"/>
            </a:solidFill>
          </a:endParaRPr>
        </a:p>
      </dgm:t>
    </dgm:pt>
    <dgm:pt modelId="{8BF2E146-C870-4DFF-8F49-524AD442FCF5}" type="sibTrans" cxnId="{C0829B71-ED51-452F-8AE9-94CD992C1110}">
      <dgm:prSet/>
      <dgm:spPr/>
      <dgm:t>
        <a:bodyPr/>
        <a:lstStyle/>
        <a:p>
          <a:endParaRPr lang="es-AR" sz="4000">
            <a:solidFill>
              <a:schemeClr val="tx1"/>
            </a:solidFill>
          </a:endParaRPr>
        </a:p>
      </dgm:t>
    </dgm:pt>
    <dgm:pt modelId="{CF0FDA3D-D8A9-4FC8-8A99-FD810ADD1447}">
      <dgm:prSet phldrT="[Texto]" custT="1"/>
      <dgm:spPr/>
      <dgm:t>
        <a:bodyPr/>
        <a:lstStyle/>
        <a:p>
          <a:r>
            <a:rPr lang="es-AR" sz="1600" dirty="0">
              <a:solidFill>
                <a:schemeClr val="tx1"/>
              </a:solidFill>
            </a:rPr>
            <a:t>41 concesiones de explotación y 9 permisos de exploración vigentes. 12 empresas operadoras</a:t>
          </a:r>
        </a:p>
      </dgm:t>
    </dgm:pt>
    <dgm:pt modelId="{1254AA27-4CBF-46CF-A5F1-4953D2E5D6BD}" type="parTrans" cxnId="{80332F47-0016-4F92-BCC7-E5A6DAA959B9}">
      <dgm:prSet/>
      <dgm:spPr/>
      <dgm:t>
        <a:bodyPr/>
        <a:lstStyle/>
        <a:p>
          <a:endParaRPr lang="es-AR" sz="4000">
            <a:solidFill>
              <a:schemeClr val="tx1"/>
            </a:solidFill>
          </a:endParaRPr>
        </a:p>
      </dgm:t>
    </dgm:pt>
    <dgm:pt modelId="{6548C2C2-CA46-4628-879D-8BC7957342D6}" type="sibTrans" cxnId="{80332F47-0016-4F92-BCC7-E5A6DAA959B9}">
      <dgm:prSet/>
      <dgm:spPr/>
      <dgm:t>
        <a:bodyPr/>
        <a:lstStyle/>
        <a:p>
          <a:endParaRPr lang="es-AR" sz="4000">
            <a:solidFill>
              <a:schemeClr val="tx1"/>
            </a:solidFill>
          </a:endParaRPr>
        </a:p>
      </dgm:t>
    </dgm:pt>
    <dgm:pt modelId="{E0445E9D-3F82-488C-8E49-7A19675410D1}">
      <dgm:prSet phldrT="[Texto]" custT="1"/>
      <dgm:spPr>
        <a:solidFill>
          <a:srgbClr val="DEA900"/>
        </a:solidFill>
      </dgm:spPr>
      <dgm:t>
        <a:bodyPr/>
        <a:lstStyle/>
        <a:p>
          <a:r>
            <a:rPr lang="es-AR" sz="1600" dirty="0">
              <a:solidFill>
                <a:schemeClr val="tx1"/>
              </a:solidFill>
            </a:rPr>
            <a:t>Empleo en </a:t>
          </a:r>
          <a:r>
            <a:rPr lang="es-AR" sz="1600" dirty="0" err="1">
              <a:solidFill>
                <a:schemeClr val="tx1"/>
              </a:solidFill>
            </a:rPr>
            <a:t>Upstream</a:t>
          </a:r>
          <a:r>
            <a:rPr lang="es-AR" sz="1600" dirty="0">
              <a:solidFill>
                <a:schemeClr val="tx1"/>
              </a:solidFill>
            </a:rPr>
            <a:t>: directos más de 5 mil puestos trabajo en Mendoza +  5 mil puestos refino, servicios, comercialización.</a:t>
          </a:r>
        </a:p>
      </dgm:t>
    </dgm:pt>
    <dgm:pt modelId="{554DDB37-F855-4EB1-AB9A-5E6FF71A1557}" type="parTrans" cxnId="{A63631EA-2B7F-4084-97AF-3A180E9164BF}">
      <dgm:prSet/>
      <dgm:spPr/>
      <dgm:t>
        <a:bodyPr/>
        <a:lstStyle/>
        <a:p>
          <a:endParaRPr lang="es-AR" sz="4000">
            <a:solidFill>
              <a:schemeClr val="tx1"/>
            </a:solidFill>
          </a:endParaRPr>
        </a:p>
      </dgm:t>
    </dgm:pt>
    <dgm:pt modelId="{D895E25C-F838-463C-8E76-7E3FB465C7A3}" type="sibTrans" cxnId="{A63631EA-2B7F-4084-97AF-3A180E9164BF}">
      <dgm:prSet/>
      <dgm:spPr/>
      <dgm:t>
        <a:bodyPr/>
        <a:lstStyle/>
        <a:p>
          <a:endParaRPr lang="es-AR" sz="4000">
            <a:solidFill>
              <a:schemeClr val="tx1"/>
            </a:solidFill>
          </a:endParaRPr>
        </a:p>
      </dgm:t>
    </dgm:pt>
    <dgm:pt modelId="{CBA9EF9D-414C-4E5E-AC57-E5536618EE2A}">
      <dgm:prSet phldrT="[Texto]" custT="1"/>
      <dgm:spPr/>
      <dgm:t>
        <a:bodyPr/>
        <a:lstStyle/>
        <a:p>
          <a:r>
            <a:rPr lang="es-AR" sz="1600" dirty="0" err="1">
              <a:solidFill>
                <a:schemeClr val="tx1"/>
              </a:solidFill>
            </a:rPr>
            <a:t>Upstream</a:t>
          </a:r>
          <a:r>
            <a:rPr lang="es-AR" sz="1600" dirty="0">
              <a:solidFill>
                <a:schemeClr val="tx1"/>
              </a:solidFill>
            </a:rPr>
            <a:t>, refinación, servicios, comercialización: </a:t>
          </a:r>
        </a:p>
        <a:p>
          <a:r>
            <a:rPr lang="es-AR" sz="1600" b="1" dirty="0">
              <a:solidFill>
                <a:schemeClr val="tx1"/>
              </a:solidFill>
            </a:rPr>
            <a:t>+20% PBG de Mendoza</a:t>
          </a:r>
        </a:p>
      </dgm:t>
    </dgm:pt>
    <dgm:pt modelId="{FE03E3F2-62FC-4B68-904D-3340341D99EF}" type="parTrans" cxnId="{BD37CDD9-3F3E-4C4D-B764-77C5B82A6CC0}">
      <dgm:prSet/>
      <dgm:spPr/>
      <dgm:t>
        <a:bodyPr/>
        <a:lstStyle/>
        <a:p>
          <a:endParaRPr lang="es-AR" sz="1200">
            <a:solidFill>
              <a:schemeClr val="tx1"/>
            </a:solidFill>
          </a:endParaRPr>
        </a:p>
      </dgm:t>
    </dgm:pt>
    <dgm:pt modelId="{B879A25D-C029-4A53-B76D-FB31B874B231}" type="sibTrans" cxnId="{BD37CDD9-3F3E-4C4D-B764-77C5B82A6CC0}">
      <dgm:prSet/>
      <dgm:spPr/>
      <dgm:t>
        <a:bodyPr/>
        <a:lstStyle/>
        <a:p>
          <a:endParaRPr lang="es-AR" sz="1200">
            <a:solidFill>
              <a:schemeClr val="tx1"/>
            </a:solidFill>
          </a:endParaRPr>
        </a:p>
      </dgm:t>
    </dgm:pt>
    <dgm:pt modelId="{E1904A1A-7884-4A98-B61C-B63F51A27A0C}" type="pres">
      <dgm:prSet presAssocID="{277F6F07-99FB-469A-9ED0-0CAF26578A3D}" presName="linearFlow" presStyleCnt="0">
        <dgm:presLayoutVars>
          <dgm:dir/>
          <dgm:resizeHandles val="exact"/>
        </dgm:presLayoutVars>
      </dgm:prSet>
      <dgm:spPr/>
    </dgm:pt>
    <dgm:pt modelId="{926C6029-9495-48E1-BDA1-BE7BD22B0683}" type="pres">
      <dgm:prSet presAssocID="{6688646D-CD72-454F-BDF0-C284E59960A1}" presName="composite" presStyleCnt="0"/>
      <dgm:spPr/>
    </dgm:pt>
    <dgm:pt modelId="{24A77668-DDAC-416C-89A2-5955AB47BBC9}" type="pres">
      <dgm:prSet presAssocID="{6688646D-CD72-454F-BDF0-C284E59960A1}" presName="imgShp" presStyleLbl="fgImgPlace1" presStyleIdx="0" presStyleCnt="4" custScaleX="80097" custScaleY="80097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stadísticas"/>
        </a:ext>
      </dgm:extLst>
    </dgm:pt>
    <dgm:pt modelId="{96BE6358-3BE3-492D-9A2F-A6598D2E425A}" type="pres">
      <dgm:prSet presAssocID="{6688646D-CD72-454F-BDF0-C284E59960A1}" presName="txShp" presStyleLbl="node1" presStyleIdx="0" presStyleCnt="4">
        <dgm:presLayoutVars>
          <dgm:bulletEnabled val="1"/>
        </dgm:presLayoutVars>
      </dgm:prSet>
      <dgm:spPr/>
    </dgm:pt>
    <dgm:pt modelId="{AE5C4DBB-9995-496F-B4D3-3A79AB9F83F0}" type="pres">
      <dgm:prSet presAssocID="{8BF2E146-C870-4DFF-8F49-524AD442FCF5}" presName="spacing" presStyleCnt="0"/>
      <dgm:spPr/>
    </dgm:pt>
    <dgm:pt modelId="{574B2F28-E884-4F43-B1DA-1B333BB6AECB}" type="pres">
      <dgm:prSet presAssocID="{CF0FDA3D-D8A9-4FC8-8A99-FD810ADD1447}" presName="composite" presStyleCnt="0"/>
      <dgm:spPr/>
    </dgm:pt>
    <dgm:pt modelId="{682E17CA-A866-42D5-90A7-C9D2E3963AFA}" type="pres">
      <dgm:prSet presAssocID="{CF0FDA3D-D8A9-4FC8-8A99-FD810ADD1447}" presName="imgShp" presStyleLbl="fgImgPlace1" presStyleIdx="1" presStyleCnt="4" custScaleX="80097" custScaleY="80097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se de datos"/>
        </a:ext>
      </dgm:extLst>
    </dgm:pt>
    <dgm:pt modelId="{1C03CD14-39FE-4416-8F02-F7EA85554E67}" type="pres">
      <dgm:prSet presAssocID="{CF0FDA3D-D8A9-4FC8-8A99-FD810ADD1447}" presName="txShp" presStyleLbl="node1" presStyleIdx="1" presStyleCnt="4">
        <dgm:presLayoutVars>
          <dgm:bulletEnabled val="1"/>
        </dgm:presLayoutVars>
      </dgm:prSet>
      <dgm:spPr/>
    </dgm:pt>
    <dgm:pt modelId="{9D68B5D6-38A0-49D0-BFC0-68C3BE90261A}" type="pres">
      <dgm:prSet presAssocID="{6548C2C2-CA46-4628-879D-8BC7957342D6}" presName="spacing" presStyleCnt="0"/>
      <dgm:spPr/>
    </dgm:pt>
    <dgm:pt modelId="{CF47B41D-1291-419A-9669-55AFD515963F}" type="pres">
      <dgm:prSet presAssocID="{E0445E9D-3F82-488C-8E49-7A19675410D1}" presName="composite" presStyleCnt="0"/>
      <dgm:spPr/>
    </dgm:pt>
    <dgm:pt modelId="{372C0181-56D9-447B-8C87-73A58D7539EE}" type="pres">
      <dgm:prSet presAssocID="{E0445E9D-3F82-488C-8E49-7A19675410D1}" presName="imgShp" presStyleLbl="fgImgPlace1" presStyleIdx="2" presStyleCnt="4" custScaleX="80097" custScaleY="80097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breros de la construcción"/>
        </a:ext>
      </dgm:extLst>
    </dgm:pt>
    <dgm:pt modelId="{BE85FA1E-7894-49C6-BB86-D8A434612F9A}" type="pres">
      <dgm:prSet presAssocID="{E0445E9D-3F82-488C-8E49-7A19675410D1}" presName="txShp" presStyleLbl="node1" presStyleIdx="2" presStyleCnt="4">
        <dgm:presLayoutVars>
          <dgm:bulletEnabled val="1"/>
        </dgm:presLayoutVars>
      </dgm:prSet>
      <dgm:spPr/>
    </dgm:pt>
    <dgm:pt modelId="{84268489-875D-4B96-9036-2C73BD804133}" type="pres">
      <dgm:prSet presAssocID="{D895E25C-F838-463C-8E76-7E3FB465C7A3}" presName="spacing" presStyleCnt="0"/>
      <dgm:spPr/>
    </dgm:pt>
    <dgm:pt modelId="{5D46EDDB-CA03-495B-9C08-E3470FA1645A}" type="pres">
      <dgm:prSet presAssocID="{CBA9EF9D-414C-4E5E-AC57-E5536618EE2A}" presName="composite" presStyleCnt="0"/>
      <dgm:spPr/>
    </dgm:pt>
    <dgm:pt modelId="{78D881E6-030F-4FB3-9C5D-25D63559DE1E}" type="pres">
      <dgm:prSet presAssocID="{CBA9EF9D-414C-4E5E-AC57-E5536618EE2A}" presName="imgShp" presStyleLbl="fgImgPlace1" presStyleIdx="3" presStyleCnt="4" custScaleX="80097" custScaleY="80097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áfico de barras con tendencia alcista"/>
        </a:ext>
      </dgm:extLst>
    </dgm:pt>
    <dgm:pt modelId="{B432DB9A-CF38-4B1E-9087-3F85270D81FB}" type="pres">
      <dgm:prSet presAssocID="{CBA9EF9D-414C-4E5E-AC57-E5536618EE2A}" presName="txShp" presStyleLbl="node1" presStyleIdx="3" presStyleCnt="4">
        <dgm:presLayoutVars>
          <dgm:bulletEnabled val="1"/>
        </dgm:presLayoutVars>
      </dgm:prSet>
      <dgm:spPr/>
    </dgm:pt>
  </dgm:ptLst>
  <dgm:cxnLst>
    <dgm:cxn modelId="{C1AE8D61-EAF6-4CE1-B226-2FA1B9440390}" type="presOf" srcId="{CBA9EF9D-414C-4E5E-AC57-E5536618EE2A}" destId="{B432DB9A-CF38-4B1E-9087-3F85270D81FB}" srcOrd="0" destOrd="0" presId="urn:microsoft.com/office/officeart/2005/8/layout/vList3"/>
    <dgm:cxn modelId="{01714F42-E93B-40C5-B382-182302E960F4}" type="presOf" srcId="{6688646D-CD72-454F-BDF0-C284E59960A1}" destId="{96BE6358-3BE3-492D-9A2F-A6598D2E425A}" srcOrd="0" destOrd="0" presId="urn:microsoft.com/office/officeart/2005/8/layout/vList3"/>
    <dgm:cxn modelId="{80332F47-0016-4F92-BCC7-E5A6DAA959B9}" srcId="{277F6F07-99FB-469A-9ED0-0CAF26578A3D}" destId="{CF0FDA3D-D8A9-4FC8-8A99-FD810ADD1447}" srcOrd="1" destOrd="0" parTransId="{1254AA27-4CBF-46CF-A5F1-4953D2E5D6BD}" sibTransId="{6548C2C2-CA46-4628-879D-8BC7957342D6}"/>
    <dgm:cxn modelId="{C1642270-4B36-443E-898A-49A5BA74CA53}" type="presOf" srcId="{E0445E9D-3F82-488C-8E49-7A19675410D1}" destId="{BE85FA1E-7894-49C6-BB86-D8A434612F9A}" srcOrd="0" destOrd="0" presId="urn:microsoft.com/office/officeart/2005/8/layout/vList3"/>
    <dgm:cxn modelId="{DA30EA50-AC9C-4965-9EA3-995CA4FDE5E1}" type="presOf" srcId="{CF0FDA3D-D8A9-4FC8-8A99-FD810ADD1447}" destId="{1C03CD14-39FE-4416-8F02-F7EA85554E67}" srcOrd="0" destOrd="0" presId="urn:microsoft.com/office/officeart/2005/8/layout/vList3"/>
    <dgm:cxn modelId="{C0829B71-ED51-452F-8AE9-94CD992C1110}" srcId="{277F6F07-99FB-469A-9ED0-0CAF26578A3D}" destId="{6688646D-CD72-454F-BDF0-C284E59960A1}" srcOrd="0" destOrd="0" parTransId="{3E340564-D5DF-460F-A82F-5FE0C51B56F0}" sibTransId="{8BF2E146-C870-4DFF-8F49-524AD442FCF5}"/>
    <dgm:cxn modelId="{D677ABD9-F18A-40D3-A05F-227E09E3FBB9}" type="presOf" srcId="{277F6F07-99FB-469A-9ED0-0CAF26578A3D}" destId="{E1904A1A-7884-4A98-B61C-B63F51A27A0C}" srcOrd="0" destOrd="0" presId="urn:microsoft.com/office/officeart/2005/8/layout/vList3"/>
    <dgm:cxn modelId="{BD37CDD9-3F3E-4C4D-B764-77C5B82A6CC0}" srcId="{277F6F07-99FB-469A-9ED0-0CAF26578A3D}" destId="{CBA9EF9D-414C-4E5E-AC57-E5536618EE2A}" srcOrd="3" destOrd="0" parTransId="{FE03E3F2-62FC-4B68-904D-3340341D99EF}" sibTransId="{B879A25D-C029-4A53-B76D-FB31B874B231}"/>
    <dgm:cxn modelId="{A63631EA-2B7F-4084-97AF-3A180E9164BF}" srcId="{277F6F07-99FB-469A-9ED0-0CAF26578A3D}" destId="{E0445E9D-3F82-488C-8E49-7A19675410D1}" srcOrd="2" destOrd="0" parTransId="{554DDB37-F855-4EB1-AB9A-5E6FF71A1557}" sibTransId="{D895E25C-F838-463C-8E76-7E3FB465C7A3}"/>
    <dgm:cxn modelId="{607C7CFF-4A5C-4E35-A797-E22D7620CD09}" type="presParOf" srcId="{E1904A1A-7884-4A98-B61C-B63F51A27A0C}" destId="{926C6029-9495-48E1-BDA1-BE7BD22B0683}" srcOrd="0" destOrd="0" presId="urn:microsoft.com/office/officeart/2005/8/layout/vList3"/>
    <dgm:cxn modelId="{D77C4B0C-5AF3-40FE-BC51-1976F851D189}" type="presParOf" srcId="{926C6029-9495-48E1-BDA1-BE7BD22B0683}" destId="{24A77668-DDAC-416C-89A2-5955AB47BBC9}" srcOrd="0" destOrd="0" presId="urn:microsoft.com/office/officeart/2005/8/layout/vList3"/>
    <dgm:cxn modelId="{CDA6AA92-9132-4991-A0FF-A1672E6F5358}" type="presParOf" srcId="{926C6029-9495-48E1-BDA1-BE7BD22B0683}" destId="{96BE6358-3BE3-492D-9A2F-A6598D2E425A}" srcOrd="1" destOrd="0" presId="urn:microsoft.com/office/officeart/2005/8/layout/vList3"/>
    <dgm:cxn modelId="{2B6CE6DB-A5D5-466B-8709-69A83AC38CC3}" type="presParOf" srcId="{E1904A1A-7884-4A98-B61C-B63F51A27A0C}" destId="{AE5C4DBB-9995-496F-B4D3-3A79AB9F83F0}" srcOrd="1" destOrd="0" presId="urn:microsoft.com/office/officeart/2005/8/layout/vList3"/>
    <dgm:cxn modelId="{9988F45B-4F54-40A8-8869-746B18438996}" type="presParOf" srcId="{E1904A1A-7884-4A98-B61C-B63F51A27A0C}" destId="{574B2F28-E884-4F43-B1DA-1B333BB6AECB}" srcOrd="2" destOrd="0" presId="urn:microsoft.com/office/officeart/2005/8/layout/vList3"/>
    <dgm:cxn modelId="{72280C25-2851-408D-9BA6-D07E09CD456A}" type="presParOf" srcId="{574B2F28-E884-4F43-B1DA-1B333BB6AECB}" destId="{682E17CA-A866-42D5-90A7-C9D2E3963AFA}" srcOrd="0" destOrd="0" presId="urn:microsoft.com/office/officeart/2005/8/layout/vList3"/>
    <dgm:cxn modelId="{DEFB7859-265C-4CC6-BDF0-37E6D4A5CB3D}" type="presParOf" srcId="{574B2F28-E884-4F43-B1DA-1B333BB6AECB}" destId="{1C03CD14-39FE-4416-8F02-F7EA85554E67}" srcOrd="1" destOrd="0" presId="urn:microsoft.com/office/officeart/2005/8/layout/vList3"/>
    <dgm:cxn modelId="{5CF0CFE5-35E9-4910-8857-CE9BC90B7F00}" type="presParOf" srcId="{E1904A1A-7884-4A98-B61C-B63F51A27A0C}" destId="{9D68B5D6-38A0-49D0-BFC0-68C3BE90261A}" srcOrd="3" destOrd="0" presId="urn:microsoft.com/office/officeart/2005/8/layout/vList3"/>
    <dgm:cxn modelId="{DEA6F2E7-11FD-403E-9A1C-233FE45C1006}" type="presParOf" srcId="{E1904A1A-7884-4A98-B61C-B63F51A27A0C}" destId="{CF47B41D-1291-419A-9669-55AFD515963F}" srcOrd="4" destOrd="0" presId="urn:microsoft.com/office/officeart/2005/8/layout/vList3"/>
    <dgm:cxn modelId="{83AE8E2D-D4F0-431F-8DAC-23466E17498A}" type="presParOf" srcId="{CF47B41D-1291-419A-9669-55AFD515963F}" destId="{372C0181-56D9-447B-8C87-73A58D7539EE}" srcOrd="0" destOrd="0" presId="urn:microsoft.com/office/officeart/2005/8/layout/vList3"/>
    <dgm:cxn modelId="{C30EF085-A500-4443-899E-0957CF2A0F6C}" type="presParOf" srcId="{CF47B41D-1291-419A-9669-55AFD515963F}" destId="{BE85FA1E-7894-49C6-BB86-D8A434612F9A}" srcOrd="1" destOrd="0" presId="urn:microsoft.com/office/officeart/2005/8/layout/vList3"/>
    <dgm:cxn modelId="{5A675E9D-92C3-45FC-BA26-67041DE18A44}" type="presParOf" srcId="{E1904A1A-7884-4A98-B61C-B63F51A27A0C}" destId="{84268489-875D-4B96-9036-2C73BD804133}" srcOrd="5" destOrd="0" presId="urn:microsoft.com/office/officeart/2005/8/layout/vList3"/>
    <dgm:cxn modelId="{D8EF9854-1684-45FB-A4E8-C916DB388A29}" type="presParOf" srcId="{E1904A1A-7884-4A98-B61C-B63F51A27A0C}" destId="{5D46EDDB-CA03-495B-9C08-E3470FA1645A}" srcOrd="6" destOrd="0" presId="urn:microsoft.com/office/officeart/2005/8/layout/vList3"/>
    <dgm:cxn modelId="{D551B237-8968-4ED4-930B-D2522800A65B}" type="presParOf" srcId="{5D46EDDB-CA03-495B-9C08-E3470FA1645A}" destId="{78D881E6-030F-4FB3-9C5D-25D63559DE1E}" srcOrd="0" destOrd="0" presId="urn:microsoft.com/office/officeart/2005/8/layout/vList3"/>
    <dgm:cxn modelId="{781896EE-23DA-4B9B-9F9C-C7DAF149A192}" type="presParOf" srcId="{5D46EDDB-CA03-495B-9C08-E3470FA1645A}" destId="{B432DB9A-CF38-4B1E-9087-3F85270D81F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814D27-E10B-45C1-A7E4-9FAD5282EBD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60E0D138-4D24-4E3C-9F54-EC664A7513D0}">
      <dgm:prSet custT="1"/>
      <dgm:spPr/>
      <dgm:t>
        <a:bodyPr/>
        <a:lstStyle/>
        <a:p>
          <a:r>
            <a:rPr lang="es-A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rPr>
            <a:t>INNOVACIÓN.</a:t>
          </a:r>
          <a:endParaRPr lang="es-AR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ato" panose="020F0502020204030203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ACC97BC-2E46-486F-9FDB-27E9F94B08D8}" type="parTrans" cxnId="{29546353-C6BC-4E1E-8C22-8A9330C55C1F}">
      <dgm:prSet/>
      <dgm:spPr/>
      <dgm:t>
        <a:bodyPr/>
        <a:lstStyle/>
        <a:p>
          <a:endParaRPr lang="es-AR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ato" panose="020F0502020204030203"/>
          </a:endParaRPr>
        </a:p>
      </dgm:t>
    </dgm:pt>
    <dgm:pt modelId="{8E530455-F866-4703-B641-0656709AC133}" type="sibTrans" cxnId="{29546353-C6BC-4E1E-8C22-8A9330C55C1F}">
      <dgm:prSet/>
      <dgm:spPr/>
      <dgm:t>
        <a:bodyPr/>
        <a:lstStyle/>
        <a:p>
          <a:endParaRPr lang="es-AR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ato" panose="020F0502020204030203"/>
          </a:endParaRPr>
        </a:p>
      </dgm:t>
    </dgm:pt>
    <dgm:pt modelId="{97BAA55A-9579-45B2-BD9E-81BA4F7E22A2}">
      <dgm:prSet custT="1"/>
      <dgm:spPr/>
      <dgm:t>
        <a:bodyPr/>
        <a:lstStyle/>
        <a:p>
          <a:r>
            <a:rPr lang="es-A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rPr>
            <a:t>Confianza, Institucionalidad</a:t>
          </a:r>
          <a:r>
            <a:rPr lang="es-AR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</a:p>
      </dgm:t>
    </dgm:pt>
    <dgm:pt modelId="{6FDBDD0C-B532-4FA8-AA55-21E3CF96CFA5}" type="parTrans" cxnId="{4BBFB7BA-0561-4780-BFAC-CCED819951B1}">
      <dgm:prSet/>
      <dgm:spPr/>
      <dgm:t>
        <a:bodyPr/>
        <a:lstStyle/>
        <a:p>
          <a:endParaRPr lang="es-AR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ato" panose="020F0502020204030203"/>
          </a:endParaRPr>
        </a:p>
      </dgm:t>
    </dgm:pt>
    <dgm:pt modelId="{40A60777-AEEC-43DA-8F6C-DA999EC8925B}" type="sibTrans" cxnId="{4BBFB7BA-0561-4780-BFAC-CCED819951B1}">
      <dgm:prSet/>
      <dgm:spPr/>
      <dgm:t>
        <a:bodyPr/>
        <a:lstStyle/>
        <a:p>
          <a:endParaRPr lang="es-AR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ato" panose="020F0502020204030203"/>
          </a:endParaRPr>
        </a:p>
      </dgm:t>
    </dgm:pt>
    <dgm:pt modelId="{2A3C8E3E-16C9-4833-84C7-E60ED25FC731}">
      <dgm:prSet custT="1"/>
      <dgm:spPr/>
      <dgm:t>
        <a:bodyPr/>
        <a:lstStyle/>
        <a:p>
          <a:r>
            <a:rPr lang="es-A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rPr>
            <a:t>Ecosistema que admite tanto empresas grandes como pequeñas.</a:t>
          </a:r>
        </a:p>
      </dgm:t>
    </dgm:pt>
    <dgm:pt modelId="{A7527202-A3D9-4D96-B9E3-37467A2D66C3}" type="parTrans" cxnId="{2419E0AD-6AB9-4061-9CE6-E29FABEAE3FB}">
      <dgm:prSet/>
      <dgm:spPr/>
      <dgm:t>
        <a:bodyPr/>
        <a:lstStyle/>
        <a:p>
          <a:endParaRPr lang="es-AR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ato" panose="020F0502020204030203"/>
          </a:endParaRPr>
        </a:p>
      </dgm:t>
    </dgm:pt>
    <dgm:pt modelId="{82A0B860-15E1-4B4E-9DCD-DBD150648129}" type="sibTrans" cxnId="{2419E0AD-6AB9-4061-9CE6-E29FABEAE3FB}">
      <dgm:prSet/>
      <dgm:spPr/>
      <dgm:t>
        <a:bodyPr/>
        <a:lstStyle/>
        <a:p>
          <a:endParaRPr lang="es-AR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ato" panose="020F0502020204030203"/>
          </a:endParaRPr>
        </a:p>
      </dgm:t>
    </dgm:pt>
    <dgm:pt modelId="{91CC9132-0B75-4F9B-9015-791AFE0D0750}">
      <dgm:prSet custT="1"/>
      <dgm:spPr/>
      <dgm:t>
        <a:bodyPr/>
        <a:lstStyle/>
        <a:p>
          <a:r>
            <a:rPr lang="es-A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rPr>
            <a:t>Gobierno busca fomentar inversiones, incentivos</a:t>
          </a:r>
          <a:r>
            <a:rPr lang="es-AR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</a:p>
      </dgm:t>
    </dgm:pt>
    <dgm:pt modelId="{E9F25FB1-05A6-43B0-BD5E-A68F92811021}" type="parTrans" cxnId="{55809892-E3D9-44F6-8F2D-8CC8CB5968FE}">
      <dgm:prSet/>
      <dgm:spPr/>
      <dgm:t>
        <a:bodyPr/>
        <a:lstStyle/>
        <a:p>
          <a:endParaRPr lang="es-AR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ato" panose="020F0502020204030203"/>
          </a:endParaRPr>
        </a:p>
      </dgm:t>
    </dgm:pt>
    <dgm:pt modelId="{4B92420A-EBD8-45A9-B4DC-37A484298DB4}" type="sibTrans" cxnId="{55809892-E3D9-44F6-8F2D-8CC8CB5968FE}">
      <dgm:prSet/>
      <dgm:spPr/>
      <dgm:t>
        <a:bodyPr/>
        <a:lstStyle/>
        <a:p>
          <a:endParaRPr lang="es-AR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ato" panose="020F0502020204030203"/>
          </a:endParaRPr>
        </a:p>
      </dgm:t>
    </dgm:pt>
    <dgm:pt modelId="{B5E8AA8E-31DF-4D97-8E2A-E64DD8A44054}">
      <dgm:prSet custT="1"/>
      <dgm:spPr/>
      <dgm:t>
        <a:bodyPr/>
        <a:lstStyle/>
        <a:p>
          <a:r>
            <a:rPr lang="es-A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rPr>
            <a:t>Oportunidades reales: </a:t>
          </a:r>
          <a:r>
            <a:rPr lang="es-AR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rPr>
            <a:t>hidrocarburos, renovables, minería, </a:t>
          </a:r>
          <a:r>
            <a:rPr lang="es-AR" sz="18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rPr>
            <a:t>TIC’s</a:t>
          </a:r>
          <a:endParaRPr lang="es-AR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ato" panose="020F0502020204030203"/>
          </a:endParaRPr>
        </a:p>
      </dgm:t>
    </dgm:pt>
    <dgm:pt modelId="{D4B9F278-FF07-4790-8234-B610863A8252}" type="parTrans" cxnId="{484761EB-1815-4C67-934D-4831BCCA93F5}">
      <dgm:prSet/>
      <dgm:spPr/>
      <dgm:t>
        <a:bodyPr/>
        <a:lstStyle/>
        <a:p>
          <a:endParaRPr lang="es-AR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ato" panose="020F0502020204030203"/>
          </a:endParaRPr>
        </a:p>
      </dgm:t>
    </dgm:pt>
    <dgm:pt modelId="{01736E12-EBFF-40CA-A036-56AAED4D4C7F}" type="sibTrans" cxnId="{484761EB-1815-4C67-934D-4831BCCA93F5}">
      <dgm:prSet/>
      <dgm:spPr/>
      <dgm:t>
        <a:bodyPr/>
        <a:lstStyle/>
        <a:p>
          <a:endParaRPr lang="es-AR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ato" panose="020F0502020204030203"/>
          </a:endParaRPr>
        </a:p>
      </dgm:t>
    </dgm:pt>
    <dgm:pt modelId="{51630568-FCBA-4319-A859-52075615A059}" type="pres">
      <dgm:prSet presAssocID="{2D814D27-E10B-45C1-A7E4-9FAD5282EBD1}" presName="linear" presStyleCnt="0">
        <dgm:presLayoutVars>
          <dgm:animLvl val="lvl"/>
          <dgm:resizeHandles val="exact"/>
        </dgm:presLayoutVars>
      </dgm:prSet>
      <dgm:spPr/>
    </dgm:pt>
    <dgm:pt modelId="{6F5973CE-8D2F-4689-8286-5FFA1D276CF1}" type="pres">
      <dgm:prSet presAssocID="{60E0D138-4D24-4E3C-9F54-EC664A7513D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797095E-B865-41F6-AFD5-ADF1B81B3FD9}" type="pres">
      <dgm:prSet presAssocID="{8E530455-F866-4703-B641-0656709AC133}" presName="spacer" presStyleCnt="0"/>
      <dgm:spPr/>
    </dgm:pt>
    <dgm:pt modelId="{F3CD801D-2F02-4E65-BC17-875102D13EA2}" type="pres">
      <dgm:prSet presAssocID="{97BAA55A-9579-45B2-BD9E-81BA4F7E22A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23A8B39-4773-4AE7-BA49-A376F7B2F781}" type="pres">
      <dgm:prSet presAssocID="{40A60777-AEEC-43DA-8F6C-DA999EC8925B}" presName="spacer" presStyleCnt="0"/>
      <dgm:spPr/>
    </dgm:pt>
    <dgm:pt modelId="{BCCD4DF8-B438-4D17-861F-F26499B2442E}" type="pres">
      <dgm:prSet presAssocID="{2A3C8E3E-16C9-4833-84C7-E60ED25FC73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5AA208E-A2D5-4BCF-868C-5CBD5AD6FEBA}" type="pres">
      <dgm:prSet presAssocID="{82A0B860-15E1-4B4E-9DCD-DBD150648129}" presName="spacer" presStyleCnt="0"/>
      <dgm:spPr/>
    </dgm:pt>
    <dgm:pt modelId="{18C6CB1F-FABF-4417-8ABF-B24A1157487B}" type="pres">
      <dgm:prSet presAssocID="{91CC9132-0B75-4F9B-9015-791AFE0D0750}" presName="parentText" presStyleLbl="node1" presStyleIdx="3" presStyleCnt="5" custLinFactNeighborX="1251">
        <dgm:presLayoutVars>
          <dgm:chMax val="0"/>
          <dgm:bulletEnabled val="1"/>
        </dgm:presLayoutVars>
      </dgm:prSet>
      <dgm:spPr/>
    </dgm:pt>
    <dgm:pt modelId="{E2200E96-F166-45C9-A84B-49ADE4DCC0A4}" type="pres">
      <dgm:prSet presAssocID="{4B92420A-EBD8-45A9-B4DC-37A484298DB4}" presName="spacer" presStyleCnt="0"/>
      <dgm:spPr/>
    </dgm:pt>
    <dgm:pt modelId="{F382A4A6-EE7A-4A42-90C2-121042B6A98C}" type="pres">
      <dgm:prSet presAssocID="{B5E8AA8E-31DF-4D97-8E2A-E64DD8A4405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65D261D-B2FE-4FD1-A3B2-CA5D775D5D04}" type="presOf" srcId="{91CC9132-0B75-4F9B-9015-791AFE0D0750}" destId="{18C6CB1F-FABF-4417-8ABF-B24A1157487B}" srcOrd="0" destOrd="0" presId="urn:microsoft.com/office/officeart/2005/8/layout/vList2"/>
    <dgm:cxn modelId="{BAC17168-8A0C-473F-8DA1-521A6A1999A6}" type="presOf" srcId="{2D814D27-E10B-45C1-A7E4-9FAD5282EBD1}" destId="{51630568-FCBA-4319-A859-52075615A059}" srcOrd="0" destOrd="0" presId="urn:microsoft.com/office/officeart/2005/8/layout/vList2"/>
    <dgm:cxn modelId="{D0E23D4C-0389-41FF-9AE9-8A1505AC89DF}" type="presOf" srcId="{2A3C8E3E-16C9-4833-84C7-E60ED25FC731}" destId="{BCCD4DF8-B438-4D17-861F-F26499B2442E}" srcOrd="0" destOrd="0" presId="urn:microsoft.com/office/officeart/2005/8/layout/vList2"/>
    <dgm:cxn modelId="{29546353-C6BC-4E1E-8C22-8A9330C55C1F}" srcId="{2D814D27-E10B-45C1-A7E4-9FAD5282EBD1}" destId="{60E0D138-4D24-4E3C-9F54-EC664A7513D0}" srcOrd="0" destOrd="0" parTransId="{3ACC97BC-2E46-486F-9FDB-27E9F94B08D8}" sibTransId="{8E530455-F866-4703-B641-0656709AC133}"/>
    <dgm:cxn modelId="{55809892-E3D9-44F6-8F2D-8CC8CB5968FE}" srcId="{2D814D27-E10B-45C1-A7E4-9FAD5282EBD1}" destId="{91CC9132-0B75-4F9B-9015-791AFE0D0750}" srcOrd="3" destOrd="0" parTransId="{E9F25FB1-05A6-43B0-BD5E-A68F92811021}" sibTransId="{4B92420A-EBD8-45A9-B4DC-37A484298DB4}"/>
    <dgm:cxn modelId="{6965979D-4B59-488A-9B23-2727C5F43590}" type="presOf" srcId="{97BAA55A-9579-45B2-BD9E-81BA4F7E22A2}" destId="{F3CD801D-2F02-4E65-BC17-875102D13EA2}" srcOrd="0" destOrd="0" presId="urn:microsoft.com/office/officeart/2005/8/layout/vList2"/>
    <dgm:cxn modelId="{2419E0AD-6AB9-4061-9CE6-E29FABEAE3FB}" srcId="{2D814D27-E10B-45C1-A7E4-9FAD5282EBD1}" destId="{2A3C8E3E-16C9-4833-84C7-E60ED25FC731}" srcOrd="2" destOrd="0" parTransId="{A7527202-A3D9-4D96-B9E3-37467A2D66C3}" sibTransId="{82A0B860-15E1-4B4E-9DCD-DBD150648129}"/>
    <dgm:cxn modelId="{4BBFB7BA-0561-4780-BFAC-CCED819951B1}" srcId="{2D814D27-E10B-45C1-A7E4-9FAD5282EBD1}" destId="{97BAA55A-9579-45B2-BD9E-81BA4F7E22A2}" srcOrd="1" destOrd="0" parTransId="{6FDBDD0C-B532-4FA8-AA55-21E3CF96CFA5}" sibTransId="{40A60777-AEEC-43DA-8F6C-DA999EC8925B}"/>
    <dgm:cxn modelId="{1ED373BD-FEA4-4CE9-98D0-E7A0B7B1C90F}" type="presOf" srcId="{B5E8AA8E-31DF-4D97-8E2A-E64DD8A44054}" destId="{F382A4A6-EE7A-4A42-90C2-121042B6A98C}" srcOrd="0" destOrd="0" presId="urn:microsoft.com/office/officeart/2005/8/layout/vList2"/>
    <dgm:cxn modelId="{7609D1BF-5360-479F-90BC-2DF44653E84E}" type="presOf" srcId="{60E0D138-4D24-4E3C-9F54-EC664A7513D0}" destId="{6F5973CE-8D2F-4689-8286-5FFA1D276CF1}" srcOrd="0" destOrd="0" presId="urn:microsoft.com/office/officeart/2005/8/layout/vList2"/>
    <dgm:cxn modelId="{484761EB-1815-4C67-934D-4831BCCA93F5}" srcId="{2D814D27-E10B-45C1-A7E4-9FAD5282EBD1}" destId="{B5E8AA8E-31DF-4D97-8E2A-E64DD8A44054}" srcOrd="4" destOrd="0" parTransId="{D4B9F278-FF07-4790-8234-B610863A8252}" sibTransId="{01736E12-EBFF-40CA-A036-56AAED4D4C7F}"/>
    <dgm:cxn modelId="{27DF7598-8F6E-4AD0-A284-D6D674592AF3}" type="presParOf" srcId="{51630568-FCBA-4319-A859-52075615A059}" destId="{6F5973CE-8D2F-4689-8286-5FFA1D276CF1}" srcOrd="0" destOrd="0" presId="urn:microsoft.com/office/officeart/2005/8/layout/vList2"/>
    <dgm:cxn modelId="{FB914DA9-538D-4BB2-9470-C36CC7908898}" type="presParOf" srcId="{51630568-FCBA-4319-A859-52075615A059}" destId="{E797095E-B865-41F6-AFD5-ADF1B81B3FD9}" srcOrd="1" destOrd="0" presId="urn:microsoft.com/office/officeart/2005/8/layout/vList2"/>
    <dgm:cxn modelId="{430B26B7-2AFD-4ECE-8FB7-ADCAC80860A3}" type="presParOf" srcId="{51630568-FCBA-4319-A859-52075615A059}" destId="{F3CD801D-2F02-4E65-BC17-875102D13EA2}" srcOrd="2" destOrd="0" presId="urn:microsoft.com/office/officeart/2005/8/layout/vList2"/>
    <dgm:cxn modelId="{245460AC-69EC-43DF-961B-4D7D4E635520}" type="presParOf" srcId="{51630568-FCBA-4319-A859-52075615A059}" destId="{523A8B39-4773-4AE7-BA49-A376F7B2F781}" srcOrd="3" destOrd="0" presId="urn:microsoft.com/office/officeart/2005/8/layout/vList2"/>
    <dgm:cxn modelId="{BEA9235A-4058-4114-B58F-5B138D0CD1B0}" type="presParOf" srcId="{51630568-FCBA-4319-A859-52075615A059}" destId="{BCCD4DF8-B438-4D17-861F-F26499B2442E}" srcOrd="4" destOrd="0" presId="urn:microsoft.com/office/officeart/2005/8/layout/vList2"/>
    <dgm:cxn modelId="{6FE6264F-B7FF-4271-84CA-C4FFD63D7462}" type="presParOf" srcId="{51630568-FCBA-4319-A859-52075615A059}" destId="{E5AA208E-A2D5-4BCF-868C-5CBD5AD6FEBA}" srcOrd="5" destOrd="0" presId="urn:microsoft.com/office/officeart/2005/8/layout/vList2"/>
    <dgm:cxn modelId="{2C513EDB-D74D-4C24-B3E4-FB7F2022B276}" type="presParOf" srcId="{51630568-FCBA-4319-A859-52075615A059}" destId="{18C6CB1F-FABF-4417-8ABF-B24A1157487B}" srcOrd="6" destOrd="0" presId="urn:microsoft.com/office/officeart/2005/8/layout/vList2"/>
    <dgm:cxn modelId="{178405EB-B5CB-42F7-8810-527CA1A302E2}" type="presParOf" srcId="{51630568-FCBA-4319-A859-52075615A059}" destId="{E2200E96-F166-45C9-A84B-49ADE4DCC0A4}" srcOrd="7" destOrd="0" presId="urn:microsoft.com/office/officeart/2005/8/layout/vList2"/>
    <dgm:cxn modelId="{A8985438-5FC4-4778-B863-4A5283FF9F2E}" type="presParOf" srcId="{51630568-FCBA-4319-A859-52075615A059}" destId="{F382A4A6-EE7A-4A42-90C2-121042B6A98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CA804D-C383-4517-B530-63CB898DF7E7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6A6F548E-0C7E-4C27-94F8-A2918F77E5DF}">
      <dgm:prSet phldrT="[Texto]"/>
      <dgm:spPr/>
      <dgm:t>
        <a:bodyPr/>
        <a:lstStyle/>
        <a:p>
          <a:r>
            <a:rPr lang="es-AR" dirty="0">
              <a:latin typeface="Lato"/>
            </a:rPr>
            <a:t>Pandemia covid-19 + aislamiento</a:t>
          </a:r>
        </a:p>
      </dgm:t>
    </dgm:pt>
    <dgm:pt modelId="{E42938B3-3809-45B0-96EA-515D356E6CFE}" type="parTrans" cxnId="{99FA2D7A-6227-4C1A-BA73-0F2F93786BBA}">
      <dgm:prSet/>
      <dgm:spPr/>
      <dgm:t>
        <a:bodyPr/>
        <a:lstStyle/>
        <a:p>
          <a:endParaRPr lang="es-AR">
            <a:latin typeface="Lato"/>
          </a:endParaRPr>
        </a:p>
      </dgm:t>
    </dgm:pt>
    <dgm:pt modelId="{BBF89292-C274-4012-85D4-7D82D89C3155}" type="sibTrans" cxnId="{99FA2D7A-6227-4C1A-BA73-0F2F93786BBA}">
      <dgm:prSet/>
      <dgm:spPr/>
      <dgm:t>
        <a:bodyPr/>
        <a:lstStyle/>
        <a:p>
          <a:endParaRPr lang="es-AR">
            <a:latin typeface="Lato"/>
          </a:endParaRPr>
        </a:p>
      </dgm:t>
    </dgm:pt>
    <dgm:pt modelId="{41FB8AB1-7346-4E2E-AAE2-551D7087527B}">
      <dgm:prSet phldrT="[Texto]"/>
      <dgm:spPr/>
      <dgm:t>
        <a:bodyPr/>
        <a:lstStyle/>
        <a:p>
          <a:r>
            <a:rPr lang="es-AR" dirty="0">
              <a:latin typeface="Lato"/>
            </a:rPr>
            <a:t>Caída demanda combustibles</a:t>
          </a:r>
        </a:p>
      </dgm:t>
    </dgm:pt>
    <dgm:pt modelId="{15DE9BA2-E8AF-4F3D-8408-20CE54B6862D}" type="parTrans" cxnId="{E2DFECE7-4B18-4E65-80FC-FED8D6B0411C}">
      <dgm:prSet/>
      <dgm:spPr/>
      <dgm:t>
        <a:bodyPr/>
        <a:lstStyle/>
        <a:p>
          <a:endParaRPr lang="es-AR">
            <a:latin typeface="Lato"/>
          </a:endParaRPr>
        </a:p>
      </dgm:t>
    </dgm:pt>
    <dgm:pt modelId="{52E397F1-FD4C-457C-B9A6-C8C90F3902E2}" type="sibTrans" cxnId="{E2DFECE7-4B18-4E65-80FC-FED8D6B0411C}">
      <dgm:prSet/>
      <dgm:spPr/>
      <dgm:t>
        <a:bodyPr/>
        <a:lstStyle/>
        <a:p>
          <a:endParaRPr lang="es-AR">
            <a:latin typeface="Lato"/>
          </a:endParaRPr>
        </a:p>
      </dgm:t>
    </dgm:pt>
    <dgm:pt modelId="{FA0C28D4-63E8-4296-AF1A-7078AB5F9F5D}">
      <dgm:prSet phldrT="[Texto]"/>
      <dgm:spPr/>
      <dgm:t>
        <a:bodyPr/>
        <a:lstStyle/>
        <a:p>
          <a:r>
            <a:rPr lang="es-AR" dirty="0">
              <a:latin typeface="Lato"/>
            </a:rPr>
            <a:t>Caída demanda petróleo</a:t>
          </a:r>
        </a:p>
      </dgm:t>
    </dgm:pt>
    <dgm:pt modelId="{D97C8203-29E6-4155-B2E6-312A8FA5DD68}" type="parTrans" cxnId="{53086C3C-5BC4-4695-9671-88EDBD36E076}">
      <dgm:prSet/>
      <dgm:spPr/>
      <dgm:t>
        <a:bodyPr/>
        <a:lstStyle/>
        <a:p>
          <a:endParaRPr lang="es-AR">
            <a:latin typeface="Lato"/>
          </a:endParaRPr>
        </a:p>
      </dgm:t>
    </dgm:pt>
    <dgm:pt modelId="{31C6EA7A-421E-4698-A147-E8D1A2DB009D}" type="sibTrans" cxnId="{53086C3C-5BC4-4695-9671-88EDBD36E076}">
      <dgm:prSet/>
      <dgm:spPr/>
      <dgm:t>
        <a:bodyPr/>
        <a:lstStyle/>
        <a:p>
          <a:endParaRPr lang="es-AR">
            <a:latin typeface="Lato"/>
          </a:endParaRPr>
        </a:p>
      </dgm:t>
    </dgm:pt>
    <dgm:pt modelId="{8D573100-40E7-4EDC-A9F1-4676949B5771}">
      <dgm:prSet phldrT="[Texto]"/>
      <dgm:spPr/>
      <dgm:t>
        <a:bodyPr/>
        <a:lstStyle/>
        <a:p>
          <a:r>
            <a:rPr lang="es-AR" dirty="0">
              <a:latin typeface="Lato"/>
            </a:rPr>
            <a:t>Yacimientos parados y merma en la producción. </a:t>
          </a:r>
        </a:p>
      </dgm:t>
    </dgm:pt>
    <dgm:pt modelId="{A73A857F-D0A5-4105-B97F-94339131E033}" type="parTrans" cxnId="{A147F15A-1A50-4057-B4F3-DA0BB29D0943}">
      <dgm:prSet/>
      <dgm:spPr/>
      <dgm:t>
        <a:bodyPr/>
        <a:lstStyle/>
        <a:p>
          <a:endParaRPr lang="es-AR">
            <a:latin typeface="Lato"/>
          </a:endParaRPr>
        </a:p>
      </dgm:t>
    </dgm:pt>
    <dgm:pt modelId="{412396F7-1921-4346-8EED-3D850215880E}" type="sibTrans" cxnId="{A147F15A-1A50-4057-B4F3-DA0BB29D0943}">
      <dgm:prSet/>
      <dgm:spPr/>
      <dgm:t>
        <a:bodyPr/>
        <a:lstStyle/>
        <a:p>
          <a:endParaRPr lang="es-AR">
            <a:latin typeface="Lato"/>
          </a:endParaRPr>
        </a:p>
      </dgm:t>
    </dgm:pt>
    <dgm:pt modelId="{346D25B5-589A-454F-8A55-365A8561E9CC}">
      <dgm:prSet phldrT="[Texto]"/>
      <dgm:spPr/>
      <dgm:t>
        <a:bodyPr/>
        <a:lstStyle/>
        <a:p>
          <a:r>
            <a:rPr lang="es-AR" dirty="0">
              <a:latin typeface="Lato"/>
            </a:rPr>
            <a:t>Empresas de servicios con contratos cancelados o suspendidos.</a:t>
          </a:r>
        </a:p>
      </dgm:t>
    </dgm:pt>
    <dgm:pt modelId="{C1608F7F-606F-4C6A-AA00-340B2A46E649}" type="parTrans" cxnId="{031B96E7-493B-4288-BB1F-64EE255666EA}">
      <dgm:prSet/>
      <dgm:spPr/>
      <dgm:t>
        <a:bodyPr/>
        <a:lstStyle/>
        <a:p>
          <a:endParaRPr lang="es-AR"/>
        </a:p>
      </dgm:t>
    </dgm:pt>
    <dgm:pt modelId="{59CBDB3B-C73E-42D0-8C8C-4FC3E1661051}" type="sibTrans" cxnId="{031B96E7-493B-4288-BB1F-64EE255666EA}">
      <dgm:prSet/>
      <dgm:spPr/>
      <dgm:t>
        <a:bodyPr/>
        <a:lstStyle/>
        <a:p>
          <a:endParaRPr lang="es-AR"/>
        </a:p>
      </dgm:t>
    </dgm:pt>
    <dgm:pt modelId="{6490B3A2-78DA-4216-A27A-9F672EC021DB}" type="pres">
      <dgm:prSet presAssocID="{55CA804D-C383-4517-B530-63CB898DF7E7}" presName="outerComposite" presStyleCnt="0">
        <dgm:presLayoutVars>
          <dgm:chMax val="5"/>
          <dgm:dir/>
          <dgm:resizeHandles val="exact"/>
        </dgm:presLayoutVars>
      </dgm:prSet>
      <dgm:spPr/>
    </dgm:pt>
    <dgm:pt modelId="{1EFA5A03-DDB7-4D8F-B11B-5FAF9EB76E03}" type="pres">
      <dgm:prSet presAssocID="{55CA804D-C383-4517-B530-63CB898DF7E7}" presName="dummyMaxCanvas" presStyleCnt="0">
        <dgm:presLayoutVars/>
      </dgm:prSet>
      <dgm:spPr/>
    </dgm:pt>
    <dgm:pt modelId="{8A7A2C4B-93A3-4358-B4FA-6107346B5DE4}" type="pres">
      <dgm:prSet presAssocID="{55CA804D-C383-4517-B530-63CB898DF7E7}" presName="FiveNodes_1" presStyleLbl="node1" presStyleIdx="0" presStyleCnt="5">
        <dgm:presLayoutVars>
          <dgm:bulletEnabled val="1"/>
        </dgm:presLayoutVars>
      </dgm:prSet>
      <dgm:spPr/>
    </dgm:pt>
    <dgm:pt modelId="{F7C1637E-20A9-4DF5-B1C0-BB35568A3B2A}" type="pres">
      <dgm:prSet presAssocID="{55CA804D-C383-4517-B530-63CB898DF7E7}" presName="FiveNodes_2" presStyleLbl="node1" presStyleIdx="1" presStyleCnt="5">
        <dgm:presLayoutVars>
          <dgm:bulletEnabled val="1"/>
        </dgm:presLayoutVars>
      </dgm:prSet>
      <dgm:spPr/>
    </dgm:pt>
    <dgm:pt modelId="{D62CF573-4491-44DD-9F13-A3E2FE465724}" type="pres">
      <dgm:prSet presAssocID="{55CA804D-C383-4517-B530-63CB898DF7E7}" presName="FiveNodes_3" presStyleLbl="node1" presStyleIdx="2" presStyleCnt="5">
        <dgm:presLayoutVars>
          <dgm:bulletEnabled val="1"/>
        </dgm:presLayoutVars>
      </dgm:prSet>
      <dgm:spPr/>
    </dgm:pt>
    <dgm:pt modelId="{56F88910-ACCD-46C0-A48D-EBC081490D4D}" type="pres">
      <dgm:prSet presAssocID="{55CA804D-C383-4517-B530-63CB898DF7E7}" presName="FiveNodes_4" presStyleLbl="node1" presStyleIdx="3" presStyleCnt="5">
        <dgm:presLayoutVars>
          <dgm:bulletEnabled val="1"/>
        </dgm:presLayoutVars>
      </dgm:prSet>
      <dgm:spPr/>
    </dgm:pt>
    <dgm:pt modelId="{D22E314D-2E9D-427A-952D-F23F6A645E45}" type="pres">
      <dgm:prSet presAssocID="{55CA804D-C383-4517-B530-63CB898DF7E7}" presName="FiveNodes_5" presStyleLbl="node1" presStyleIdx="4" presStyleCnt="5">
        <dgm:presLayoutVars>
          <dgm:bulletEnabled val="1"/>
        </dgm:presLayoutVars>
      </dgm:prSet>
      <dgm:spPr/>
    </dgm:pt>
    <dgm:pt modelId="{03C579D8-3399-4F24-A06A-14F0516C0FB7}" type="pres">
      <dgm:prSet presAssocID="{55CA804D-C383-4517-B530-63CB898DF7E7}" presName="FiveConn_1-2" presStyleLbl="fgAccFollowNode1" presStyleIdx="0" presStyleCnt="4">
        <dgm:presLayoutVars>
          <dgm:bulletEnabled val="1"/>
        </dgm:presLayoutVars>
      </dgm:prSet>
      <dgm:spPr/>
    </dgm:pt>
    <dgm:pt modelId="{872FFBAB-B75C-406A-99F6-A89B3DC10E65}" type="pres">
      <dgm:prSet presAssocID="{55CA804D-C383-4517-B530-63CB898DF7E7}" presName="FiveConn_2-3" presStyleLbl="fgAccFollowNode1" presStyleIdx="1" presStyleCnt="4">
        <dgm:presLayoutVars>
          <dgm:bulletEnabled val="1"/>
        </dgm:presLayoutVars>
      </dgm:prSet>
      <dgm:spPr/>
    </dgm:pt>
    <dgm:pt modelId="{949C6285-9F06-40D5-8592-61DED19F7751}" type="pres">
      <dgm:prSet presAssocID="{55CA804D-C383-4517-B530-63CB898DF7E7}" presName="FiveConn_3-4" presStyleLbl="fgAccFollowNode1" presStyleIdx="2" presStyleCnt="4">
        <dgm:presLayoutVars>
          <dgm:bulletEnabled val="1"/>
        </dgm:presLayoutVars>
      </dgm:prSet>
      <dgm:spPr/>
    </dgm:pt>
    <dgm:pt modelId="{2C2439B2-C9B1-4F61-A812-28C61D603808}" type="pres">
      <dgm:prSet presAssocID="{55CA804D-C383-4517-B530-63CB898DF7E7}" presName="FiveConn_4-5" presStyleLbl="fgAccFollowNode1" presStyleIdx="3" presStyleCnt="4">
        <dgm:presLayoutVars>
          <dgm:bulletEnabled val="1"/>
        </dgm:presLayoutVars>
      </dgm:prSet>
      <dgm:spPr/>
    </dgm:pt>
    <dgm:pt modelId="{1876AE1B-0312-4DE7-86C7-439D49BD5B22}" type="pres">
      <dgm:prSet presAssocID="{55CA804D-C383-4517-B530-63CB898DF7E7}" presName="FiveNodes_1_text" presStyleLbl="node1" presStyleIdx="4" presStyleCnt="5">
        <dgm:presLayoutVars>
          <dgm:bulletEnabled val="1"/>
        </dgm:presLayoutVars>
      </dgm:prSet>
      <dgm:spPr/>
    </dgm:pt>
    <dgm:pt modelId="{BAF7C990-C2AF-43FF-B653-02066DE20206}" type="pres">
      <dgm:prSet presAssocID="{55CA804D-C383-4517-B530-63CB898DF7E7}" presName="FiveNodes_2_text" presStyleLbl="node1" presStyleIdx="4" presStyleCnt="5">
        <dgm:presLayoutVars>
          <dgm:bulletEnabled val="1"/>
        </dgm:presLayoutVars>
      </dgm:prSet>
      <dgm:spPr/>
    </dgm:pt>
    <dgm:pt modelId="{363511DD-B445-45EF-8913-0D7BB31DA261}" type="pres">
      <dgm:prSet presAssocID="{55CA804D-C383-4517-B530-63CB898DF7E7}" presName="FiveNodes_3_text" presStyleLbl="node1" presStyleIdx="4" presStyleCnt="5">
        <dgm:presLayoutVars>
          <dgm:bulletEnabled val="1"/>
        </dgm:presLayoutVars>
      </dgm:prSet>
      <dgm:spPr/>
    </dgm:pt>
    <dgm:pt modelId="{D91BB7B2-33C8-4FED-82D7-3DADF05525B6}" type="pres">
      <dgm:prSet presAssocID="{55CA804D-C383-4517-B530-63CB898DF7E7}" presName="FiveNodes_4_text" presStyleLbl="node1" presStyleIdx="4" presStyleCnt="5">
        <dgm:presLayoutVars>
          <dgm:bulletEnabled val="1"/>
        </dgm:presLayoutVars>
      </dgm:prSet>
      <dgm:spPr/>
    </dgm:pt>
    <dgm:pt modelId="{C2482A35-D2D3-4309-B055-9AF5256605EB}" type="pres">
      <dgm:prSet presAssocID="{55CA804D-C383-4517-B530-63CB898DF7E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5117A0B-2D69-496F-9257-31FDDE0E1C75}" type="presOf" srcId="{346D25B5-589A-454F-8A55-365A8561E9CC}" destId="{C2482A35-D2D3-4309-B055-9AF5256605EB}" srcOrd="1" destOrd="0" presId="urn:microsoft.com/office/officeart/2005/8/layout/vProcess5"/>
    <dgm:cxn modelId="{7DFE0E13-7481-4ED0-820A-F59F06732FE0}" type="presOf" srcId="{FA0C28D4-63E8-4296-AF1A-7078AB5F9F5D}" destId="{D62CF573-4491-44DD-9F13-A3E2FE465724}" srcOrd="0" destOrd="0" presId="urn:microsoft.com/office/officeart/2005/8/layout/vProcess5"/>
    <dgm:cxn modelId="{599E4B21-5053-453B-BAC2-541496A7FC8F}" type="presOf" srcId="{BBF89292-C274-4012-85D4-7D82D89C3155}" destId="{03C579D8-3399-4F24-A06A-14F0516C0FB7}" srcOrd="0" destOrd="0" presId="urn:microsoft.com/office/officeart/2005/8/layout/vProcess5"/>
    <dgm:cxn modelId="{EB643C31-94AB-4B22-9BEE-2272D4378739}" type="presOf" srcId="{8D573100-40E7-4EDC-A9F1-4676949B5771}" destId="{D91BB7B2-33C8-4FED-82D7-3DADF05525B6}" srcOrd="1" destOrd="0" presId="urn:microsoft.com/office/officeart/2005/8/layout/vProcess5"/>
    <dgm:cxn modelId="{D2801A3B-471E-437F-98A6-EAA85F71D83A}" type="presOf" srcId="{412396F7-1921-4346-8EED-3D850215880E}" destId="{2C2439B2-C9B1-4F61-A812-28C61D603808}" srcOrd="0" destOrd="0" presId="urn:microsoft.com/office/officeart/2005/8/layout/vProcess5"/>
    <dgm:cxn modelId="{53086C3C-5BC4-4695-9671-88EDBD36E076}" srcId="{55CA804D-C383-4517-B530-63CB898DF7E7}" destId="{FA0C28D4-63E8-4296-AF1A-7078AB5F9F5D}" srcOrd="2" destOrd="0" parTransId="{D97C8203-29E6-4155-B2E6-312A8FA5DD68}" sibTransId="{31C6EA7A-421E-4698-A147-E8D1A2DB009D}"/>
    <dgm:cxn modelId="{E159F641-15A2-4748-8947-D2E16DA45839}" type="presOf" srcId="{FA0C28D4-63E8-4296-AF1A-7078AB5F9F5D}" destId="{363511DD-B445-45EF-8913-0D7BB31DA261}" srcOrd="1" destOrd="0" presId="urn:microsoft.com/office/officeart/2005/8/layout/vProcess5"/>
    <dgm:cxn modelId="{ABBA5572-8A89-406F-B9FB-0FCE2404E506}" type="presOf" srcId="{41FB8AB1-7346-4E2E-AAE2-551D7087527B}" destId="{F7C1637E-20A9-4DF5-B1C0-BB35568A3B2A}" srcOrd="0" destOrd="0" presId="urn:microsoft.com/office/officeart/2005/8/layout/vProcess5"/>
    <dgm:cxn modelId="{99FA2D7A-6227-4C1A-BA73-0F2F93786BBA}" srcId="{55CA804D-C383-4517-B530-63CB898DF7E7}" destId="{6A6F548E-0C7E-4C27-94F8-A2918F77E5DF}" srcOrd="0" destOrd="0" parTransId="{E42938B3-3809-45B0-96EA-515D356E6CFE}" sibTransId="{BBF89292-C274-4012-85D4-7D82D89C3155}"/>
    <dgm:cxn modelId="{A147F15A-1A50-4057-B4F3-DA0BB29D0943}" srcId="{55CA804D-C383-4517-B530-63CB898DF7E7}" destId="{8D573100-40E7-4EDC-A9F1-4676949B5771}" srcOrd="3" destOrd="0" parTransId="{A73A857F-D0A5-4105-B97F-94339131E033}" sibTransId="{412396F7-1921-4346-8EED-3D850215880E}"/>
    <dgm:cxn modelId="{FF2911A4-4ADE-466F-8C69-AB3F72E641AC}" type="presOf" srcId="{6A6F548E-0C7E-4C27-94F8-A2918F77E5DF}" destId="{1876AE1B-0312-4DE7-86C7-439D49BD5B22}" srcOrd="1" destOrd="0" presId="urn:microsoft.com/office/officeart/2005/8/layout/vProcess5"/>
    <dgm:cxn modelId="{CAC090A5-0148-4090-A605-028382BF9E88}" type="presOf" srcId="{8D573100-40E7-4EDC-A9F1-4676949B5771}" destId="{56F88910-ACCD-46C0-A48D-EBC081490D4D}" srcOrd="0" destOrd="0" presId="urn:microsoft.com/office/officeart/2005/8/layout/vProcess5"/>
    <dgm:cxn modelId="{57C438A7-368B-41FC-80F0-6291F8EFACED}" type="presOf" srcId="{41FB8AB1-7346-4E2E-AAE2-551D7087527B}" destId="{BAF7C990-C2AF-43FF-B653-02066DE20206}" srcOrd="1" destOrd="0" presId="urn:microsoft.com/office/officeart/2005/8/layout/vProcess5"/>
    <dgm:cxn modelId="{03313DC5-D6DF-4FEA-9826-8500395E2C01}" type="presOf" srcId="{6A6F548E-0C7E-4C27-94F8-A2918F77E5DF}" destId="{8A7A2C4B-93A3-4358-B4FA-6107346B5DE4}" srcOrd="0" destOrd="0" presId="urn:microsoft.com/office/officeart/2005/8/layout/vProcess5"/>
    <dgm:cxn modelId="{8C8355C7-2CC6-4906-A88C-7EE50FE234D5}" type="presOf" srcId="{346D25B5-589A-454F-8A55-365A8561E9CC}" destId="{D22E314D-2E9D-427A-952D-F23F6A645E45}" srcOrd="0" destOrd="0" presId="urn:microsoft.com/office/officeart/2005/8/layout/vProcess5"/>
    <dgm:cxn modelId="{F927FDD8-62C0-4E8E-9D09-55B6A92BBAAC}" type="presOf" srcId="{55CA804D-C383-4517-B530-63CB898DF7E7}" destId="{6490B3A2-78DA-4216-A27A-9F672EC021DB}" srcOrd="0" destOrd="0" presId="urn:microsoft.com/office/officeart/2005/8/layout/vProcess5"/>
    <dgm:cxn modelId="{031B96E7-493B-4288-BB1F-64EE255666EA}" srcId="{55CA804D-C383-4517-B530-63CB898DF7E7}" destId="{346D25B5-589A-454F-8A55-365A8561E9CC}" srcOrd="4" destOrd="0" parTransId="{C1608F7F-606F-4C6A-AA00-340B2A46E649}" sibTransId="{59CBDB3B-C73E-42D0-8C8C-4FC3E1661051}"/>
    <dgm:cxn modelId="{E2DFECE7-4B18-4E65-80FC-FED8D6B0411C}" srcId="{55CA804D-C383-4517-B530-63CB898DF7E7}" destId="{41FB8AB1-7346-4E2E-AAE2-551D7087527B}" srcOrd="1" destOrd="0" parTransId="{15DE9BA2-E8AF-4F3D-8408-20CE54B6862D}" sibTransId="{52E397F1-FD4C-457C-B9A6-C8C90F3902E2}"/>
    <dgm:cxn modelId="{DC8897F8-2380-42E4-B062-AE97D6DA8AFA}" type="presOf" srcId="{52E397F1-FD4C-457C-B9A6-C8C90F3902E2}" destId="{872FFBAB-B75C-406A-99F6-A89B3DC10E65}" srcOrd="0" destOrd="0" presId="urn:microsoft.com/office/officeart/2005/8/layout/vProcess5"/>
    <dgm:cxn modelId="{E90DADFF-3AF4-4B8F-9619-9477E5D6FD6E}" type="presOf" srcId="{31C6EA7A-421E-4698-A147-E8D1A2DB009D}" destId="{949C6285-9F06-40D5-8592-61DED19F7751}" srcOrd="0" destOrd="0" presId="urn:microsoft.com/office/officeart/2005/8/layout/vProcess5"/>
    <dgm:cxn modelId="{1EEF288B-8530-476E-B471-9796E27BD3A7}" type="presParOf" srcId="{6490B3A2-78DA-4216-A27A-9F672EC021DB}" destId="{1EFA5A03-DDB7-4D8F-B11B-5FAF9EB76E03}" srcOrd="0" destOrd="0" presId="urn:microsoft.com/office/officeart/2005/8/layout/vProcess5"/>
    <dgm:cxn modelId="{6FEAFD06-745F-4329-A649-A1E6D86FD1E4}" type="presParOf" srcId="{6490B3A2-78DA-4216-A27A-9F672EC021DB}" destId="{8A7A2C4B-93A3-4358-B4FA-6107346B5DE4}" srcOrd="1" destOrd="0" presId="urn:microsoft.com/office/officeart/2005/8/layout/vProcess5"/>
    <dgm:cxn modelId="{D6DD2948-2A6E-4FBE-A7BE-949A5D1EBABB}" type="presParOf" srcId="{6490B3A2-78DA-4216-A27A-9F672EC021DB}" destId="{F7C1637E-20A9-4DF5-B1C0-BB35568A3B2A}" srcOrd="2" destOrd="0" presId="urn:microsoft.com/office/officeart/2005/8/layout/vProcess5"/>
    <dgm:cxn modelId="{493B25A6-7C2C-49F2-8F07-06B58EC2750D}" type="presParOf" srcId="{6490B3A2-78DA-4216-A27A-9F672EC021DB}" destId="{D62CF573-4491-44DD-9F13-A3E2FE465724}" srcOrd="3" destOrd="0" presId="urn:microsoft.com/office/officeart/2005/8/layout/vProcess5"/>
    <dgm:cxn modelId="{4E77D687-73A5-426D-8C96-53F20C6D8EFE}" type="presParOf" srcId="{6490B3A2-78DA-4216-A27A-9F672EC021DB}" destId="{56F88910-ACCD-46C0-A48D-EBC081490D4D}" srcOrd="4" destOrd="0" presId="urn:microsoft.com/office/officeart/2005/8/layout/vProcess5"/>
    <dgm:cxn modelId="{323C272C-46D7-4DEA-BB18-0F3F8CCC1249}" type="presParOf" srcId="{6490B3A2-78DA-4216-A27A-9F672EC021DB}" destId="{D22E314D-2E9D-427A-952D-F23F6A645E45}" srcOrd="5" destOrd="0" presId="urn:microsoft.com/office/officeart/2005/8/layout/vProcess5"/>
    <dgm:cxn modelId="{DA379048-BA0C-426B-BF04-E18CAB0FC499}" type="presParOf" srcId="{6490B3A2-78DA-4216-A27A-9F672EC021DB}" destId="{03C579D8-3399-4F24-A06A-14F0516C0FB7}" srcOrd="6" destOrd="0" presId="urn:microsoft.com/office/officeart/2005/8/layout/vProcess5"/>
    <dgm:cxn modelId="{4241694B-2B80-46A0-99B9-28C7F0502680}" type="presParOf" srcId="{6490B3A2-78DA-4216-A27A-9F672EC021DB}" destId="{872FFBAB-B75C-406A-99F6-A89B3DC10E65}" srcOrd="7" destOrd="0" presId="urn:microsoft.com/office/officeart/2005/8/layout/vProcess5"/>
    <dgm:cxn modelId="{83E261E9-AEB0-4E8F-9FF0-A6FC3DC871C8}" type="presParOf" srcId="{6490B3A2-78DA-4216-A27A-9F672EC021DB}" destId="{949C6285-9F06-40D5-8592-61DED19F7751}" srcOrd="8" destOrd="0" presId="urn:microsoft.com/office/officeart/2005/8/layout/vProcess5"/>
    <dgm:cxn modelId="{59D610EB-676D-41EA-B9B2-BD19E605AE10}" type="presParOf" srcId="{6490B3A2-78DA-4216-A27A-9F672EC021DB}" destId="{2C2439B2-C9B1-4F61-A812-28C61D603808}" srcOrd="9" destOrd="0" presId="urn:microsoft.com/office/officeart/2005/8/layout/vProcess5"/>
    <dgm:cxn modelId="{D9C65E91-CC06-4EBE-80EB-F91A22573851}" type="presParOf" srcId="{6490B3A2-78DA-4216-A27A-9F672EC021DB}" destId="{1876AE1B-0312-4DE7-86C7-439D49BD5B22}" srcOrd="10" destOrd="0" presId="urn:microsoft.com/office/officeart/2005/8/layout/vProcess5"/>
    <dgm:cxn modelId="{E32818CE-9F5D-432D-B234-99ABB72C3A72}" type="presParOf" srcId="{6490B3A2-78DA-4216-A27A-9F672EC021DB}" destId="{BAF7C990-C2AF-43FF-B653-02066DE20206}" srcOrd="11" destOrd="0" presId="urn:microsoft.com/office/officeart/2005/8/layout/vProcess5"/>
    <dgm:cxn modelId="{75622D01-8A2F-4CD9-A35E-CEA8C3456A38}" type="presParOf" srcId="{6490B3A2-78DA-4216-A27A-9F672EC021DB}" destId="{363511DD-B445-45EF-8913-0D7BB31DA261}" srcOrd="12" destOrd="0" presId="urn:microsoft.com/office/officeart/2005/8/layout/vProcess5"/>
    <dgm:cxn modelId="{5146CD8D-8B59-4992-9A86-8E262970BD0D}" type="presParOf" srcId="{6490B3A2-78DA-4216-A27A-9F672EC021DB}" destId="{D91BB7B2-33C8-4FED-82D7-3DADF05525B6}" srcOrd="13" destOrd="0" presId="urn:microsoft.com/office/officeart/2005/8/layout/vProcess5"/>
    <dgm:cxn modelId="{8E5F1536-B7FD-4866-A35B-19D2C9FC4F7E}" type="presParOf" srcId="{6490B3A2-78DA-4216-A27A-9F672EC021DB}" destId="{C2482A35-D2D3-4309-B055-9AF5256605E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0A0225-563E-4F59-921F-943338E54CEE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GB"/>
        </a:p>
      </dgm:t>
    </dgm:pt>
    <dgm:pt modelId="{0C48877F-58A2-43F2-8D19-3470DD0320C3}">
      <dgm:prSet/>
      <dgm:spPr/>
      <dgm:t>
        <a:bodyPr/>
        <a:lstStyle/>
        <a:p>
          <a:r>
            <a:rPr lang="es-AR"/>
            <a:t>Parados durante la pandemia</a:t>
          </a:r>
        </a:p>
      </dgm:t>
    </dgm:pt>
    <dgm:pt modelId="{5D39954A-68AB-45B2-AE77-5654D8B36356}" type="parTrans" cxnId="{C843D532-1F78-49CB-B0E4-AB92AE8ECF15}">
      <dgm:prSet/>
      <dgm:spPr/>
      <dgm:t>
        <a:bodyPr/>
        <a:lstStyle/>
        <a:p>
          <a:endParaRPr lang="en-GB"/>
        </a:p>
      </dgm:t>
    </dgm:pt>
    <dgm:pt modelId="{592CA0A9-8C64-4C3C-86DA-F5EA17ACE622}" type="sibTrans" cxnId="{C843D532-1F78-49CB-B0E4-AB92AE8ECF15}">
      <dgm:prSet/>
      <dgm:spPr/>
      <dgm:t>
        <a:bodyPr/>
        <a:lstStyle/>
        <a:p>
          <a:endParaRPr lang="en-GB"/>
        </a:p>
      </dgm:t>
    </dgm:pt>
    <dgm:pt modelId="{3EBDD713-C43F-4812-ACFC-D9E0A24B7358}">
      <dgm:prSet/>
      <dgm:spPr/>
      <dgm:t>
        <a:bodyPr/>
        <a:lstStyle/>
        <a:p>
          <a:r>
            <a:rPr lang="es-AR"/>
            <a:t>Parados anteriormente, sin reactivar por economicidad/productividad</a:t>
          </a:r>
        </a:p>
      </dgm:t>
    </dgm:pt>
    <dgm:pt modelId="{E31AA0CC-D778-4ED2-A305-8DA574D71A2E}" type="parTrans" cxnId="{22BD7686-CBB5-46AB-B801-967F13E3594B}">
      <dgm:prSet/>
      <dgm:spPr/>
      <dgm:t>
        <a:bodyPr/>
        <a:lstStyle/>
        <a:p>
          <a:endParaRPr lang="en-GB"/>
        </a:p>
      </dgm:t>
    </dgm:pt>
    <dgm:pt modelId="{994D8CE6-7B23-4D8F-A6D2-D4049A438C2D}" type="sibTrans" cxnId="{22BD7686-CBB5-46AB-B801-967F13E3594B}">
      <dgm:prSet/>
      <dgm:spPr/>
      <dgm:t>
        <a:bodyPr/>
        <a:lstStyle/>
        <a:p>
          <a:endParaRPr lang="en-GB"/>
        </a:p>
      </dgm:t>
    </dgm:pt>
    <dgm:pt modelId="{72B98679-318C-4B0B-B6CE-4B050503AB4E}">
      <dgm:prSet/>
      <dgm:spPr/>
      <dgm:t>
        <a:bodyPr/>
        <a:lstStyle/>
        <a:p>
          <a:r>
            <a:rPr lang="es-AR"/>
            <a:t>Potencial con mayor %Certidumbre</a:t>
          </a:r>
        </a:p>
      </dgm:t>
    </dgm:pt>
    <dgm:pt modelId="{EF55FE18-5E7F-490D-A7A9-1C3950EC932B}" type="parTrans" cxnId="{69463242-11FC-4D0D-BD27-83855D16678D}">
      <dgm:prSet/>
      <dgm:spPr/>
      <dgm:t>
        <a:bodyPr/>
        <a:lstStyle/>
        <a:p>
          <a:endParaRPr lang="en-GB"/>
        </a:p>
      </dgm:t>
    </dgm:pt>
    <dgm:pt modelId="{F3D6EDD1-4CA4-4D24-83A3-D87A6776C692}" type="sibTrans" cxnId="{69463242-11FC-4D0D-BD27-83855D16678D}">
      <dgm:prSet/>
      <dgm:spPr/>
      <dgm:t>
        <a:bodyPr/>
        <a:lstStyle/>
        <a:p>
          <a:endParaRPr lang="en-GB"/>
        </a:p>
      </dgm:t>
    </dgm:pt>
    <dgm:pt modelId="{B0090F65-092D-47D5-865D-4AE581280A34}">
      <dgm:prSet/>
      <dgm:spPr/>
      <dgm:t>
        <a:bodyPr/>
        <a:lstStyle/>
        <a:p>
          <a:r>
            <a:rPr lang="es-AR"/>
            <a:t>Esperando Servicio Menor</a:t>
          </a:r>
        </a:p>
      </dgm:t>
    </dgm:pt>
    <dgm:pt modelId="{3B89633C-D5B9-4DF2-90B4-238B3D5DC543}" type="parTrans" cxnId="{1384C169-083B-4474-B21F-7EE968110DAC}">
      <dgm:prSet/>
      <dgm:spPr/>
      <dgm:t>
        <a:bodyPr/>
        <a:lstStyle/>
        <a:p>
          <a:endParaRPr lang="en-GB"/>
        </a:p>
      </dgm:t>
    </dgm:pt>
    <dgm:pt modelId="{A9466817-1845-4EDD-936E-3B8CCCA86BC6}" type="sibTrans" cxnId="{1384C169-083B-4474-B21F-7EE968110DAC}">
      <dgm:prSet/>
      <dgm:spPr/>
      <dgm:t>
        <a:bodyPr/>
        <a:lstStyle/>
        <a:p>
          <a:endParaRPr lang="en-GB"/>
        </a:p>
      </dgm:t>
    </dgm:pt>
    <dgm:pt modelId="{8B94D6B6-84F6-4198-BAF6-7B9A333BFE67}" type="pres">
      <dgm:prSet presAssocID="{680A0225-563E-4F59-921F-943338E54CEE}" presName="linear" presStyleCnt="0">
        <dgm:presLayoutVars>
          <dgm:dir/>
          <dgm:animLvl val="lvl"/>
          <dgm:resizeHandles val="exact"/>
        </dgm:presLayoutVars>
      </dgm:prSet>
      <dgm:spPr/>
    </dgm:pt>
    <dgm:pt modelId="{60268B55-1C06-4B47-8210-5EFED2873F76}" type="pres">
      <dgm:prSet presAssocID="{0C48877F-58A2-43F2-8D19-3470DD0320C3}" presName="parentLin" presStyleCnt="0"/>
      <dgm:spPr/>
    </dgm:pt>
    <dgm:pt modelId="{B35FFE87-96D4-479E-A973-E8FF570E062A}" type="pres">
      <dgm:prSet presAssocID="{0C48877F-58A2-43F2-8D19-3470DD0320C3}" presName="parentLeftMargin" presStyleLbl="node1" presStyleIdx="0" presStyleCnt="4"/>
      <dgm:spPr/>
    </dgm:pt>
    <dgm:pt modelId="{691B739E-BC45-4B07-9DD5-3452C3BC3183}" type="pres">
      <dgm:prSet presAssocID="{0C48877F-58A2-43F2-8D19-3470DD0320C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7BE3E67-F8C5-444E-B861-81A82A5BE0C2}" type="pres">
      <dgm:prSet presAssocID="{0C48877F-58A2-43F2-8D19-3470DD0320C3}" presName="negativeSpace" presStyleCnt="0"/>
      <dgm:spPr/>
    </dgm:pt>
    <dgm:pt modelId="{46817223-1793-4C14-B650-BDBF3A7602AE}" type="pres">
      <dgm:prSet presAssocID="{0C48877F-58A2-43F2-8D19-3470DD0320C3}" presName="childText" presStyleLbl="conFgAcc1" presStyleIdx="0" presStyleCnt="4">
        <dgm:presLayoutVars>
          <dgm:bulletEnabled val="1"/>
        </dgm:presLayoutVars>
      </dgm:prSet>
      <dgm:spPr/>
    </dgm:pt>
    <dgm:pt modelId="{7ABC24E9-C6C3-4127-B6D9-079626BEE512}" type="pres">
      <dgm:prSet presAssocID="{592CA0A9-8C64-4C3C-86DA-F5EA17ACE622}" presName="spaceBetweenRectangles" presStyleCnt="0"/>
      <dgm:spPr/>
    </dgm:pt>
    <dgm:pt modelId="{B00F8D90-713B-4DF9-A232-D16A8179C312}" type="pres">
      <dgm:prSet presAssocID="{3EBDD713-C43F-4812-ACFC-D9E0A24B7358}" presName="parentLin" presStyleCnt="0"/>
      <dgm:spPr/>
    </dgm:pt>
    <dgm:pt modelId="{D594F8DA-72ED-44A4-A5D7-D375659E9E1A}" type="pres">
      <dgm:prSet presAssocID="{3EBDD713-C43F-4812-ACFC-D9E0A24B7358}" presName="parentLeftMargin" presStyleLbl="node1" presStyleIdx="0" presStyleCnt="4"/>
      <dgm:spPr/>
    </dgm:pt>
    <dgm:pt modelId="{1018C1A7-F4FA-4E8C-AD82-3A27804664E9}" type="pres">
      <dgm:prSet presAssocID="{3EBDD713-C43F-4812-ACFC-D9E0A24B735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A40127F-83B3-44A9-BEE2-696DA384CC30}" type="pres">
      <dgm:prSet presAssocID="{3EBDD713-C43F-4812-ACFC-D9E0A24B7358}" presName="negativeSpace" presStyleCnt="0"/>
      <dgm:spPr/>
    </dgm:pt>
    <dgm:pt modelId="{A3B5BCA1-DCB9-4FDB-879A-6A2895C04B92}" type="pres">
      <dgm:prSet presAssocID="{3EBDD713-C43F-4812-ACFC-D9E0A24B7358}" presName="childText" presStyleLbl="conFgAcc1" presStyleIdx="1" presStyleCnt="4">
        <dgm:presLayoutVars>
          <dgm:bulletEnabled val="1"/>
        </dgm:presLayoutVars>
      </dgm:prSet>
      <dgm:spPr/>
    </dgm:pt>
    <dgm:pt modelId="{2E151A7C-88CE-4107-9AFE-AE6097FB18B7}" type="pres">
      <dgm:prSet presAssocID="{994D8CE6-7B23-4D8F-A6D2-D4049A438C2D}" presName="spaceBetweenRectangles" presStyleCnt="0"/>
      <dgm:spPr/>
    </dgm:pt>
    <dgm:pt modelId="{714A1050-8AE0-4EEE-AD8E-D5AC8111DDF7}" type="pres">
      <dgm:prSet presAssocID="{72B98679-318C-4B0B-B6CE-4B050503AB4E}" presName="parentLin" presStyleCnt="0"/>
      <dgm:spPr/>
    </dgm:pt>
    <dgm:pt modelId="{1E318A10-5ADF-456B-BFC6-B3CEF900F442}" type="pres">
      <dgm:prSet presAssocID="{72B98679-318C-4B0B-B6CE-4B050503AB4E}" presName="parentLeftMargin" presStyleLbl="node1" presStyleIdx="1" presStyleCnt="4"/>
      <dgm:spPr/>
    </dgm:pt>
    <dgm:pt modelId="{7A09B5E3-941D-49A6-9078-DF7E3EEBF603}" type="pres">
      <dgm:prSet presAssocID="{72B98679-318C-4B0B-B6CE-4B050503AB4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9655E67-B288-475C-9D40-0428ADFCA294}" type="pres">
      <dgm:prSet presAssocID="{72B98679-318C-4B0B-B6CE-4B050503AB4E}" presName="negativeSpace" presStyleCnt="0"/>
      <dgm:spPr/>
    </dgm:pt>
    <dgm:pt modelId="{1004B028-34F1-43CD-B18D-0D93F5FC8909}" type="pres">
      <dgm:prSet presAssocID="{72B98679-318C-4B0B-B6CE-4B050503AB4E}" presName="childText" presStyleLbl="conFgAcc1" presStyleIdx="2" presStyleCnt="4">
        <dgm:presLayoutVars>
          <dgm:bulletEnabled val="1"/>
        </dgm:presLayoutVars>
      </dgm:prSet>
      <dgm:spPr/>
    </dgm:pt>
    <dgm:pt modelId="{E5A09BEA-B49F-4E8C-B630-394F7C347387}" type="pres">
      <dgm:prSet presAssocID="{F3D6EDD1-4CA4-4D24-83A3-D87A6776C692}" presName="spaceBetweenRectangles" presStyleCnt="0"/>
      <dgm:spPr/>
    </dgm:pt>
    <dgm:pt modelId="{297E800F-FC2F-45B0-B7D6-00723C7AA537}" type="pres">
      <dgm:prSet presAssocID="{B0090F65-092D-47D5-865D-4AE581280A34}" presName="parentLin" presStyleCnt="0"/>
      <dgm:spPr/>
    </dgm:pt>
    <dgm:pt modelId="{404198D9-5809-44C4-BFC0-84A8757C8674}" type="pres">
      <dgm:prSet presAssocID="{B0090F65-092D-47D5-865D-4AE581280A34}" presName="parentLeftMargin" presStyleLbl="node1" presStyleIdx="2" presStyleCnt="4"/>
      <dgm:spPr/>
    </dgm:pt>
    <dgm:pt modelId="{43DB3CA4-296D-47A5-9B75-9EEEFC1030D9}" type="pres">
      <dgm:prSet presAssocID="{B0090F65-092D-47D5-865D-4AE581280A3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686AD70-1C8B-4EF1-9384-0D0770E65A52}" type="pres">
      <dgm:prSet presAssocID="{B0090F65-092D-47D5-865D-4AE581280A34}" presName="negativeSpace" presStyleCnt="0"/>
      <dgm:spPr/>
    </dgm:pt>
    <dgm:pt modelId="{7BD6D4C7-30A4-4A0A-8CBE-31308B8E7FFA}" type="pres">
      <dgm:prSet presAssocID="{B0090F65-092D-47D5-865D-4AE581280A3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56CCB11-30D3-480A-87FB-DCA2BCF96D84}" type="presOf" srcId="{72B98679-318C-4B0B-B6CE-4B050503AB4E}" destId="{7A09B5E3-941D-49A6-9078-DF7E3EEBF603}" srcOrd="1" destOrd="0" presId="urn:microsoft.com/office/officeart/2005/8/layout/list1"/>
    <dgm:cxn modelId="{0D1DAC19-FE94-4220-911A-79CF12124781}" type="presOf" srcId="{0C48877F-58A2-43F2-8D19-3470DD0320C3}" destId="{691B739E-BC45-4B07-9DD5-3452C3BC3183}" srcOrd="1" destOrd="0" presId="urn:microsoft.com/office/officeart/2005/8/layout/list1"/>
    <dgm:cxn modelId="{C843D532-1F78-49CB-B0E4-AB92AE8ECF15}" srcId="{680A0225-563E-4F59-921F-943338E54CEE}" destId="{0C48877F-58A2-43F2-8D19-3470DD0320C3}" srcOrd="0" destOrd="0" parTransId="{5D39954A-68AB-45B2-AE77-5654D8B36356}" sibTransId="{592CA0A9-8C64-4C3C-86DA-F5EA17ACE622}"/>
    <dgm:cxn modelId="{8B011D36-47F2-42D5-AB37-331FC81B889D}" type="presOf" srcId="{B0090F65-092D-47D5-865D-4AE581280A34}" destId="{43DB3CA4-296D-47A5-9B75-9EEEFC1030D9}" srcOrd="1" destOrd="0" presId="urn:microsoft.com/office/officeart/2005/8/layout/list1"/>
    <dgm:cxn modelId="{CC07573F-0B59-417F-B51E-441891AA9508}" type="presOf" srcId="{B0090F65-092D-47D5-865D-4AE581280A34}" destId="{404198D9-5809-44C4-BFC0-84A8757C8674}" srcOrd="0" destOrd="0" presId="urn:microsoft.com/office/officeart/2005/8/layout/list1"/>
    <dgm:cxn modelId="{384CDA61-4F68-4FAF-8687-433C0574AB46}" type="presOf" srcId="{0C48877F-58A2-43F2-8D19-3470DD0320C3}" destId="{B35FFE87-96D4-479E-A973-E8FF570E062A}" srcOrd="0" destOrd="0" presId="urn:microsoft.com/office/officeart/2005/8/layout/list1"/>
    <dgm:cxn modelId="{69463242-11FC-4D0D-BD27-83855D16678D}" srcId="{680A0225-563E-4F59-921F-943338E54CEE}" destId="{72B98679-318C-4B0B-B6CE-4B050503AB4E}" srcOrd="2" destOrd="0" parTransId="{EF55FE18-5E7F-490D-A7A9-1C3950EC932B}" sibTransId="{F3D6EDD1-4CA4-4D24-83A3-D87A6776C692}"/>
    <dgm:cxn modelId="{E8C86968-175F-4735-84D5-7A3E9FC75052}" type="presOf" srcId="{72B98679-318C-4B0B-B6CE-4B050503AB4E}" destId="{1E318A10-5ADF-456B-BFC6-B3CEF900F442}" srcOrd="0" destOrd="0" presId="urn:microsoft.com/office/officeart/2005/8/layout/list1"/>
    <dgm:cxn modelId="{1384C169-083B-4474-B21F-7EE968110DAC}" srcId="{680A0225-563E-4F59-921F-943338E54CEE}" destId="{B0090F65-092D-47D5-865D-4AE581280A34}" srcOrd="3" destOrd="0" parTransId="{3B89633C-D5B9-4DF2-90B4-238B3D5DC543}" sibTransId="{A9466817-1845-4EDD-936E-3B8CCCA86BC6}"/>
    <dgm:cxn modelId="{E989D27A-079B-4054-835C-95BD6CF3117C}" type="presOf" srcId="{3EBDD713-C43F-4812-ACFC-D9E0A24B7358}" destId="{D594F8DA-72ED-44A4-A5D7-D375659E9E1A}" srcOrd="0" destOrd="0" presId="urn:microsoft.com/office/officeart/2005/8/layout/list1"/>
    <dgm:cxn modelId="{22BD7686-CBB5-46AB-B801-967F13E3594B}" srcId="{680A0225-563E-4F59-921F-943338E54CEE}" destId="{3EBDD713-C43F-4812-ACFC-D9E0A24B7358}" srcOrd="1" destOrd="0" parTransId="{E31AA0CC-D778-4ED2-A305-8DA574D71A2E}" sibTransId="{994D8CE6-7B23-4D8F-A6D2-D4049A438C2D}"/>
    <dgm:cxn modelId="{CF49BCC9-CC66-4F9A-B8EB-EAD918DE344A}" type="presOf" srcId="{680A0225-563E-4F59-921F-943338E54CEE}" destId="{8B94D6B6-84F6-4198-BAF6-7B9A333BFE67}" srcOrd="0" destOrd="0" presId="urn:microsoft.com/office/officeart/2005/8/layout/list1"/>
    <dgm:cxn modelId="{0AB962F8-2BFC-4042-BA37-79A24CC1B320}" type="presOf" srcId="{3EBDD713-C43F-4812-ACFC-D9E0A24B7358}" destId="{1018C1A7-F4FA-4E8C-AD82-3A27804664E9}" srcOrd="1" destOrd="0" presId="urn:microsoft.com/office/officeart/2005/8/layout/list1"/>
    <dgm:cxn modelId="{63A2442D-A976-4AAC-96C0-305590D239F2}" type="presParOf" srcId="{8B94D6B6-84F6-4198-BAF6-7B9A333BFE67}" destId="{60268B55-1C06-4B47-8210-5EFED2873F76}" srcOrd="0" destOrd="0" presId="urn:microsoft.com/office/officeart/2005/8/layout/list1"/>
    <dgm:cxn modelId="{F6E9604A-DA4D-4FCB-994F-58AE332BEA24}" type="presParOf" srcId="{60268B55-1C06-4B47-8210-5EFED2873F76}" destId="{B35FFE87-96D4-479E-A973-E8FF570E062A}" srcOrd="0" destOrd="0" presId="urn:microsoft.com/office/officeart/2005/8/layout/list1"/>
    <dgm:cxn modelId="{03023250-71C7-4A2A-83C7-005946AA65F5}" type="presParOf" srcId="{60268B55-1C06-4B47-8210-5EFED2873F76}" destId="{691B739E-BC45-4B07-9DD5-3452C3BC3183}" srcOrd="1" destOrd="0" presId="urn:microsoft.com/office/officeart/2005/8/layout/list1"/>
    <dgm:cxn modelId="{6922E2E3-4E69-4273-AFC8-A21AE0C6B33B}" type="presParOf" srcId="{8B94D6B6-84F6-4198-BAF6-7B9A333BFE67}" destId="{07BE3E67-F8C5-444E-B861-81A82A5BE0C2}" srcOrd="1" destOrd="0" presId="urn:microsoft.com/office/officeart/2005/8/layout/list1"/>
    <dgm:cxn modelId="{780BC11A-41BB-4E28-92A8-01B3A1658453}" type="presParOf" srcId="{8B94D6B6-84F6-4198-BAF6-7B9A333BFE67}" destId="{46817223-1793-4C14-B650-BDBF3A7602AE}" srcOrd="2" destOrd="0" presId="urn:microsoft.com/office/officeart/2005/8/layout/list1"/>
    <dgm:cxn modelId="{AC747C3C-D089-4106-91D6-D08156E8EBC6}" type="presParOf" srcId="{8B94D6B6-84F6-4198-BAF6-7B9A333BFE67}" destId="{7ABC24E9-C6C3-4127-B6D9-079626BEE512}" srcOrd="3" destOrd="0" presId="urn:microsoft.com/office/officeart/2005/8/layout/list1"/>
    <dgm:cxn modelId="{2BE15420-DCF4-436B-B90D-9824C3C57724}" type="presParOf" srcId="{8B94D6B6-84F6-4198-BAF6-7B9A333BFE67}" destId="{B00F8D90-713B-4DF9-A232-D16A8179C312}" srcOrd="4" destOrd="0" presId="urn:microsoft.com/office/officeart/2005/8/layout/list1"/>
    <dgm:cxn modelId="{8F6B0C38-8CC6-4E38-A569-7F6F6C765F49}" type="presParOf" srcId="{B00F8D90-713B-4DF9-A232-D16A8179C312}" destId="{D594F8DA-72ED-44A4-A5D7-D375659E9E1A}" srcOrd="0" destOrd="0" presId="urn:microsoft.com/office/officeart/2005/8/layout/list1"/>
    <dgm:cxn modelId="{8C709C1D-EB68-4DF5-BAE6-BD5A0680FF87}" type="presParOf" srcId="{B00F8D90-713B-4DF9-A232-D16A8179C312}" destId="{1018C1A7-F4FA-4E8C-AD82-3A27804664E9}" srcOrd="1" destOrd="0" presId="urn:microsoft.com/office/officeart/2005/8/layout/list1"/>
    <dgm:cxn modelId="{DDD4C7F9-CB9C-4455-9B11-BF390CFEEAAD}" type="presParOf" srcId="{8B94D6B6-84F6-4198-BAF6-7B9A333BFE67}" destId="{0A40127F-83B3-44A9-BEE2-696DA384CC30}" srcOrd="5" destOrd="0" presId="urn:microsoft.com/office/officeart/2005/8/layout/list1"/>
    <dgm:cxn modelId="{2E6A16E6-A448-4242-BFCB-3AC44C45B4D6}" type="presParOf" srcId="{8B94D6B6-84F6-4198-BAF6-7B9A333BFE67}" destId="{A3B5BCA1-DCB9-4FDB-879A-6A2895C04B92}" srcOrd="6" destOrd="0" presId="urn:microsoft.com/office/officeart/2005/8/layout/list1"/>
    <dgm:cxn modelId="{6EEA402E-EB74-4F7A-92FF-80DE6E0D312D}" type="presParOf" srcId="{8B94D6B6-84F6-4198-BAF6-7B9A333BFE67}" destId="{2E151A7C-88CE-4107-9AFE-AE6097FB18B7}" srcOrd="7" destOrd="0" presId="urn:microsoft.com/office/officeart/2005/8/layout/list1"/>
    <dgm:cxn modelId="{131221CD-D515-4252-B0E7-F5E968C0B496}" type="presParOf" srcId="{8B94D6B6-84F6-4198-BAF6-7B9A333BFE67}" destId="{714A1050-8AE0-4EEE-AD8E-D5AC8111DDF7}" srcOrd="8" destOrd="0" presId="urn:microsoft.com/office/officeart/2005/8/layout/list1"/>
    <dgm:cxn modelId="{A1385A84-537C-4C1B-9814-F09653CA2849}" type="presParOf" srcId="{714A1050-8AE0-4EEE-AD8E-D5AC8111DDF7}" destId="{1E318A10-5ADF-456B-BFC6-B3CEF900F442}" srcOrd="0" destOrd="0" presId="urn:microsoft.com/office/officeart/2005/8/layout/list1"/>
    <dgm:cxn modelId="{485E9190-86CD-496E-84BD-A1DF17073004}" type="presParOf" srcId="{714A1050-8AE0-4EEE-AD8E-D5AC8111DDF7}" destId="{7A09B5E3-941D-49A6-9078-DF7E3EEBF603}" srcOrd="1" destOrd="0" presId="urn:microsoft.com/office/officeart/2005/8/layout/list1"/>
    <dgm:cxn modelId="{C6E7CE10-8AEA-4F75-962C-CCABDD79A47F}" type="presParOf" srcId="{8B94D6B6-84F6-4198-BAF6-7B9A333BFE67}" destId="{D9655E67-B288-475C-9D40-0428ADFCA294}" srcOrd="9" destOrd="0" presId="urn:microsoft.com/office/officeart/2005/8/layout/list1"/>
    <dgm:cxn modelId="{410565B8-1F38-4A73-A983-6E59039275DE}" type="presParOf" srcId="{8B94D6B6-84F6-4198-BAF6-7B9A333BFE67}" destId="{1004B028-34F1-43CD-B18D-0D93F5FC8909}" srcOrd="10" destOrd="0" presId="urn:microsoft.com/office/officeart/2005/8/layout/list1"/>
    <dgm:cxn modelId="{B349CA02-FF83-45FF-BDB5-6AA7374BC6CC}" type="presParOf" srcId="{8B94D6B6-84F6-4198-BAF6-7B9A333BFE67}" destId="{E5A09BEA-B49F-4E8C-B630-394F7C347387}" srcOrd="11" destOrd="0" presId="urn:microsoft.com/office/officeart/2005/8/layout/list1"/>
    <dgm:cxn modelId="{BF0A6F41-0042-4E32-9229-656F63FA44E4}" type="presParOf" srcId="{8B94D6B6-84F6-4198-BAF6-7B9A333BFE67}" destId="{297E800F-FC2F-45B0-B7D6-00723C7AA537}" srcOrd="12" destOrd="0" presId="urn:microsoft.com/office/officeart/2005/8/layout/list1"/>
    <dgm:cxn modelId="{EA1ADB75-B7FA-4DBE-8342-C78E2F7CC0DD}" type="presParOf" srcId="{297E800F-FC2F-45B0-B7D6-00723C7AA537}" destId="{404198D9-5809-44C4-BFC0-84A8757C8674}" srcOrd="0" destOrd="0" presId="urn:microsoft.com/office/officeart/2005/8/layout/list1"/>
    <dgm:cxn modelId="{10020D4C-6DD8-406B-8C9A-1782497BC693}" type="presParOf" srcId="{297E800F-FC2F-45B0-B7D6-00723C7AA537}" destId="{43DB3CA4-296D-47A5-9B75-9EEEFC1030D9}" srcOrd="1" destOrd="0" presId="urn:microsoft.com/office/officeart/2005/8/layout/list1"/>
    <dgm:cxn modelId="{80FA5BFF-B41D-4894-A0E6-FE37E55BCC21}" type="presParOf" srcId="{8B94D6B6-84F6-4198-BAF6-7B9A333BFE67}" destId="{8686AD70-1C8B-4EF1-9384-0D0770E65A52}" srcOrd="13" destOrd="0" presId="urn:microsoft.com/office/officeart/2005/8/layout/list1"/>
    <dgm:cxn modelId="{89D033AA-37A2-49E1-BEFA-DBCA50480913}" type="presParOf" srcId="{8B94D6B6-84F6-4198-BAF6-7B9A333BFE67}" destId="{7BD6D4C7-30A4-4A0A-8CBE-31308B8E7FF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E6358-3BE3-492D-9A2F-A6598D2E425A}">
      <dsp:nvSpPr>
        <dsp:cNvPr id="0" name=""/>
        <dsp:cNvSpPr/>
      </dsp:nvSpPr>
      <dsp:spPr>
        <a:xfrm rot="10800000">
          <a:off x="1669458" y="1030"/>
          <a:ext cx="5913371" cy="89891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39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solidFill>
                <a:schemeClr val="tx1"/>
              </a:solidFill>
            </a:rPr>
            <a:t>Mendoza 4° Provincia productora de HC en Argentina. </a:t>
          </a:r>
          <a:r>
            <a:rPr lang="es-AR" sz="1600" b="1" kern="1200" dirty="0">
              <a:solidFill>
                <a:schemeClr val="tx1"/>
              </a:solidFill>
            </a:rPr>
            <a:t>10,7% de petróleo (8.900 m3/d) </a:t>
          </a:r>
          <a:r>
            <a:rPr lang="es-AR" sz="1600" kern="1200" dirty="0">
              <a:solidFill>
                <a:schemeClr val="tx1"/>
              </a:solidFill>
            </a:rPr>
            <a:t>y </a:t>
          </a:r>
          <a:r>
            <a:rPr lang="es-AR" sz="1600" b="1" kern="1200" dirty="0">
              <a:solidFill>
                <a:schemeClr val="tx1"/>
              </a:solidFill>
            </a:rPr>
            <a:t>1,6% de gas (1,7 MM m3/día). Dos cuencas productivas (CUY y NQN)</a:t>
          </a:r>
          <a:endParaRPr lang="es-AR" sz="1600" kern="1200" dirty="0">
            <a:solidFill>
              <a:schemeClr val="tx1"/>
            </a:solidFill>
          </a:endParaRPr>
        </a:p>
      </dsp:txBody>
      <dsp:txXfrm rot="10800000">
        <a:off x="1894186" y="1030"/>
        <a:ext cx="5688643" cy="898911"/>
      </dsp:txXfrm>
    </dsp:sp>
    <dsp:sp modelId="{24A77668-DDAC-416C-89A2-5955AB47BBC9}">
      <dsp:nvSpPr>
        <dsp:cNvPr id="0" name=""/>
        <dsp:cNvSpPr/>
      </dsp:nvSpPr>
      <dsp:spPr>
        <a:xfrm>
          <a:off x="1309457" y="90485"/>
          <a:ext cx="720001" cy="720001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3CD14-39FE-4416-8F02-F7EA85554E67}">
      <dsp:nvSpPr>
        <dsp:cNvPr id="0" name=""/>
        <dsp:cNvSpPr/>
      </dsp:nvSpPr>
      <dsp:spPr>
        <a:xfrm rot="10800000">
          <a:off x="1669458" y="1168273"/>
          <a:ext cx="5913371" cy="89891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39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solidFill>
                <a:schemeClr val="tx1"/>
              </a:solidFill>
            </a:rPr>
            <a:t>41 concesiones de explotación y 9 permisos de exploración vigentes. 12 empresas operadoras</a:t>
          </a:r>
        </a:p>
      </dsp:txBody>
      <dsp:txXfrm rot="10800000">
        <a:off x="1894186" y="1168273"/>
        <a:ext cx="5688643" cy="898911"/>
      </dsp:txXfrm>
    </dsp:sp>
    <dsp:sp modelId="{682E17CA-A866-42D5-90A7-C9D2E3963AFA}">
      <dsp:nvSpPr>
        <dsp:cNvPr id="0" name=""/>
        <dsp:cNvSpPr/>
      </dsp:nvSpPr>
      <dsp:spPr>
        <a:xfrm>
          <a:off x="1309457" y="1257728"/>
          <a:ext cx="720001" cy="720001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5FA1E-7894-49C6-BB86-D8A434612F9A}">
      <dsp:nvSpPr>
        <dsp:cNvPr id="0" name=""/>
        <dsp:cNvSpPr/>
      </dsp:nvSpPr>
      <dsp:spPr>
        <a:xfrm rot="10800000">
          <a:off x="1669458" y="2335516"/>
          <a:ext cx="5913371" cy="898911"/>
        </a:xfrm>
        <a:prstGeom prst="homePlate">
          <a:avLst/>
        </a:prstGeom>
        <a:solidFill>
          <a:srgbClr val="DEA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39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solidFill>
                <a:schemeClr val="tx1"/>
              </a:solidFill>
            </a:rPr>
            <a:t>Empleo en </a:t>
          </a:r>
          <a:r>
            <a:rPr lang="es-AR" sz="1600" kern="1200" dirty="0" err="1">
              <a:solidFill>
                <a:schemeClr val="tx1"/>
              </a:solidFill>
            </a:rPr>
            <a:t>Upstream</a:t>
          </a:r>
          <a:r>
            <a:rPr lang="es-AR" sz="1600" kern="1200" dirty="0">
              <a:solidFill>
                <a:schemeClr val="tx1"/>
              </a:solidFill>
            </a:rPr>
            <a:t>: directos más de 5 mil puestos trabajo en Mendoza +  5 mil puestos refino, servicios, comercialización.</a:t>
          </a:r>
        </a:p>
      </dsp:txBody>
      <dsp:txXfrm rot="10800000">
        <a:off x="1894186" y="2335516"/>
        <a:ext cx="5688643" cy="898911"/>
      </dsp:txXfrm>
    </dsp:sp>
    <dsp:sp modelId="{372C0181-56D9-447B-8C87-73A58D7539EE}">
      <dsp:nvSpPr>
        <dsp:cNvPr id="0" name=""/>
        <dsp:cNvSpPr/>
      </dsp:nvSpPr>
      <dsp:spPr>
        <a:xfrm>
          <a:off x="1309457" y="2424971"/>
          <a:ext cx="720001" cy="720001"/>
        </a:xfrm>
        <a:prstGeom prst="ellipse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2DB9A-CF38-4B1E-9087-3F85270D81FB}">
      <dsp:nvSpPr>
        <dsp:cNvPr id="0" name=""/>
        <dsp:cNvSpPr/>
      </dsp:nvSpPr>
      <dsp:spPr>
        <a:xfrm rot="10800000">
          <a:off x="1669458" y="3502759"/>
          <a:ext cx="5913371" cy="89891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39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 err="1">
              <a:solidFill>
                <a:schemeClr val="tx1"/>
              </a:solidFill>
            </a:rPr>
            <a:t>Upstream</a:t>
          </a:r>
          <a:r>
            <a:rPr lang="es-AR" sz="1600" kern="1200" dirty="0">
              <a:solidFill>
                <a:schemeClr val="tx1"/>
              </a:solidFill>
            </a:rPr>
            <a:t>, refinación, servicios, comercialización: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b="1" kern="1200" dirty="0">
              <a:solidFill>
                <a:schemeClr val="tx1"/>
              </a:solidFill>
            </a:rPr>
            <a:t>+20% PBG de Mendoza</a:t>
          </a:r>
        </a:p>
      </dsp:txBody>
      <dsp:txXfrm rot="10800000">
        <a:off x="1894186" y="3502759"/>
        <a:ext cx="5688643" cy="898911"/>
      </dsp:txXfrm>
    </dsp:sp>
    <dsp:sp modelId="{78D881E6-030F-4FB3-9C5D-25D63559DE1E}">
      <dsp:nvSpPr>
        <dsp:cNvPr id="0" name=""/>
        <dsp:cNvSpPr/>
      </dsp:nvSpPr>
      <dsp:spPr>
        <a:xfrm>
          <a:off x="1309457" y="3592214"/>
          <a:ext cx="720001" cy="720001"/>
        </a:xfrm>
        <a:prstGeom prst="ellipse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973CE-8D2F-4689-8286-5FFA1D276CF1}">
      <dsp:nvSpPr>
        <dsp:cNvPr id="0" name=""/>
        <dsp:cNvSpPr/>
      </dsp:nvSpPr>
      <dsp:spPr>
        <a:xfrm>
          <a:off x="0" y="47067"/>
          <a:ext cx="7416824" cy="842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rPr>
            <a:t>INNOVACIÓN.</a:t>
          </a:r>
          <a:endParaRPr lang="es-AR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ato" panose="020F0502020204030203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1123" y="88190"/>
        <a:ext cx="7334578" cy="760154"/>
      </dsp:txXfrm>
    </dsp:sp>
    <dsp:sp modelId="{F3CD801D-2F02-4E65-BC17-875102D13EA2}">
      <dsp:nvSpPr>
        <dsp:cNvPr id="0" name=""/>
        <dsp:cNvSpPr/>
      </dsp:nvSpPr>
      <dsp:spPr>
        <a:xfrm>
          <a:off x="0" y="1019068"/>
          <a:ext cx="7416824" cy="842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rPr>
            <a:t>Confianza, Institucionalidad</a:t>
          </a:r>
          <a:r>
            <a:rPr lang="es-AR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</a:p>
      </dsp:txBody>
      <dsp:txXfrm>
        <a:off x="41123" y="1060191"/>
        <a:ext cx="7334578" cy="760154"/>
      </dsp:txXfrm>
    </dsp:sp>
    <dsp:sp modelId="{BCCD4DF8-B438-4D17-861F-F26499B2442E}">
      <dsp:nvSpPr>
        <dsp:cNvPr id="0" name=""/>
        <dsp:cNvSpPr/>
      </dsp:nvSpPr>
      <dsp:spPr>
        <a:xfrm>
          <a:off x="0" y="1991068"/>
          <a:ext cx="7416824" cy="842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rPr>
            <a:t>Ecosistema que admite tanto empresas grandes como pequeñas.</a:t>
          </a:r>
        </a:p>
      </dsp:txBody>
      <dsp:txXfrm>
        <a:off x="41123" y="2032191"/>
        <a:ext cx="7334578" cy="760154"/>
      </dsp:txXfrm>
    </dsp:sp>
    <dsp:sp modelId="{18C6CB1F-FABF-4417-8ABF-B24A1157487B}">
      <dsp:nvSpPr>
        <dsp:cNvPr id="0" name=""/>
        <dsp:cNvSpPr/>
      </dsp:nvSpPr>
      <dsp:spPr>
        <a:xfrm>
          <a:off x="0" y="2963068"/>
          <a:ext cx="7416824" cy="842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rPr>
            <a:t>Gobierno busca fomentar inversiones, incentivos</a:t>
          </a:r>
          <a:r>
            <a:rPr lang="es-AR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</a:p>
      </dsp:txBody>
      <dsp:txXfrm>
        <a:off x="41123" y="3004191"/>
        <a:ext cx="7334578" cy="760154"/>
      </dsp:txXfrm>
    </dsp:sp>
    <dsp:sp modelId="{F382A4A6-EE7A-4A42-90C2-121042B6A98C}">
      <dsp:nvSpPr>
        <dsp:cNvPr id="0" name=""/>
        <dsp:cNvSpPr/>
      </dsp:nvSpPr>
      <dsp:spPr>
        <a:xfrm>
          <a:off x="0" y="3935068"/>
          <a:ext cx="7416824" cy="842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rPr>
            <a:t>Oportunidades reales: </a:t>
          </a:r>
          <a:r>
            <a:rPr lang="es-AR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rPr>
            <a:t>hidrocarburos, renovables, minería, </a:t>
          </a:r>
          <a:r>
            <a:rPr lang="es-AR" sz="18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rPr>
            <a:t>TIC’s</a:t>
          </a:r>
          <a:endParaRPr lang="es-AR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ato" panose="020F0502020204030203"/>
          </a:endParaRPr>
        </a:p>
      </dsp:txBody>
      <dsp:txXfrm>
        <a:off x="41123" y="3976191"/>
        <a:ext cx="7334578" cy="760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A2C4B-93A3-4358-B4FA-6107346B5DE4}">
      <dsp:nvSpPr>
        <dsp:cNvPr id="0" name=""/>
        <dsp:cNvSpPr/>
      </dsp:nvSpPr>
      <dsp:spPr>
        <a:xfrm>
          <a:off x="0" y="0"/>
          <a:ext cx="4418845" cy="841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latin typeface="Lato"/>
            </a:rPr>
            <a:t>Pandemia covid-19 + aislamiento</a:t>
          </a:r>
        </a:p>
      </dsp:txBody>
      <dsp:txXfrm>
        <a:off x="24641" y="24641"/>
        <a:ext cx="3412592" cy="792011"/>
      </dsp:txXfrm>
    </dsp:sp>
    <dsp:sp modelId="{F7C1637E-20A9-4DF5-B1C0-BB35568A3B2A}">
      <dsp:nvSpPr>
        <dsp:cNvPr id="0" name=""/>
        <dsp:cNvSpPr/>
      </dsp:nvSpPr>
      <dsp:spPr>
        <a:xfrm>
          <a:off x="329978" y="958139"/>
          <a:ext cx="4418845" cy="841293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latin typeface="Lato"/>
            </a:rPr>
            <a:t>Caída demanda combustibles</a:t>
          </a:r>
        </a:p>
      </dsp:txBody>
      <dsp:txXfrm>
        <a:off x="354619" y="982780"/>
        <a:ext cx="3492744" cy="792011"/>
      </dsp:txXfrm>
    </dsp:sp>
    <dsp:sp modelId="{D62CF573-4491-44DD-9F13-A3E2FE465724}">
      <dsp:nvSpPr>
        <dsp:cNvPr id="0" name=""/>
        <dsp:cNvSpPr/>
      </dsp:nvSpPr>
      <dsp:spPr>
        <a:xfrm>
          <a:off x="659957" y="1916278"/>
          <a:ext cx="4418845" cy="841293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latin typeface="Lato"/>
            </a:rPr>
            <a:t>Caída demanda petróleo</a:t>
          </a:r>
        </a:p>
      </dsp:txBody>
      <dsp:txXfrm>
        <a:off x="684598" y="1940919"/>
        <a:ext cx="3492744" cy="792011"/>
      </dsp:txXfrm>
    </dsp:sp>
    <dsp:sp modelId="{56F88910-ACCD-46C0-A48D-EBC081490D4D}">
      <dsp:nvSpPr>
        <dsp:cNvPr id="0" name=""/>
        <dsp:cNvSpPr/>
      </dsp:nvSpPr>
      <dsp:spPr>
        <a:xfrm>
          <a:off x="989936" y="2874418"/>
          <a:ext cx="4418845" cy="841293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latin typeface="Lato"/>
            </a:rPr>
            <a:t>Yacimientos parados y merma en la producción. </a:t>
          </a:r>
        </a:p>
      </dsp:txBody>
      <dsp:txXfrm>
        <a:off x="1014577" y="2899059"/>
        <a:ext cx="3492744" cy="792011"/>
      </dsp:txXfrm>
    </dsp:sp>
    <dsp:sp modelId="{D22E314D-2E9D-427A-952D-F23F6A645E45}">
      <dsp:nvSpPr>
        <dsp:cNvPr id="0" name=""/>
        <dsp:cNvSpPr/>
      </dsp:nvSpPr>
      <dsp:spPr>
        <a:xfrm>
          <a:off x="1319915" y="3832557"/>
          <a:ext cx="4418845" cy="841293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latin typeface="Lato"/>
            </a:rPr>
            <a:t>Empresas de servicios con contratos cancelados o suspendidos.</a:t>
          </a:r>
        </a:p>
      </dsp:txBody>
      <dsp:txXfrm>
        <a:off x="1344556" y="3857198"/>
        <a:ext cx="3492744" cy="792011"/>
      </dsp:txXfrm>
    </dsp:sp>
    <dsp:sp modelId="{03C579D8-3399-4F24-A06A-14F0516C0FB7}">
      <dsp:nvSpPr>
        <dsp:cNvPr id="0" name=""/>
        <dsp:cNvSpPr/>
      </dsp:nvSpPr>
      <dsp:spPr>
        <a:xfrm>
          <a:off x="3872005" y="614611"/>
          <a:ext cx="546840" cy="54684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2500" kern="1200">
            <a:latin typeface="Lato"/>
          </a:endParaRPr>
        </a:p>
      </dsp:txBody>
      <dsp:txXfrm>
        <a:off x="3995044" y="614611"/>
        <a:ext cx="300762" cy="411497"/>
      </dsp:txXfrm>
    </dsp:sp>
    <dsp:sp modelId="{872FFBAB-B75C-406A-99F6-A89B3DC10E65}">
      <dsp:nvSpPr>
        <dsp:cNvPr id="0" name=""/>
        <dsp:cNvSpPr/>
      </dsp:nvSpPr>
      <dsp:spPr>
        <a:xfrm>
          <a:off x="4201984" y="1572750"/>
          <a:ext cx="546840" cy="54684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676380"/>
            <a:satOff val="33333"/>
            <a:lumOff val="59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2500" kern="1200">
            <a:latin typeface="Lato"/>
          </a:endParaRPr>
        </a:p>
      </dsp:txBody>
      <dsp:txXfrm>
        <a:off x="4325023" y="1572750"/>
        <a:ext cx="300762" cy="411497"/>
      </dsp:txXfrm>
    </dsp:sp>
    <dsp:sp modelId="{949C6285-9F06-40D5-8592-61DED19F7751}">
      <dsp:nvSpPr>
        <dsp:cNvPr id="0" name=""/>
        <dsp:cNvSpPr/>
      </dsp:nvSpPr>
      <dsp:spPr>
        <a:xfrm>
          <a:off x="4531962" y="2516868"/>
          <a:ext cx="546840" cy="54684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2500" kern="1200">
            <a:latin typeface="Lato"/>
          </a:endParaRPr>
        </a:p>
      </dsp:txBody>
      <dsp:txXfrm>
        <a:off x="4655001" y="2516868"/>
        <a:ext cx="300762" cy="411497"/>
      </dsp:txXfrm>
    </dsp:sp>
    <dsp:sp modelId="{2C2439B2-C9B1-4F61-A812-28C61D603808}">
      <dsp:nvSpPr>
        <dsp:cNvPr id="0" name=""/>
        <dsp:cNvSpPr/>
      </dsp:nvSpPr>
      <dsp:spPr>
        <a:xfrm>
          <a:off x="4861941" y="3484355"/>
          <a:ext cx="546840" cy="54684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2500" kern="1200">
            <a:latin typeface="Lato"/>
          </a:endParaRPr>
        </a:p>
      </dsp:txBody>
      <dsp:txXfrm>
        <a:off x="4984980" y="3484355"/>
        <a:ext cx="300762" cy="4114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17223-1793-4C14-B650-BDBF3A7602AE}">
      <dsp:nvSpPr>
        <dsp:cNvPr id="0" name=""/>
        <dsp:cNvSpPr/>
      </dsp:nvSpPr>
      <dsp:spPr>
        <a:xfrm>
          <a:off x="0" y="266909"/>
          <a:ext cx="4757834" cy="352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B739E-BC45-4B07-9DD5-3452C3BC3183}">
      <dsp:nvSpPr>
        <dsp:cNvPr id="0" name=""/>
        <dsp:cNvSpPr/>
      </dsp:nvSpPr>
      <dsp:spPr>
        <a:xfrm>
          <a:off x="237891" y="60269"/>
          <a:ext cx="3330483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884" tIns="0" rIns="12588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/>
            <a:t>Parados durante la pandemia</a:t>
          </a:r>
        </a:p>
      </dsp:txBody>
      <dsp:txXfrm>
        <a:off x="258066" y="80444"/>
        <a:ext cx="3290133" cy="372930"/>
      </dsp:txXfrm>
    </dsp:sp>
    <dsp:sp modelId="{A3B5BCA1-DCB9-4FDB-879A-6A2895C04B92}">
      <dsp:nvSpPr>
        <dsp:cNvPr id="0" name=""/>
        <dsp:cNvSpPr/>
      </dsp:nvSpPr>
      <dsp:spPr>
        <a:xfrm>
          <a:off x="0" y="901950"/>
          <a:ext cx="4757834" cy="352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8C1A7-F4FA-4E8C-AD82-3A27804664E9}">
      <dsp:nvSpPr>
        <dsp:cNvPr id="0" name=""/>
        <dsp:cNvSpPr/>
      </dsp:nvSpPr>
      <dsp:spPr>
        <a:xfrm>
          <a:off x="237891" y="695309"/>
          <a:ext cx="3330483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884" tIns="0" rIns="12588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/>
            <a:t>Parados anteriormente, sin reactivar por economicidad/productividad</a:t>
          </a:r>
        </a:p>
      </dsp:txBody>
      <dsp:txXfrm>
        <a:off x="258066" y="715484"/>
        <a:ext cx="3290133" cy="372930"/>
      </dsp:txXfrm>
    </dsp:sp>
    <dsp:sp modelId="{1004B028-34F1-43CD-B18D-0D93F5FC8909}">
      <dsp:nvSpPr>
        <dsp:cNvPr id="0" name=""/>
        <dsp:cNvSpPr/>
      </dsp:nvSpPr>
      <dsp:spPr>
        <a:xfrm>
          <a:off x="0" y="1536990"/>
          <a:ext cx="4757834" cy="352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9B5E3-941D-49A6-9078-DF7E3EEBF603}">
      <dsp:nvSpPr>
        <dsp:cNvPr id="0" name=""/>
        <dsp:cNvSpPr/>
      </dsp:nvSpPr>
      <dsp:spPr>
        <a:xfrm>
          <a:off x="237891" y="1330350"/>
          <a:ext cx="3330483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884" tIns="0" rIns="12588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/>
            <a:t>Potencial con mayor %Certidumbre</a:t>
          </a:r>
        </a:p>
      </dsp:txBody>
      <dsp:txXfrm>
        <a:off x="258066" y="1350525"/>
        <a:ext cx="3290133" cy="372930"/>
      </dsp:txXfrm>
    </dsp:sp>
    <dsp:sp modelId="{7BD6D4C7-30A4-4A0A-8CBE-31308B8E7FFA}">
      <dsp:nvSpPr>
        <dsp:cNvPr id="0" name=""/>
        <dsp:cNvSpPr/>
      </dsp:nvSpPr>
      <dsp:spPr>
        <a:xfrm>
          <a:off x="0" y="2172030"/>
          <a:ext cx="4757834" cy="352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B3CA4-296D-47A5-9B75-9EEEFC1030D9}">
      <dsp:nvSpPr>
        <dsp:cNvPr id="0" name=""/>
        <dsp:cNvSpPr/>
      </dsp:nvSpPr>
      <dsp:spPr>
        <a:xfrm>
          <a:off x="237891" y="1965390"/>
          <a:ext cx="3330483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884" tIns="0" rIns="12588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/>
            <a:t>Esperando Servicio Menor</a:t>
          </a:r>
        </a:p>
      </dsp:txBody>
      <dsp:txXfrm>
        <a:off x="258066" y="1985565"/>
        <a:ext cx="3290133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954D19-FD35-44E8-86B7-90E3D25DDD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E12292-5D83-45D8-8246-31A494D4E2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D3E5B-3B80-487D-8B8D-ED6B886C50B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0F97B-3810-4C79-A70F-E1EED0CCB3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A2D6A-CFF0-4A98-BEF3-4C26B553D6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57E0C-B345-4C76-A706-4ED245B8DD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84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2301F-19DB-43DE-8BE8-B598AB07BC2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40C13-4458-439A-B49C-8C0231ABA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1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EE2D03B3-6E5F-49B9-9DBC-BD2D59B1FF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0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0427E3D-BE8D-4D47-B665-0CBC1E9AB840}"/>
              </a:ext>
            </a:extLst>
          </p:cNvPr>
          <p:cNvSpPr/>
          <p:nvPr userDrawn="1"/>
        </p:nvSpPr>
        <p:spPr>
          <a:xfrm>
            <a:off x="0" y="1"/>
            <a:ext cx="12192000" cy="830312"/>
          </a:xfrm>
          <a:prstGeom prst="rect">
            <a:avLst/>
          </a:prstGeom>
          <a:solidFill>
            <a:srgbClr val="015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2987873F-163D-4CED-B62F-FF5EBA12D639}"/>
              </a:ext>
            </a:extLst>
          </p:cNvPr>
          <p:cNvSpPr txBox="1">
            <a:spLocks/>
          </p:cNvSpPr>
          <p:nvPr userDrawn="1"/>
        </p:nvSpPr>
        <p:spPr>
          <a:xfrm>
            <a:off x="40305" y="0"/>
            <a:ext cx="4826900" cy="965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6F3A97E-7800-4E00-94E8-8750C29BF7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-40305" y="698500"/>
            <a:ext cx="12192000" cy="3348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3 Imagen" descr="logo.png">
            <a:extLst>
              <a:ext uri="{FF2B5EF4-FFF2-40B4-BE49-F238E27FC236}">
                <a16:creationId xmlns:a16="http://schemas.microsoft.com/office/drawing/2014/main" id="{67441E4D-3780-4E38-B923-981BDE196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/>
          <a:srcRect b="31688"/>
          <a:stretch/>
        </p:blipFill>
        <p:spPr>
          <a:xfrm>
            <a:off x="8750301" y="51461"/>
            <a:ext cx="1523999" cy="7604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AC42664-D629-44D3-90B5-9CA8793E74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9841" y="330397"/>
            <a:ext cx="2391015" cy="4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7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89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5484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3394BF0-1B9B-47F8-B11D-C78508A669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1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ADBEED4-5348-4D96-B23B-808E42CD37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1601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0" r:id="rId2"/>
    <p:sldLayoutId id="2147483661" r:id="rId3"/>
    <p:sldLayoutId id="2147483671" r:id="rId4"/>
    <p:sldLayoutId id="214748367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5.jpeg"/><Relationship Id="rId4" Type="http://schemas.openxmlformats.org/officeDocument/2006/relationships/diagramData" Target="../diagrams/data4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Line 5"/>
          <p:cNvSpPr>
            <a:spLocks noChangeShapeType="1"/>
          </p:cNvSpPr>
          <p:nvPr/>
        </p:nvSpPr>
        <p:spPr bwMode="auto">
          <a:xfrm>
            <a:off x="748507" y="-87391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9" tIns="60950" rIns="121899" bIns="60950"/>
          <a:lstStyle/>
          <a:p>
            <a:endParaRPr lang="es-MX" sz="900"/>
          </a:p>
        </p:txBody>
      </p:sp>
      <p:sp>
        <p:nvSpPr>
          <p:cNvPr id="7170" name="Line 6"/>
          <p:cNvSpPr>
            <a:spLocks noChangeShapeType="1"/>
          </p:cNvSpPr>
          <p:nvPr/>
        </p:nvSpPr>
        <p:spPr bwMode="auto">
          <a:xfrm>
            <a:off x="748507" y="-87391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9" tIns="60950" rIns="121899" bIns="60950"/>
          <a:lstStyle/>
          <a:p>
            <a:endParaRPr lang="es-MX" sz="90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0FC6D43-4CA1-4A98-9F2C-1B653340A744}"/>
              </a:ext>
            </a:extLst>
          </p:cNvPr>
          <p:cNvGrpSpPr/>
          <p:nvPr/>
        </p:nvGrpSpPr>
        <p:grpSpPr>
          <a:xfrm>
            <a:off x="1792967" y="399000"/>
            <a:ext cx="1776041" cy="539516"/>
            <a:chOff x="3144483" y="1759184"/>
            <a:chExt cx="540470" cy="164181"/>
          </a:xfrm>
        </p:grpSpPr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E628B7E7-81C0-4DCB-B63A-BA163266B115}"/>
                </a:ext>
              </a:extLst>
            </p:cNvPr>
            <p:cNvSpPr/>
            <p:nvPr/>
          </p:nvSpPr>
          <p:spPr>
            <a:xfrm rot="18900000">
              <a:off x="3144483" y="1759187"/>
              <a:ext cx="164178" cy="164178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F69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05FB206A-A660-4C13-A0FB-5CB3C4C56A5F}"/>
                </a:ext>
              </a:extLst>
            </p:cNvPr>
            <p:cNvSpPr/>
            <p:nvPr/>
          </p:nvSpPr>
          <p:spPr>
            <a:xfrm rot="18900000">
              <a:off x="3332629" y="1759186"/>
              <a:ext cx="164178" cy="164178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015E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F673E431-93BD-4600-BB86-6AD2A17549D8}"/>
                </a:ext>
              </a:extLst>
            </p:cNvPr>
            <p:cNvSpPr/>
            <p:nvPr/>
          </p:nvSpPr>
          <p:spPr>
            <a:xfrm rot="18900000">
              <a:off x="3520775" y="1759184"/>
              <a:ext cx="164178" cy="164178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C2CCC257-3D89-4FF8-9CD2-49D856BB0C59}"/>
              </a:ext>
            </a:extLst>
          </p:cNvPr>
          <p:cNvGrpSpPr/>
          <p:nvPr/>
        </p:nvGrpSpPr>
        <p:grpSpPr>
          <a:xfrm>
            <a:off x="5087388" y="1179482"/>
            <a:ext cx="4796903" cy="4796903"/>
            <a:chOff x="6156404" y="1213372"/>
            <a:chExt cx="3925184" cy="3925184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FFD03E24-2CD2-4AD8-8B69-33B8BC1253D3}"/>
                </a:ext>
              </a:extLst>
            </p:cNvPr>
            <p:cNvSpPr/>
            <p:nvPr/>
          </p:nvSpPr>
          <p:spPr>
            <a:xfrm rot="18900000">
              <a:off x="6156404" y="1213372"/>
              <a:ext cx="3925184" cy="3925184"/>
            </a:xfrm>
            <a:custGeom>
              <a:avLst/>
              <a:gdLst>
                <a:gd name="connsiteX0" fmla="*/ 1904136 w 3925184"/>
                <a:gd name="connsiteY0" fmla="*/ 374680 h 3925184"/>
                <a:gd name="connsiteX1" fmla="*/ 1903098 w 3925184"/>
                <a:gd name="connsiteY1" fmla="*/ 1901935 h 3925184"/>
                <a:gd name="connsiteX2" fmla="*/ 1901531 w 3925184"/>
                <a:gd name="connsiteY2" fmla="*/ 1901935 h 3925184"/>
                <a:gd name="connsiteX3" fmla="*/ 1901531 w 3925184"/>
                <a:gd name="connsiteY3" fmla="*/ 1904137 h 3925184"/>
                <a:gd name="connsiteX4" fmla="*/ 374276 w 3925184"/>
                <a:gd name="connsiteY4" fmla="*/ 1904137 h 3925184"/>
                <a:gd name="connsiteX5" fmla="*/ 374276 w 3925184"/>
                <a:gd name="connsiteY5" fmla="*/ 1310205 h 3925184"/>
                <a:gd name="connsiteX6" fmla="*/ 1309568 w 3925184"/>
                <a:gd name="connsiteY6" fmla="*/ 1310205 h 3925184"/>
                <a:gd name="connsiteX7" fmla="*/ 1310204 w 3925184"/>
                <a:gd name="connsiteY7" fmla="*/ 374277 h 3925184"/>
                <a:gd name="connsiteX8" fmla="*/ 3925184 w 3925184"/>
                <a:gd name="connsiteY8" fmla="*/ 1035 h 3925184"/>
                <a:gd name="connsiteX9" fmla="*/ 3922522 w 3925184"/>
                <a:gd name="connsiteY9" fmla="*/ 3919534 h 3925184"/>
                <a:gd name="connsiteX10" fmla="*/ 3918501 w 3925184"/>
                <a:gd name="connsiteY10" fmla="*/ 3919532 h 3925184"/>
                <a:gd name="connsiteX11" fmla="*/ 3918501 w 3925184"/>
                <a:gd name="connsiteY11" fmla="*/ 3925184 h 3925184"/>
                <a:gd name="connsiteX12" fmla="*/ 0 w 3925184"/>
                <a:gd name="connsiteY12" fmla="*/ 3925184 h 3925184"/>
                <a:gd name="connsiteX13" fmla="*/ 0 w 3925184"/>
                <a:gd name="connsiteY13" fmla="*/ 2401322 h 3925184"/>
                <a:gd name="connsiteX14" fmla="*/ 287218 w 3925184"/>
                <a:gd name="connsiteY14" fmla="*/ 2401323 h 3925184"/>
                <a:gd name="connsiteX15" fmla="*/ 287218 w 3925184"/>
                <a:gd name="connsiteY15" fmla="*/ 1995361 h 3925184"/>
                <a:gd name="connsiteX16" fmla="*/ 1989440 w 3925184"/>
                <a:gd name="connsiteY16" fmla="*/ 1995362 h 3925184"/>
                <a:gd name="connsiteX17" fmla="*/ 1990597 w 3925184"/>
                <a:gd name="connsiteY17" fmla="*/ 291984 h 3925184"/>
                <a:gd name="connsiteX18" fmla="*/ 2401126 w 3925184"/>
                <a:gd name="connsiteY18" fmla="*/ 292263 h 3925184"/>
                <a:gd name="connsiteX19" fmla="*/ 2401324 w 3925184"/>
                <a:gd name="connsiteY19" fmla="*/ 0 h 392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25184" h="3925184">
                  <a:moveTo>
                    <a:pt x="1904136" y="374680"/>
                  </a:moveTo>
                  <a:lnTo>
                    <a:pt x="1903098" y="1901935"/>
                  </a:lnTo>
                  <a:lnTo>
                    <a:pt x="1901531" y="1901935"/>
                  </a:lnTo>
                  <a:lnTo>
                    <a:pt x="1901531" y="1904137"/>
                  </a:lnTo>
                  <a:lnTo>
                    <a:pt x="374276" y="1904137"/>
                  </a:lnTo>
                  <a:lnTo>
                    <a:pt x="374276" y="1310205"/>
                  </a:lnTo>
                  <a:lnTo>
                    <a:pt x="1309568" y="1310205"/>
                  </a:lnTo>
                  <a:lnTo>
                    <a:pt x="1310204" y="374277"/>
                  </a:lnTo>
                  <a:close/>
                  <a:moveTo>
                    <a:pt x="3925184" y="1035"/>
                  </a:moveTo>
                  <a:lnTo>
                    <a:pt x="3922522" y="3919534"/>
                  </a:lnTo>
                  <a:lnTo>
                    <a:pt x="3918501" y="3919532"/>
                  </a:lnTo>
                  <a:lnTo>
                    <a:pt x="3918501" y="3925184"/>
                  </a:lnTo>
                  <a:lnTo>
                    <a:pt x="0" y="3925184"/>
                  </a:lnTo>
                  <a:lnTo>
                    <a:pt x="0" y="2401322"/>
                  </a:lnTo>
                  <a:lnTo>
                    <a:pt x="287218" y="2401323"/>
                  </a:lnTo>
                  <a:lnTo>
                    <a:pt x="287218" y="1995361"/>
                  </a:lnTo>
                  <a:lnTo>
                    <a:pt x="1989440" y="1995362"/>
                  </a:lnTo>
                  <a:lnTo>
                    <a:pt x="1990597" y="291984"/>
                  </a:lnTo>
                  <a:lnTo>
                    <a:pt x="2401126" y="292263"/>
                  </a:lnTo>
                  <a:lnTo>
                    <a:pt x="2401324" y="0"/>
                  </a:lnTo>
                  <a:close/>
                </a:path>
              </a:pathLst>
            </a:cu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9BC41495-990D-4C06-BF0F-86D2EBCC7A96}"/>
                </a:ext>
              </a:extLst>
            </p:cNvPr>
            <p:cNvSpPr/>
            <p:nvPr/>
          </p:nvSpPr>
          <p:spPr>
            <a:xfrm rot="18900000">
              <a:off x="6314577" y="1783799"/>
              <a:ext cx="2784329" cy="2784329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015E63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13FD6F46-1C8C-400F-AD4B-3A81061D97E7}"/>
                </a:ext>
              </a:extLst>
            </p:cNvPr>
            <p:cNvSpPr/>
            <p:nvPr/>
          </p:nvSpPr>
          <p:spPr>
            <a:xfrm rot="18900000">
              <a:off x="7348714" y="1861519"/>
              <a:ext cx="716053" cy="716053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F69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5821DA2A-2529-4E61-B819-95054FBAF6C0}"/>
                </a:ext>
              </a:extLst>
            </p:cNvPr>
            <p:cNvSpPr/>
            <p:nvPr/>
          </p:nvSpPr>
          <p:spPr>
            <a:xfrm rot="18900000">
              <a:off x="8227464" y="3479568"/>
              <a:ext cx="980734" cy="980734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FB2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5C43BB1B-DCE0-440F-B06C-1C67FCF4E2F6}"/>
              </a:ext>
            </a:extLst>
          </p:cNvPr>
          <p:cNvSpPr/>
          <p:nvPr/>
        </p:nvSpPr>
        <p:spPr>
          <a:xfrm rot="18900000">
            <a:off x="7534575" y="544303"/>
            <a:ext cx="1730014" cy="1730014"/>
          </a:xfrm>
          <a:custGeom>
            <a:avLst/>
            <a:gdLst>
              <a:gd name="connsiteX0" fmla="*/ 2784329 w 2784329"/>
              <a:gd name="connsiteY0" fmla="*/ 734 h 2784329"/>
              <a:gd name="connsiteX1" fmla="*/ 2782441 w 2784329"/>
              <a:gd name="connsiteY1" fmla="*/ 2780321 h 2784329"/>
              <a:gd name="connsiteX2" fmla="*/ 2779588 w 2784329"/>
              <a:gd name="connsiteY2" fmla="*/ 2780320 h 2784329"/>
              <a:gd name="connsiteX3" fmla="*/ 2779588 w 2784329"/>
              <a:gd name="connsiteY3" fmla="*/ 2784329 h 2784329"/>
              <a:gd name="connsiteX4" fmla="*/ 0 w 2784329"/>
              <a:gd name="connsiteY4" fmla="*/ 2784329 h 2784329"/>
              <a:gd name="connsiteX5" fmla="*/ 0 w 2784329"/>
              <a:gd name="connsiteY5" fmla="*/ 1703378 h 2784329"/>
              <a:gd name="connsiteX6" fmla="*/ 1702222 w 2784329"/>
              <a:gd name="connsiteY6" fmla="*/ 1703378 h 2784329"/>
              <a:gd name="connsiteX7" fmla="*/ 1703379 w 2784329"/>
              <a:gd name="connsiteY7" fmla="*/ 0 h 278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4329" h="2784329">
                <a:moveTo>
                  <a:pt x="2784329" y="734"/>
                </a:moveTo>
                <a:lnTo>
                  <a:pt x="2782441" y="2780321"/>
                </a:lnTo>
                <a:lnTo>
                  <a:pt x="2779588" y="2780320"/>
                </a:lnTo>
                <a:lnTo>
                  <a:pt x="2779588" y="2784329"/>
                </a:lnTo>
                <a:lnTo>
                  <a:pt x="0" y="2784329"/>
                </a:lnTo>
                <a:lnTo>
                  <a:pt x="0" y="1703378"/>
                </a:lnTo>
                <a:lnTo>
                  <a:pt x="1702222" y="1703378"/>
                </a:lnTo>
                <a:lnTo>
                  <a:pt x="1703379" y="0"/>
                </a:lnTo>
                <a:close/>
              </a:path>
            </a:pathLst>
          </a:custGeom>
          <a:noFill/>
          <a:ln>
            <a:solidFill>
              <a:srgbClr val="F69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AD823184-9094-43A7-B05A-B34F3B3C79D5}"/>
              </a:ext>
            </a:extLst>
          </p:cNvPr>
          <p:cNvSpPr/>
          <p:nvPr/>
        </p:nvSpPr>
        <p:spPr>
          <a:xfrm rot="18900000">
            <a:off x="4888642" y="3719128"/>
            <a:ext cx="1730014" cy="1730014"/>
          </a:xfrm>
          <a:custGeom>
            <a:avLst/>
            <a:gdLst>
              <a:gd name="connsiteX0" fmla="*/ 2784329 w 2784329"/>
              <a:gd name="connsiteY0" fmla="*/ 734 h 2784329"/>
              <a:gd name="connsiteX1" fmla="*/ 2782441 w 2784329"/>
              <a:gd name="connsiteY1" fmla="*/ 2780321 h 2784329"/>
              <a:gd name="connsiteX2" fmla="*/ 2779588 w 2784329"/>
              <a:gd name="connsiteY2" fmla="*/ 2780320 h 2784329"/>
              <a:gd name="connsiteX3" fmla="*/ 2779588 w 2784329"/>
              <a:gd name="connsiteY3" fmla="*/ 2784329 h 2784329"/>
              <a:gd name="connsiteX4" fmla="*/ 0 w 2784329"/>
              <a:gd name="connsiteY4" fmla="*/ 2784329 h 2784329"/>
              <a:gd name="connsiteX5" fmla="*/ 0 w 2784329"/>
              <a:gd name="connsiteY5" fmla="*/ 1703378 h 2784329"/>
              <a:gd name="connsiteX6" fmla="*/ 1702222 w 2784329"/>
              <a:gd name="connsiteY6" fmla="*/ 1703378 h 2784329"/>
              <a:gd name="connsiteX7" fmla="*/ 1703379 w 2784329"/>
              <a:gd name="connsiteY7" fmla="*/ 0 h 278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4329" h="2784329">
                <a:moveTo>
                  <a:pt x="2784329" y="734"/>
                </a:moveTo>
                <a:lnTo>
                  <a:pt x="2782441" y="2780321"/>
                </a:lnTo>
                <a:lnTo>
                  <a:pt x="2779588" y="2780320"/>
                </a:lnTo>
                <a:lnTo>
                  <a:pt x="2779588" y="2784329"/>
                </a:lnTo>
                <a:lnTo>
                  <a:pt x="0" y="2784329"/>
                </a:lnTo>
                <a:lnTo>
                  <a:pt x="0" y="1703378"/>
                </a:lnTo>
                <a:lnTo>
                  <a:pt x="1702222" y="1703378"/>
                </a:lnTo>
                <a:lnTo>
                  <a:pt x="1703379" y="0"/>
                </a:lnTo>
                <a:close/>
              </a:path>
            </a:pathLst>
          </a:custGeom>
          <a:noFill/>
          <a:ln>
            <a:solidFill>
              <a:srgbClr val="F69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D16F6AFC-290E-472A-B3E2-E276221D2D08}"/>
              </a:ext>
            </a:extLst>
          </p:cNvPr>
          <p:cNvSpPr/>
          <p:nvPr/>
        </p:nvSpPr>
        <p:spPr>
          <a:xfrm rot="18900000">
            <a:off x="-1841543" y="3639957"/>
            <a:ext cx="3088811" cy="3088811"/>
          </a:xfrm>
          <a:custGeom>
            <a:avLst/>
            <a:gdLst>
              <a:gd name="connsiteX0" fmla="*/ 2784329 w 2784329"/>
              <a:gd name="connsiteY0" fmla="*/ 734 h 2784329"/>
              <a:gd name="connsiteX1" fmla="*/ 2782441 w 2784329"/>
              <a:gd name="connsiteY1" fmla="*/ 2780321 h 2784329"/>
              <a:gd name="connsiteX2" fmla="*/ 2779588 w 2784329"/>
              <a:gd name="connsiteY2" fmla="*/ 2780320 h 2784329"/>
              <a:gd name="connsiteX3" fmla="*/ 2779588 w 2784329"/>
              <a:gd name="connsiteY3" fmla="*/ 2784329 h 2784329"/>
              <a:gd name="connsiteX4" fmla="*/ 0 w 2784329"/>
              <a:gd name="connsiteY4" fmla="*/ 2784329 h 2784329"/>
              <a:gd name="connsiteX5" fmla="*/ 0 w 2784329"/>
              <a:gd name="connsiteY5" fmla="*/ 1703378 h 2784329"/>
              <a:gd name="connsiteX6" fmla="*/ 1702222 w 2784329"/>
              <a:gd name="connsiteY6" fmla="*/ 1703378 h 2784329"/>
              <a:gd name="connsiteX7" fmla="*/ 1703379 w 2784329"/>
              <a:gd name="connsiteY7" fmla="*/ 0 h 278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4329" h="2784329">
                <a:moveTo>
                  <a:pt x="2784329" y="734"/>
                </a:moveTo>
                <a:lnTo>
                  <a:pt x="2782441" y="2780321"/>
                </a:lnTo>
                <a:lnTo>
                  <a:pt x="2779588" y="2780320"/>
                </a:lnTo>
                <a:lnTo>
                  <a:pt x="2779588" y="2784329"/>
                </a:lnTo>
                <a:lnTo>
                  <a:pt x="0" y="2784329"/>
                </a:lnTo>
                <a:lnTo>
                  <a:pt x="0" y="1703378"/>
                </a:lnTo>
                <a:lnTo>
                  <a:pt x="1702222" y="1703378"/>
                </a:lnTo>
                <a:lnTo>
                  <a:pt x="1703379" y="0"/>
                </a:lnTo>
                <a:close/>
              </a:path>
            </a:pathLst>
          </a:custGeom>
          <a:solidFill>
            <a:srgbClr val="F69429"/>
          </a:solidFill>
          <a:ln>
            <a:solidFill>
              <a:srgbClr val="F69429">
                <a:alpha val="3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785526B7-732B-4BE7-BD80-76C12F87415C}"/>
              </a:ext>
            </a:extLst>
          </p:cNvPr>
          <p:cNvSpPr/>
          <p:nvPr/>
        </p:nvSpPr>
        <p:spPr>
          <a:xfrm rot="8100000">
            <a:off x="10443995" y="486343"/>
            <a:ext cx="3088811" cy="3088811"/>
          </a:xfrm>
          <a:custGeom>
            <a:avLst/>
            <a:gdLst>
              <a:gd name="connsiteX0" fmla="*/ 2784329 w 2784329"/>
              <a:gd name="connsiteY0" fmla="*/ 734 h 2784329"/>
              <a:gd name="connsiteX1" fmla="*/ 2782441 w 2784329"/>
              <a:gd name="connsiteY1" fmla="*/ 2780321 h 2784329"/>
              <a:gd name="connsiteX2" fmla="*/ 2779588 w 2784329"/>
              <a:gd name="connsiteY2" fmla="*/ 2780320 h 2784329"/>
              <a:gd name="connsiteX3" fmla="*/ 2779588 w 2784329"/>
              <a:gd name="connsiteY3" fmla="*/ 2784329 h 2784329"/>
              <a:gd name="connsiteX4" fmla="*/ 0 w 2784329"/>
              <a:gd name="connsiteY4" fmla="*/ 2784329 h 2784329"/>
              <a:gd name="connsiteX5" fmla="*/ 0 w 2784329"/>
              <a:gd name="connsiteY5" fmla="*/ 1703378 h 2784329"/>
              <a:gd name="connsiteX6" fmla="*/ 1702222 w 2784329"/>
              <a:gd name="connsiteY6" fmla="*/ 1703378 h 2784329"/>
              <a:gd name="connsiteX7" fmla="*/ 1703379 w 2784329"/>
              <a:gd name="connsiteY7" fmla="*/ 0 h 278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4329" h="2784329">
                <a:moveTo>
                  <a:pt x="2784329" y="734"/>
                </a:moveTo>
                <a:lnTo>
                  <a:pt x="2782441" y="2780321"/>
                </a:lnTo>
                <a:lnTo>
                  <a:pt x="2779588" y="2780320"/>
                </a:lnTo>
                <a:lnTo>
                  <a:pt x="2779588" y="2784329"/>
                </a:lnTo>
                <a:lnTo>
                  <a:pt x="0" y="2784329"/>
                </a:lnTo>
                <a:lnTo>
                  <a:pt x="0" y="1703378"/>
                </a:lnTo>
                <a:lnTo>
                  <a:pt x="1702222" y="1703378"/>
                </a:lnTo>
                <a:lnTo>
                  <a:pt x="1703379" y="0"/>
                </a:lnTo>
                <a:close/>
              </a:path>
            </a:pathLst>
          </a:custGeom>
          <a:noFill/>
          <a:ln>
            <a:solidFill>
              <a:srgbClr val="015E63">
                <a:alpha val="3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 Título">
            <a:extLst>
              <a:ext uri="{FF2B5EF4-FFF2-40B4-BE49-F238E27FC236}">
                <a16:creationId xmlns:a16="http://schemas.microsoft.com/office/drawing/2014/main" id="{2987873F-163D-4CED-B62F-FF5EBA12D639}"/>
              </a:ext>
            </a:extLst>
          </p:cNvPr>
          <p:cNvSpPr txBox="1">
            <a:spLocks/>
          </p:cNvSpPr>
          <p:nvPr/>
        </p:nvSpPr>
        <p:spPr>
          <a:xfrm>
            <a:off x="1781155" y="3360830"/>
            <a:ext cx="4826900" cy="965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015E63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rgbClr val="015E63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rgbClr val="015E63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24" name="3 Imagen" descr="logo.png">
            <a:extLst>
              <a:ext uri="{FF2B5EF4-FFF2-40B4-BE49-F238E27FC236}">
                <a16:creationId xmlns:a16="http://schemas.microsoft.com/office/drawing/2014/main" id="{243E5046-35AC-49F6-918E-167455AB78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8410" y="4456045"/>
            <a:ext cx="1673765" cy="122257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A58DFEE-CE1D-45BF-BF2B-A55014928AF6}"/>
              </a:ext>
            </a:extLst>
          </p:cNvPr>
          <p:cNvSpPr txBox="1"/>
          <p:nvPr/>
        </p:nvSpPr>
        <p:spPr>
          <a:xfrm>
            <a:off x="564788" y="1518954"/>
            <a:ext cx="5263958" cy="1304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lvl="0">
              <a:spcBef>
                <a:spcPct val="0"/>
              </a:spcBef>
              <a:defRPr kumimoji="0" b="0" i="0" u="none" strike="noStrike" cap="none" spc="0" normalizeH="0" baseline="0">
                <a:ln>
                  <a:noFill/>
                </a:ln>
                <a:solidFill>
                  <a:srgbClr val="015E63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AR" sz="2400" b="1" dirty="0"/>
              <a:t>Incentivos Industria </a:t>
            </a:r>
            <a:r>
              <a:rPr lang="es-AR" sz="2400" b="1" dirty="0" err="1"/>
              <a:t>Hidrocarburífera</a:t>
            </a:r>
            <a:r>
              <a:rPr lang="es-AR" sz="2400" b="1" dirty="0"/>
              <a:t> en Mendoza</a:t>
            </a:r>
            <a:endParaRPr lang="es-AR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6461EE-93BA-D635-EC1A-934892F8E8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1710302" y="173061"/>
            <a:ext cx="2275068" cy="9988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38D28E1-0F7D-3E0A-D735-64232DF003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08" y="185015"/>
            <a:ext cx="2676897" cy="4429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341253E8-9D90-42E4-A40F-1B20DEF89E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71883DA-A26B-4927-8E2A-1B202BBBC5A7}"/>
              </a:ext>
            </a:extLst>
          </p:cNvPr>
          <p:cNvSpPr/>
          <p:nvPr/>
        </p:nvSpPr>
        <p:spPr>
          <a:xfrm>
            <a:off x="0" y="7230"/>
            <a:ext cx="12192000" cy="6858000"/>
          </a:xfrm>
          <a:prstGeom prst="rect">
            <a:avLst/>
          </a:prstGeom>
          <a:solidFill>
            <a:srgbClr val="30334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4" descr="IDITS :: 5° Convocatoria- MENDOZA ACTIVA">
            <a:extLst>
              <a:ext uri="{FF2B5EF4-FFF2-40B4-BE49-F238E27FC236}">
                <a16:creationId xmlns:a16="http://schemas.microsoft.com/office/drawing/2014/main" id="{3A2AB5BF-9885-49FE-8A2E-7B1EB0625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21695" r="17516" b="28732"/>
          <a:stretch/>
        </p:blipFill>
        <p:spPr bwMode="auto">
          <a:xfrm>
            <a:off x="1" y="-13249"/>
            <a:ext cx="1952320" cy="7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D113BF-B028-424D-B6E0-37174A651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462" y="1797837"/>
            <a:ext cx="2707997" cy="4192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43A93C8-E63A-4350-B58D-8F9DA683811F}"/>
              </a:ext>
            </a:extLst>
          </p:cNvPr>
          <p:cNvSpPr txBox="1"/>
          <p:nvPr/>
        </p:nvSpPr>
        <p:spPr>
          <a:xfrm>
            <a:off x="1271617" y="802077"/>
            <a:ext cx="939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chemeClr val="bg1"/>
                </a:solidFill>
                <a:latin typeface="Lato"/>
              </a:rPr>
              <a:t>Producción incremental por Proyectos Mendoza Activa</a:t>
            </a:r>
            <a:endParaRPr lang="es-AR" sz="2800" dirty="0">
              <a:solidFill>
                <a:schemeClr val="bg1"/>
              </a:solidFill>
              <a:latin typeface="Lato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B09AA41-4CF1-B955-8843-FA754E4C8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1" y="1274617"/>
            <a:ext cx="9399737" cy="541646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A76E655-11B0-CE7B-F524-20269B0667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10299920" y="101628"/>
            <a:ext cx="163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0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80">
            <a:extLst>
              <a:ext uri="{FF2B5EF4-FFF2-40B4-BE49-F238E27FC236}">
                <a16:creationId xmlns:a16="http://schemas.microsoft.com/office/drawing/2014/main" id="{0B4ED8A3-0919-3B92-7668-EB7357EC5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977" y="1628038"/>
            <a:ext cx="235205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CO" altLang="es-MX" sz="1900" b="1" dirty="0">
                <a:latin typeface="Calibri" panose="020F0502020204030204" pitchFamily="34" charset="0"/>
                <a:cs typeface="Calibri" panose="020F0502020204030204" pitchFamily="34" charset="0"/>
              </a:rPr>
              <a:t>Balance del Proyecto </a:t>
            </a:r>
            <a:endParaRPr lang="id-ID" altLang="es-MX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3" name="Grupo 92">
            <a:extLst>
              <a:ext uri="{FF2B5EF4-FFF2-40B4-BE49-F238E27FC236}">
                <a16:creationId xmlns:a16="http://schemas.microsoft.com/office/drawing/2014/main" id="{8C077923-90E4-4041-0511-E4427257405F}"/>
              </a:ext>
            </a:extLst>
          </p:cNvPr>
          <p:cNvGrpSpPr/>
          <p:nvPr/>
        </p:nvGrpSpPr>
        <p:grpSpPr>
          <a:xfrm>
            <a:off x="842575" y="2049028"/>
            <a:ext cx="759820" cy="146589"/>
            <a:chOff x="797647" y="2771856"/>
            <a:chExt cx="759820" cy="146589"/>
          </a:xfrm>
        </p:grpSpPr>
        <p:sp>
          <p:nvSpPr>
            <p:cNvPr id="94" name="Rectángulo 93">
              <a:extLst>
                <a:ext uri="{FF2B5EF4-FFF2-40B4-BE49-F238E27FC236}">
                  <a16:creationId xmlns:a16="http://schemas.microsoft.com/office/drawing/2014/main" id="{797A7CFB-D551-1141-342F-6A303B67EA48}"/>
                </a:ext>
              </a:extLst>
            </p:cNvPr>
            <p:cNvSpPr/>
            <p:nvPr/>
          </p:nvSpPr>
          <p:spPr>
            <a:xfrm rot="2700000">
              <a:off x="797647" y="2771856"/>
              <a:ext cx="133188" cy="133188"/>
            </a:xfrm>
            <a:prstGeom prst="rect">
              <a:avLst/>
            </a:prstGeom>
            <a:solidFill>
              <a:srgbClr val="E72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Rectángulo 94">
              <a:extLst>
                <a:ext uri="{FF2B5EF4-FFF2-40B4-BE49-F238E27FC236}">
                  <a16:creationId xmlns:a16="http://schemas.microsoft.com/office/drawing/2014/main" id="{7E3F0454-1E4C-C071-F87F-814DDA5C2180}"/>
                </a:ext>
              </a:extLst>
            </p:cNvPr>
            <p:cNvSpPr/>
            <p:nvPr/>
          </p:nvSpPr>
          <p:spPr>
            <a:xfrm rot="2700000">
              <a:off x="1000216" y="2778754"/>
              <a:ext cx="133188" cy="133188"/>
            </a:xfrm>
            <a:prstGeom prst="rect">
              <a:avLst/>
            </a:prstGeom>
            <a:solidFill>
              <a:srgbClr val="4C0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Rectángulo 95">
              <a:extLst>
                <a:ext uri="{FF2B5EF4-FFF2-40B4-BE49-F238E27FC236}">
                  <a16:creationId xmlns:a16="http://schemas.microsoft.com/office/drawing/2014/main" id="{1A367AF5-F37C-C56E-7541-28B1B29E37AD}"/>
                </a:ext>
              </a:extLst>
            </p:cNvPr>
            <p:cNvSpPr/>
            <p:nvPr/>
          </p:nvSpPr>
          <p:spPr>
            <a:xfrm rot="2700000">
              <a:off x="1215949" y="2778754"/>
              <a:ext cx="133188" cy="133188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Rectángulo 96">
              <a:extLst>
                <a:ext uri="{FF2B5EF4-FFF2-40B4-BE49-F238E27FC236}">
                  <a16:creationId xmlns:a16="http://schemas.microsoft.com/office/drawing/2014/main" id="{D43F9254-63EB-A5F3-52C8-59DE64C90D47}"/>
                </a:ext>
              </a:extLst>
            </p:cNvPr>
            <p:cNvSpPr/>
            <p:nvPr/>
          </p:nvSpPr>
          <p:spPr>
            <a:xfrm rot="2700000">
              <a:off x="1424279" y="2785257"/>
              <a:ext cx="133188" cy="133188"/>
            </a:xfrm>
            <a:prstGeom prst="rect">
              <a:avLst/>
            </a:prstGeom>
            <a:solidFill>
              <a:srgbClr val="01B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7831F3D-0C41-491F-0B3D-0226CA25919B}"/>
              </a:ext>
            </a:extLst>
          </p:cNvPr>
          <p:cNvGrpSpPr/>
          <p:nvPr/>
        </p:nvGrpSpPr>
        <p:grpSpPr>
          <a:xfrm>
            <a:off x="9652566" y="2310663"/>
            <a:ext cx="1304402" cy="4146691"/>
            <a:chOff x="9044165" y="2355235"/>
            <a:chExt cx="1304402" cy="4146691"/>
          </a:xfrm>
        </p:grpSpPr>
        <p:sp>
          <p:nvSpPr>
            <p:cNvPr id="125" name="Rectángulo 124">
              <a:extLst>
                <a:ext uri="{FF2B5EF4-FFF2-40B4-BE49-F238E27FC236}">
                  <a16:creationId xmlns:a16="http://schemas.microsoft.com/office/drawing/2014/main" id="{A4808DF4-9997-152C-B14E-84524FACE5F1}"/>
                </a:ext>
              </a:extLst>
            </p:cNvPr>
            <p:cNvSpPr/>
            <p:nvPr/>
          </p:nvSpPr>
          <p:spPr>
            <a:xfrm>
              <a:off x="9049637" y="2701451"/>
              <a:ext cx="1272463" cy="3800475"/>
            </a:xfrm>
            <a:prstGeom prst="rect">
              <a:avLst/>
            </a:prstGeom>
            <a:solidFill>
              <a:srgbClr val="4C0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E8E0C733-5FA0-68EC-3F2D-3B86A52C67B4}"/>
                </a:ext>
              </a:extLst>
            </p:cNvPr>
            <p:cNvSpPr/>
            <p:nvPr/>
          </p:nvSpPr>
          <p:spPr>
            <a:xfrm rot="2700000">
              <a:off x="9309958" y="2355235"/>
              <a:ext cx="681780" cy="681780"/>
            </a:xfrm>
            <a:prstGeom prst="rect">
              <a:avLst/>
            </a:prstGeom>
            <a:solidFill>
              <a:srgbClr val="01B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44">
              <a:extLst>
                <a:ext uri="{FF2B5EF4-FFF2-40B4-BE49-F238E27FC236}">
                  <a16:creationId xmlns:a16="http://schemas.microsoft.com/office/drawing/2014/main" id="{AFC6DE62-C80E-8385-CB1D-7B66BB6C902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418357" y="2492276"/>
              <a:ext cx="466738" cy="463288"/>
              <a:chOff x="15" y="17"/>
              <a:chExt cx="1218" cy="1209"/>
            </a:xfrm>
          </p:grpSpPr>
          <p:sp>
            <p:nvSpPr>
              <p:cNvPr id="68" name="Freeform 45">
                <a:extLst>
                  <a:ext uri="{FF2B5EF4-FFF2-40B4-BE49-F238E27FC236}">
                    <a16:creationId xmlns:a16="http://schemas.microsoft.com/office/drawing/2014/main" id="{20D15785-3044-161F-31DF-5364F3F45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735"/>
                <a:ext cx="276" cy="167"/>
              </a:xfrm>
              <a:custGeom>
                <a:avLst/>
                <a:gdLst>
                  <a:gd name="T0" fmla="*/ 116 w 116"/>
                  <a:gd name="T1" fmla="*/ 70 h 70"/>
                  <a:gd name="T2" fmla="*/ 94 w 116"/>
                  <a:gd name="T3" fmla="*/ 70 h 70"/>
                  <a:gd name="T4" fmla="*/ 6 w 116"/>
                  <a:gd name="T5" fmla="*/ 70 h 70"/>
                  <a:gd name="T6" fmla="*/ 3 w 116"/>
                  <a:gd name="T7" fmla="*/ 63 h 70"/>
                  <a:gd name="T8" fmla="*/ 3 w 116"/>
                  <a:gd name="T9" fmla="*/ 63 h 70"/>
                  <a:gd name="T10" fmla="*/ 28 w 116"/>
                  <a:gd name="T11" fmla="*/ 33 h 70"/>
                  <a:gd name="T12" fmla="*/ 30 w 116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70">
                    <a:moveTo>
                      <a:pt x="116" y="70"/>
                    </a:moveTo>
                    <a:cubicBezTo>
                      <a:pt x="94" y="70"/>
                      <a:pt x="94" y="70"/>
                      <a:pt x="94" y="70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1" y="70"/>
                      <a:pt x="0" y="65"/>
                      <a:pt x="3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17" y="56"/>
                      <a:pt x="26" y="45"/>
                      <a:pt x="28" y="33"/>
                    </a:cubicBezTo>
                    <a:cubicBezTo>
                      <a:pt x="32" y="17"/>
                      <a:pt x="30" y="0"/>
                      <a:pt x="30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Oval 46">
                <a:extLst>
                  <a:ext uri="{FF2B5EF4-FFF2-40B4-BE49-F238E27FC236}">
                    <a16:creationId xmlns:a16="http://schemas.microsoft.com/office/drawing/2014/main" id="{D48B6C0B-8294-F385-97DE-3ED37BAA9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" y="654"/>
                <a:ext cx="40" cy="38"/>
              </a:xfrm>
              <a:prstGeom prst="ellipse">
                <a:avLst/>
              </a:prstGeom>
              <a:solidFill>
                <a:srgbClr val="35B4C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47">
                <a:extLst>
                  <a:ext uri="{FF2B5EF4-FFF2-40B4-BE49-F238E27FC236}">
                    <a16:creationId xmlns:a16="http://schemas.microsoft.com/office/drawing/2014/main" id="{1D2103FA-B9A2-4E17-028D-1CD5626F0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" y="608"/>
                <a:ext cx="615" cy="127"/>
              </a:xfrm>
              <a:custGeom>
                <a:avLst/>
                <a:gdLst>
                  <a:gd name="T0" fmla="*/ 258 w 258"/>
                  <a:gd name="T1" fmla="*/ 53 h 53"/>
                  <a:gd name="T2" fmla="*/ 156 w 258"/>
                  <a:gd name="T3" fmla="*/ 53 h 53"/>
                  <a:gd name="T4" fmla="*/ 22 w 258"/>
                  <a:gd name="T5" fmla="*/ 53 h 53"/>
                  <a:gd name="T6" fmla="*/ 0 w 258"/>
                  <a:gd name="T7" fmla="*/ 32 h 53"/>
                  <a:gd name="T8" fmla="*/ 0 w 258"/>
                  <a:gd name="T9" fmla="*/ 0 h 53"/>
                  <a:gd name="T10" fmla="*/ 85 w 258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8" h="53">
                    <a:moveTo>
                      <a:pt x="258" y="53"/>
                    </a:moveTo>
                    <a:cubicBezTo>
                      <a:pt x="156" y="53"/>
                      <a:pt x="156" y="53"/>
                      <a:pt x="156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10" y="53"/>
                      <a:pt x="0" y="44"/>
                      <a:pt x="0" y="3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5" y="0"/>
                      <a:pt x="85" y="0"/>
                      <a:pt x="85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48">
                <a:extLst>
                  <a:ext uri="{FF2B5EF4-FFF2-40B4-BE49-F238E27FC236}">
                    <a16:creationId xmlns:a16="http://schemas.microsoft.com/office/drawing/2014/main" id="{310E9E45-F8C0-4DA6-A17D-C80F9C012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" y="17"/>
                <a:ext cx="1051" cy="591"/>
              </a:xfrm>
              <a:custGeom>
                <a:avLst/>
                <a:gdLst>
                  <a:gd name="T0" fmla="*/ 316 w 441"/>
                  <a:gd name="T1" fmla="*/ 248 h 248"/>
                  <a:gd name="T2" fmla="*/ 0 w 441"/>
                  <a:gd name="T3" fmla="*/ 248 h 248"/>
                  <a:gd name="T4" fmla="*/ 0 w 441"/>
                  <a:gd name="T5" fmla="*/ 190 h 248"/>
                  <a:gd name="T6" fmla="*/ 0 w 441"/>
                  <a:gd name="T7" fmla="*/ 24 h 248"/>
                  <a:gd name="T8" fmla="*/ 23 w 441"/>
                  <a:gd name="T9" fmla="*/ 0 h 248"/>
                  <a:gd name="T10" fmla="*/ 417 w 441"/>
                  <a:gd name="T11" fmla="*/ 0 h 248"/>
                  <a:gd name="T12" fmla="*/ 441 w 441"/>
                  <a:gd name="T13" fmla="*/ 24 h 248"/>
                  <a:gd name="T14" fmla="*/ 441 w 441"/>
                  <a:gd name="T15" fmla="*/ 12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248">
                    <a:moveTo>
                      <a:pt x="316" y="248"/>
                    </a:moveTo>
                    <a:cubicBezTo>
                      <a:pt x="0" y="248"/>
                      <a:pt x="0" y="248"/>
                      <a:pt x="0" y="248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417" y="0"/>
                      <a:pt x="417" y="0"/>
                      <a:pt x="417" y="0"/>
                    </a:cubicBezTo>
                    <a:cubicBezTo>
                      <a:pt x="430" y="0"/>
                      <a:pt x="441" y="11"/>
                      <a:pt x="441" y="24"/>
                    </a:cubicBezTo>
                    <a:cubicBezTo>
                      <a:pt x="441" y="124"/>
                      <a:pt x="441" y="124"/>
                      <a:pt x="441" y="124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49">
                <a:extLst>
                  <a:ext uri="{FF2B5EF4-FFF2-40B4-BE49-F238E27FC236}">
                    <a16:creationId xmlns:a16="http://schemas.microsoft.com/office/drawing/2014/main" id="{C10E13F6-0D66-1A72-C3AC-2E657B093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141"/>
                <a:ext cx="394" cy="253"/>
              </a:xfrm>
              <a:custGeom>
                <a:avLst/>
                <a:gdLst>
                  <a:gd name="T0" fmla="*/ 0 w 394"/>
                  <a:gd name="T1" fmla="*/ 253 h 253"/>
                  <a:gd name="T2" fmla="*/ 162 w 394"/>
                  <a:gd name="T3" fmla="*/ 90 h 253"/>
                  <a:gd name="T4" fmla="*/ 232 w 394"/>
                  <a:gd name="T5" fmla="*/ 162 h 253"/>
                  <a:gd name="T6" fmla="*/ 394 w 394"/>
                  <a:gd name="T7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4" h="253">
                    <a:moveTo>
                      <a:pt x="0" y="253"/>
                    </a:moveTo>
                    <a:lnTo>
                      <a:pt x="162" y="90"/>
                    </a:lnTo>
                    <a:lnTo>
                      <a:pt x="232" y="162"/>
                    </a:lnTo>
                    <a:lnTo>
                      <a:pt x="394" y="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50">
                <a:extLst>
                  <a:ext uri="{FF2B5EF4-FFF2-40B4-BE49-F238E27FC236}">
                    <a16:creationId xmlns:a16="http://schemas.microsoft.com/office/drawing/2014/main" id="{49C62B0C-8375-2479-E1DE-A35E7596A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41"/>
                <a:ext cx="70" cy="71"/>
              </a:xfrm>
              <a:custGeom>
                <a:avLst/>
                <a:gdLst>
                  <a:gd name="T0" fmla="*/ 0 w 70"/>
                  <a:gd name="T1" fmla="*/ 0 h 71"/>
                  <a:gd name="T2" fmla="*/ 70 w 70"/>
                  <a:gd name="T3" fmla="*/ 0 h 71"/>
                  <a:gd name="T4" fmla="*/ 70 w 70"/>
                  <a:gd name="T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0" h="71">
                    <a:moveTo>
                      <a:pt x="0" y="0"/>
                    </a:moveTo>
                    <a:lnTo>
                      <a:pt x="70" y="0"/>
                    </a:lnTo>
                    <a:lnTo>
                      <a:pt x="70" y="71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51">
                <a:extLst>
                  <a:ext uri="{FF2B5EF4-FFF2-40B4-BE49-F238E27FC236}">
                    <a16:creationId xmlns:a16="http://schemas.microsoft.com/office/drawing/2014/main" id="{3BEB97CB-5D58-5C15-0ED8-DCE11A8E5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957"/>
                <a:ext cx="0" cy="269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52">
                <a:extLst>
                  <a:ext uri="{FF2B5EF4-FFF2-40B4-BE49-F238E27FC236}">
                    <a16:creationId xmlns:a16="http://schemas.microsoft.com/office/drawing/2014/main" id="{42B23E7C-8220-E923-1570-118F93707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" y="336"/>
                <a:ext cx="305" cy="308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53">
                <a:extLst>
                  <a:ext uri="{FF2B5EF4-FFF2-40B4-BE49-F238E27FC236}">
                    <a16:creationId xmlns:a16="http://schemas.microsoft.com/office/drawing/2014/main" id="{5A3D547E-9BB6-4CE8-F9FD-5C782359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" y="737"/>
                <a:ext cx="584" cy="489"/>
              </a:xfrm>
              <a:custGeom>
                <a:avLst/>
                <a:gdLst>
                  <a:gd name="T0" fmla="*/ 0 w 245"/>
                  <a:gd name="T1" fmla="*/ 205 h 205"/>
                  <a:gd name="T2" fmla="*/ 0 w 245"/>
                  <a:gd name="T3" fmla="*/ 42 h 205"/>
                  <a:gd name="T4" fmla="*/ 42 w 245"/>
                  <a:gd name="T5" fmla="*/ 0 h 205"/>
                  <a:gd name="T6" fmla="*/ 203 w 245"/>
                  <a:gd name="T7" fmla="*/ 0 h 205"/>
                  <a:gd name="T8" fmla="*/ 245 w 245"/>
                  <a:gd name="T9" fmla="*/ 42 h 205"/>
                  <a:gd name="T10" fmla="*/ 245 w 245"/>
                  <a:gd name="T11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5" h="205">
                    <a:moveTo>
                      <a:pt x="0" y="205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26" y="0"/>
                      <a:pt x="245" y="19"/>
                      <a:pt x="245" y="42"/>
                    </a:cubicBezTo>
                    <a:cubicBezTo>
                      <a:pt x="245" y="205"/>
                      <a:pt x="245" y="205"/>
                      <a:pt x="245" y="205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54">
                <a:extLst>
                  <a:ext uri="{FF2B5EF4-FFF2-40B4-BE49-F238E27FC236}">
                    <a16:creationId xmlns:a16="http://schemas.microsoft.com/office/drawing/2014/main" id="{AC817434-D08E-922B-9209-4C6AD8C920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8" y="957"/>
                <a:ext cx="0" cy="269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55">
                <a:extLst>
                  <a:ext uri="{FF2B5EF4-FFF2-40B4-BE49-F238E27FC236}">
                    <a16:creationId xmlns:a16="http://schemas.microsoft.com/office/drawing/2014/main" id="{9F8C921D-33AB-463C-7890-154C3892EC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" y="160"/>
                <a:ext cx="0" cy="312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56">
                <a:extLst>
                  <a:ext uri="{FF2B5EF4-FFF2-40B4-BE49-F238E27FC236}">
                    <a16:creationId xmlns:a16="http://schemas.microsoft.com/office/drawing/2014/main" id="{871F8705-972D-9FC0-1E79-E61303480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315"/>
                <a:ext cx="162" cy="157"/>
              </a:xfrm>
              <a:custGeom>
                <a:avLst/>
                <a:gdLst>
                  <a:gd name="T0" fmla="*/ 0 w 68"/>
                  <a:gd name="T1" fmla="*/ 0 h 66"/>
                  <a:gd name="T2" fmla="*/ 35 w 68"/>
                  <a:gd name="T3" fmla="*/ 0 h 66"/>
                  <a:gd name="T4" fmla="*/ 68 w 68"/>
                  <a:gd name="T5" fmla="*/ 33 h 66"/>
                  <a:gd name="T6" fmla="*/ 68 w 68"/>
                  <a:gd name="T7" fmla="*/ 33 h 66"/>
                  <a:gd name="T8" fmla="*/ 35 w 68"/>
                  <a:gd name="T9" fmla="*/ 66 h 66"/>
                  <a:gd name="T10" fmla="*/ 0 w 68"/>
                  <a:gd name="T1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66">
                    <a:moveTo>
                      <a:pt x="0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53" y="0"/>
                      <a:pt x="68" y="15"/>
                      <a:pt x="68" y="33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8" y="51"/>
                      <a:pt x="53" y="66"/>
                      <a:pt x="35" y="66"/>
                    </a:cubicBezTo>
                    <a:cubicBezTo>
                      <a:pt x="0" y="66"/>
                      <a:pt x="0" y="66"/>
                      <a:pt x="0" y="66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57">
                <a:extLst>
                  <a:ext uri="{FF2B5EF4-FFF2-40B4-BE49-F238E27FC236}">
                    <a16:creationId xmlns:a16="http://schemas.microsoft.com/office/drawing/2014/main" id="{AD3D0DED-6C51-D1CB-2BF3-BEFA76EE3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" y="160"/>
                <a:ext cx="59" cy="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Line 58">
                <a:extLst>
                  <a:ext uri="{FF2B5EF4-FFF2-40B4-BE49-F238E27FC236}">
                    <a16:creationId xmlns:a16="http://schemas.microsoft.com/office/drawing/2014/main" id="{F0BA63CB-D085-AAF8-9776-A7E1438934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" y="100"/>
                <a:ext cx="0" cy="6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Line 59">
                <a:extLst>
                  <a:ext uri="{FF2B5EF4-FFF2-40B4-BE49-F238E27FC236}">
                    <a16:creationId xmlns:a16="http://schemas.microsoft.com/office/drawing/2014/main" id="{CBE418AE-BEA1-BCD2-2F85-3511E8D072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" y="100"/>
                <a:ext cx="0" cy="6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Line 60">
                <a:extLst>
                  <a:ext uri="{FF2B5EF4-FFF2-40B4-BE49-F238E27FC236}">
                    <a16:creationId xmlns:a16="http://schemas.microsoft.com/office/drawing/2014/main" id="{AA54188C-FCBF-DB35-C06E-54F05BA24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" y="472"/>
                <a:ext cx="0" cy="6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Line 61">
                <a:extLst>
                  <a:ext uri="{FF2B5EF4-FFF2-40B4-BE49-F238E27FC236}">
                    <a16:creationId xmlns:a16="http://schemas.microsoft.com/office/drawing/2014/main" id="{0BCB01EB-5DFC-35ED-6E5E-43443B726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" y="472"/>
                <a:ext cx="0" cy="6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Line 62">
                <a:extLst>
                  <a:ext uri="{FF2B5EF4-FFF2-40B4-BE49-F238E27FC236}">
                    <a16:creationId xmlns:a16="http://schemas.microsoft.com/office/drawing/2014/main" id="{BA86B160-2DA3-8A27-61D7-18DC5986A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" y="472"/>
                <a:ext cx="59" cy="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63">
                <a:extLst>
                  <a:ext uri="{FF2B5EF4-FFF2-40B4-BE49-F238E27FC236}">
                    <a16:creationId xmlns:a16="http://schemas.microsoft.com/office/drawing/2014/main" id="{F7030548-54AA-1AEF-2616-A8D3AA0D5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160"/>
                <a:ext cx="162" cy="155"/>
              </a:xfrm>
              <a:custGeom>
                <a:avLst/>
                <a:gdLst>
                  <a:gd name="T0" fmla="*/ 0 w 68"/>
                  <a:gd name="T1" fmla="*/ 0 h 65"/>
                  <a:gd name="T2" fmla="*/ 35 w 68"/>
                  <a:gd name="T3" fmla="*/ 0 h 65"/>
                  <a:gd name="T4" fmla="*/ 68 w 68"/>
                  <a:gd name="T5" fmla="*/ 33 h 65"/>
                  <a:gd name="T6" fmla="*/ 68 w 68"/>
                  <a:gd name="T7" fmla="*/ 33 h 65"/>
                  <a:gd name="T8" fmla="*/ 35 w 68"/>
                  <a:gd name="T9" fmla="*/ 65 h 65"/>
                  <a:gd name="T10" fmla="*/ 0 w 68"/>
                  <a:gd name="T11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65">
                    <a:moveTo>
                      <a:pt x="0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53" y="0"/>
                      <a:pt x="68" y="15"/>
                      <a:pt x="68" y="33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8" y="51"/>
                      <a:pt x="53" y="65"/>
                      <a:pt x="35" y="65"/>
                    </a:cubicBezTo>
                    <a:cubicBezTo>
                      <a:pt x="0" y="65"/>
                      <a:pt x="0" y="65"/>
                      <a:pt x="0" y="65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64">
                <a:extLst>
                  <a:ext uri="{FF2B5EF4-FFF2-40B4-BE49-F238E27FC236}">
                    <a16:creationId xmlns:a16="http://schemas.microsoft.com/office/drawing/2014/main" id="{4C233C71-E9BC-85E1-ED1C-5D1A69D5F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794"/>
                <a:ext cx="470" cy="155"/>
              </a:xfrm>
              <a:custGeom>
                <a:avLst/>
                <a:gdLst>
                  <a:gd name="T0" fmla="*/ 197 w 197"/>
                  <a:gd name="T1" fmla="*/ 65 h 65"/>
                  <a:gd name="T2" fmla="*/ 197 w 197"/>
                  <a:gd name="T3" fmla="*/ 18 h 65"/>
                  <a:gd name="T4" fmla="*/ 179 w 197"/>
                  <a:gd name="T5" fmla="*/ 0 h 65"/>
                  <a:gd name="T6" fmla="*/ 18 w 197"/>
                  <a:gd name="T7" fmla="*/ 0 h 65"/>
                  <a:gd name="T8" fmla="*/ 0 w 197"/>
                  <a:gd name="T9" fmla="*/ 18 h 65"/>
                  <a:gd name="T10" fmla="*/ 0 w 197"/>
                  <a:gd name="T11" fmla="*/ 65 h 65"/>
                  <a:gd name="T12" fmla="*/ 0 w 197"/>
                  <a:gd name="T13" fmla="*/ 65 h 65"/>
                  <a:gd name="T14" fmla="*/ 63 w 197"/>
                  <a:gd name="T15" fmla="*/ 37 h 65"/>
                  <a:gd name="T16" fmla="*/ 133 w 197"/>
                  <a:gd name="T17" fmla="*/ 37 h 65"/>
                  <a:gd name="T18" fmla="*/ 197 w 197"/>
                  <a:gd name="T1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65">
                    <a:moveTo>
                      <a:pt x="197" y="65"/>
                    </a:moveTo>
                    <a:cubicBezTo>
                      <a:pt x="197" y="18"/>
                      <a:pt x="197" y="18"/>
                      <a:pt x="197" y="18"/>
                    </a:cubicBezTo>
                    <a:cubicBezTo>
                      <a:pt x="197" y="8"/>
                      <a:pt x="189" y="0"/>
                      <a:pt x="17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16" y="47"/>
                      <a:pt x="39" y="37"/>
                      <a:pt x="63" y="37"/>
                    </a:cubicBezTo>
                    <a:cubicBezTo>
                      <a:pt x="133" y="37"/>
                      <a:pt x="133" y="37"/>
                      <a:pt x="133" y="37"/>
                    </a:cubicBezTo>
                    <a:cubicBezTo>
                      <a:pt x="157" y="37"/>
                      <a:pt x="180" y="47"/>
                      <a:pt x="197" y="65"/>
                    </a:cubicBezTo>
                    <a:close/>
                  </a:path>
                </a:pathLst>
              </a:custGeom>
              <a:solidFill>
                <a:srgbClr val="E7205F"/>
              </a:solidFill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" name="CuadroTexto 43">
              <a:extLst>
                <a:ext uri="{FF2B5EF4-FFF2-40B4-BE49-F238E27FC236}">
                  <a16:creationId xmlns:a16="http://schemas.microsoft.com/office/drawing/2014/main" id="{A812DFE3-7773-D974-35AA-6CC12AE2FCCD}"/>
                </a:ext>
              </a:extLst>
            </p:cNvPr>
            <p:cNvSpPr txBox="1"/>
            <p:nvPr/>
          </p:nvSpPr>
          <p:spPr>
            <a:xfrm>
              <a:off x="9044165" y="3839413"/>
              <a:ext cx="13044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20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Pozos a Trabajar</a:t>
              </a:r>
              <a:endParaRPr lang="es-AR" sz="2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endParaRPr>
            </a:p>
          </p:txBody>
        </p:sp>
        <p:sp>
          <p:nvSpPr>
            <p:cNvPr id="107" name="CuadroTexto 44">
              <a:extLst>
                <a:ext uri="{FF2B5EF4-FFF2-40B4-BE49-F238E27FC236}">
                  <a16:creationId xmlns:a16="http://schemas.microsoft.com/office/drawing/2014/main" id="{E1CD6042-724F-0915-0047-D688C4BA094B}"/>
                </a:ext>
              </a:extLst>
            </p:cNvPr>
            <p:cNvSpPr txBox="1"/>
            <p:nvPr/>
          </p:nvSpPr>
          <p:spPr>
            <a:xfrm>
              <a:off x="9132613" y="3336836"/>
              <a:ext cx="1178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314</a:t>
              </a:r>
              <a:r>
                <a:rPr lang="es-AR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sp>
          <p:nvSpPr>
            <p:cNvPr id="108" name="CuadroTexto 45">
              <a:extLst>
                <a:ext uri="{FF2B5EF4-FFF2-40B4-BE49-F238E27FC236}">
                  <a16:creationId xmlns:a16="http://schemas.microsoft.com/office/drawing/2014/main" id="{56FF83E9-6535-8374-E1A8-0D4A4749E4F9}"/>
                </a:ext>
              </a:extLst>
            </p:cNvPr>
            <p:cNvSpPr txBox="1"/>
            <p:nvPr/>
          </p:nvSpPr>
          <p:spPr>
            <a:xfrm>
              <a:off x="9120454" y="6016598"/>
              <a:ext cx="1123225" cy="338554"/>
            </a:xfrm>
            <a:prstGeom prst="rect">
              <a:avLst/>
            </a:prstGeom>
            <a:noFill/>
            <a:effectLst>
              <a:outerShdw blurRad="50800" dist="38100" dir="2700000" sx="140000" sy="140000" algn="tl" rotWithShape="0">
                <a:prstClr val="black">
                  <a:alpha val="93000"/>
                </a:prstClr>
              </a:outerShdw>
            </a:effectLst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Subsuelo</a:t>
              </a:r>
              <a:endParaRPr lang="es-A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9511AFA8-AFBF-ABA7-C068-FB7D74D15D7F}"/>
              </a:ext>
            </a:extLst>
          </p:cNvPr>
          <p:cNvGrpSpPr/>
          <p:nvPr/>
        </p:nvGrpSpPr>
        <p:grpSpPr>
          <a:xfrm>
            <a:off x="7995665" y="2283958"/>
            <a:ext cx="1272464" cy="4150105"/>
            <a:chOff x="7706681" y="2360561"/>
            <a:chExt cx="1272464" cy="4150105"/>
          </a:xfrm>
        </p:grpSpPr>
        <p:sp>
          <p:nvSpPr>
            <p:cNvPr id="124" name="Rectángulo 123">
              <a:extLst>
                <a:ext uri="{FF2B5EF4-FFF2-40B4-BE49-F238E27FC236}">
                  <a16:creationId xmlns:a16="http://schemas.microsoft.com/office/drawing/2014/main" id="{D0647B3B-85E4-0234-BC86-E3FA88A6ABF2}"/>
                </a:ext>
              </a:extLst>
            </p:cNvPr>
            <p:cNvSpPr/>
            <p:nvPr/>
          </p:nvSpPr>
          <p:spPr>
            <a:xfrm>
              <a:off x="7706681" y="2710191"/>
              <a:ext cx="1272463" cy="3800475"/>
            </a:xfrm>
            <a:prstGeom prst="rect">
              <a:avLst/>
            </a:prstGeom>
            <a:solidFill>
              <a:srgbClr val="4C0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B2242C2C-235F-5EB2-B277-400C47E95395}"/>
                </a:ext>
              </a:extLst>
            </p:cNvPr>
            <p:cNvSpPr/>
            <p:nvPr/>
          </p:nvSpPr>
          <p:spPr>
            <a:xfrm rot="2700000">
              <a:off x="8000005" y="2360561"/>
              <a:ext cx="681780" cy="681780"/>
            </a:xfrm>
            <a:prstGeom prst="rect">
              <a:avLst/>
            </a:prstGeom>
            <a:solidFill>
              <a:srgbClr val="01B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23">
              <a:extLst>
                <a:ext uri="{FF2B5EF4-FFF2-40B4-BE49-F238E27FC236}">
                  <a16:creationId xmlns:a16="http://schemas.microsoft.com/office/drawing/2014/main" id="{795AB676-75B9-6444-ADC4-D0DFDAAA9DC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093939" y="2493272"/>
              <a:ext cx="473524" cy="483389"/>
              <a:chOff x="1672" y="63"/>
              <a:chExt cx="1200" cy="1225"/>
            </a:xfrm>
          </p:grpSpPr>
          <p:sp>
            <p:nvSpPr>
              <p:cNvPr id="49" name="Freeform 24">
                <a:extLst>
                  <a:ext uri="{FF2B5EF4-FFF2-40B4-BE49-F238E27FC236}">
                    <a16:creationId xmlns:a16="http://schemas.microsoft.com/office/drawing/2014/main" id="{047B65D6-058C-F9FD-CFCC-EF6BF75EA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2" y="63"/>
                <a:ext cx="1200" cy="980"/>
              </a:xfrm>
              <a:custGeom>
                <a:avLst/>
                <a:gdLst>
                  <a:gd name="T0" fmla="*/ 269 w 503"/>
                  <a:gd name="T1" fmla="*/ 411 h 411"/>
                  <a:gd name="T2" fmla="*/ 28 w 503"/>
                  <a:gd name="T3" fmla="*/ 411 h 411"/>
                  <a:gd name="T4" fmla="*/ 0 w 503"/>
                  <a:gd name="T5" fmla="*/ 383 h 411"/>
                  <a:gd name="T6" fmla="*/ 0 w 503"/>
                  <a:gd name="T7" fmla="*/ 27 h 411"/>
                  <a:gd name="T8" fmla="*/ 28 w 503"/>
                  <a:gd name="T9" fmla="*/ 0 h 411"/>
                  <a:gd name="T10" fmla="*/ 475 w 503"/>
                  <a:gd name="T11" fmla="*/ 0 h 411"/>
                  <a:gd name="T12" fmla="*/ 503 w 503"/>
                  <a:gd name="T13" fmla="*/ 27 h 411"/>
                  <a:gd name="T14" fmla="*/ 503 w 503"/>
                  <a:gd name="T15" fmla="*/ 339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3" h="411">
                    <a:moveTo>
                      <a:pt x="269" y="411"/>
                    </a:moveTo>
                    <a:cubicBezTo>
                      <a:pt x="28" y="411"/>
                      <a:pt x="28" y="411"/>
                      <a:pt x="28" y="411"/>
                    </a:cubicBezTo>
                    <a:cubicBezTo>
                      <a:pt x="12" y="411"/>
                      <a:pt x="0" y="399"/>
                      <a:pt x="0" y="38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8" y="0"/>
                    </a:cubicBezTo>
                    <a:cubicBezTo>
                      <a:pt x="475" y="0"/>
                      <a:pt x="475" y="0"/>
                      <a:pt x="475" y="0"/>
                    </a:cubicBezTo>
                    <a:cubicBezTo>
                      <a:pt x="491" y="0"/>
                      <a:pt x="503" y="12"/>
                      <a:pt x="503" y="27"/>
                    </a:cubicBezTo>
                    <a:cubicBezTo>
                      <a:pt x="503" y="339"/>
                      <a:pt x="503" y="339"/>
                      <a:pt x="503" y="339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Oval 25">
                <a:extLst>
                  <a:ext uri="{FF2B5EF4-FFF2-40B4-BE49-F238E27FC236}">
                    <a16:creationId xmlns:a16="http://schemas.microsoft.com/office/drawing/2014/main" id="{DC457A8A-88C7-C1A0-16E6-3995CD9CC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0" y="180"/>
                <a:ext cx="24" cy="24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26">
                <a:extLst>
                  <a:ext uri="{FF2B5EF4-FFF2-40B4-BE49-F238E27FC236}">
                    <a16:creationId xmlns:a16="http://schemas.microsoft.com/office/drawing/2014/main" id="{3405B4ED-C91D-1A6B-58B8-2E9607B5F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9" y="180"/>
                <a:ext cx="24" cy="24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27">
                <a:extLst>
                  <a:ext uri="{FF2B5EF4-FFF2-40B4-BE49-F238E27FC236}">
                    <a16:creationId xmlns:a16="http://schemas.microsoft.com/office/drawing/2014/main" id="{06E9BEE4-C1C6-EFF8-1E7A-ED12993CA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8" y="180"/>
                <a:ext cx="24" cy="24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28">
                <a:extLst>
                  <a:ext uri="{FF2B5EF4-FFF2-40B4-BE49-F238E27FC236}">
                    <a16:creationId xmlns:a16="http://schemas.microsoft.com/office/drawing/2014/main" id="{FDE288EE-1304-00FD-F160-B3CECED46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325"/>
                <a:ext cx="1200" cy="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29">
                <a:extLst>
                  <a:ext uri="{FF2B5EF4-FFF2-40B4-BE49-F238E27FC236}">
                    <a16:creationId xmlns:a16="http://schemas.microsoft.com/office/drawing/2014/main" id="{A74C9DBA-1E9E-847D-3C6E-F73AEBA4F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8" y="194"/>
                <a:ext cx="477" cy="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0">
                <a:extLst>
                  <a:ext uri="{FF2B5EF4-FFF2-40B4-BE49-F238E27FC236}">
                    <a16:creationId xmlns:a16="http://schemas.microsoft.com/office/drawing/2014/main" id="{17B9F345-82CC-AE0C-C27B-CD33419BE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1" y="552"/>
                <a:ext cx="76" cy="302"/>
              </a:xfrm>
              <a:custGeom>
                <a:avLst/>
                <a:gdLst>
                  <a:gd name="T0" fmla="*/ 32 w 32"/>
                  <a:gd name="T1" fmla="*/ 101 h 127"/>
                  <a:gd name="T2" fmla="*/ 32 w 32"/>
                  <a:gd name="T3" fmla="*/ 16 h 127"/>
                  <a:gd name="T4" fmla="*/ 16 w 32"/>
                  <a:gd name="T5" fmla="*/ 0 h 127"/>
                  <a:gd name="T6" fmla="*/ 16 w 32"/>
                  <a:gd name="T7" fmla="*/ 0 h 127"/>
                  <a:gd name="T8" fmla="*/ 0 w 32"/>
                  <a:gd name="T9" fmla="*/ 16 h 127"/>
                  <a:gd name="T10" fmla="*/ 0 w 32"/>
                  <a:gd name="T11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27">
                    <a:moveTo>
                      <a:pt x="32" y="101"/>
                    </a:move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27"/>
                      <a:pt x="0" y="127"/>
                      <a:pt x="0" y="127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1">
                <a:extLst>
                  <a:ext uri="{FF2B5EF4-FFF2-40B4-BE49-F238E27FC236}">
                    <a16:creationId xmlns:a16="http://schemas.microsoft.com/office/drawing/2014/main" id="{B5B9EF3D-FA84-4392-E074-C1D319529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697"/>
                <a:ext cx="38" cy="95"/>
              </a:xfrm>
              <a:custGeom>
                <a:avLst/>
                <a:gdLst>
                  <a:gd name="T0" fmla="*/ 16 w 16"/>
                  <a:gd name="T1" fmla="*/ 40 h 40"/>
                  <a:gd name="T2" fmla="*/ 16 w 16"/>
                  <a:gd name="T3" fmla="*/ 16 h 40"/>
                  <a:gd name="T4" fmla="*/ 0 w 16"/>
                  <a:gd name="T5" fmla="*/ 0 h 40"/>
                  <a:gd name="T6" fmla="*/ 0 w 16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0">
                    <a:moveTo>
                      <a:pt x="16" y="40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7"/>
                      <a:pt x="9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2">
                <a:extLst>
                  <a:ext uri="{FF2B5EF4-FFF2-40B4-BE49-F238E27FC236}">
                    <a16:creationId xmlns:a16="http://schemas.microsoft.com/office/drawing/2014/main" id="{B47BC710-8AC5-BAE1-06E4-C734A06F3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723"/>
                <a:ext cx="36" cy="69"/>
              </a:xfrm>
              <a:custGeom>
                <a:avLst/>
                <a:gdLst>
                  <a:gd name="T0" fmla="*/ 15 w 15"/>
                  <a:gd name="T1" fmla="*/ 29 h 29"/>
                  <a:gd name="T2" fmla="*/ 15 w 15"/>
                  <a:gd name="T3" fmla="*/ 15 h 29"/>
                  <a:gd name="T4" fmla="*/ 0 w 15"/>
                  <a:gd name="T5" fmla="*/ 0 h 29"/>
                  <a:gd name="T6" fmla="*/ 0 w 15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9">
                    <a:moveTo>
                      <a:pt x="15" y="29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7"/>
                      <a:pt x="8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B6904735-AF55-0C23-51FA-B21E54C73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764"/>
                <a:ext cx="52" cy="395"/>
              </a:xfrm>
              <a:custGeom>
                <a:avLst/>
                <a:gdLst>
                  <a:gd name="T0" fmla="*/ 1 w 22"/>
                  <a:gd name="T1" fmla="*/ 166 h 166"/>
                  <a:gd name="T2" fmla="*/ 3 w 22"/>
                  <a:gd name="T3" fmla="*/ 132 h 166"/>
                  <a:gd name="T4" fmla="*/ 7 w 22"/>
                  <a:gd name="T5" fmla="*/ 116 h 166"/>
                  <a:gd name="T6" fmla="*/ 22 w 22"/>
                  <a:gd name="T7" fmla="*/ 29 h 166"/>
                  <a:gd name="T8" fmla="*/ 22 w 22"/>
                  <a:gd name="T9" fmla="*/ 15 h 166"/>
                  <a:gd name="T10" fmla="*/ 6 w 22"/>
                  <a:gd name="T11" fmla="*/ 0 h 166"/>
                  <a:gd name="T12" fmla="*/ 6 w 22"/>
                  <a:gd name="T1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66">
                    <a:moveTo>
                      <a:pt x="1" y="166"/>
                    </a:moveTo>
                    <a:cubicBezTo>
                      <a:pt x="0" y="138"/>
                      <a:pt x="3" y="132"/>
                      <a:pt x="3" y="132"/>
                    </a:cubicBezTo>
                    <a:cubicBezTo>
                      <a:pt x="3" y="132"/>
                      <a:pt x="4" y="125"/>
                      <a:pt x="7" y="116"/>
                    </a:cubicBezTo>
                    <a:cubicBezTo>
                      <a:pt x="16" y="88"/>
                      <a:pt x="21" y="58"/>
                      <a:pt x="22" y="29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7"/>
                      <a:pt x="1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4">
                <a:extLst>
                  <a:ext uri="{FF2B5EF4-FFF2-40B4-BE49-F238E27FC236}">
                    <a16:creationId xmlns:a16="http://schemas.microsoft.com/office/drawing/2014/main" id="{5048D6F0-C106-A41F-60F1-7114BD317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742"/>
                <a:ext cx="122" cy="417"/>
              </a:xfrm>
              <a:custGeom>
                <a:avLst/>
                <a:gdLst>
                  <a:gd name="T0" fmla="*/ 31 w 51"/>
                  <a:gd name="T1" fmla="*/ 7 h 175"/>
                  <a:gd name="T2" fmla="*/ 17 w 51"/>
                  <a:gd name="T3" fmla="*/ 0 h 175"/>
                  <a:gd name="T4" fmla="*/ 17 w 51"/>
                  <a:gd name="T5" fmla="*/ 0 h 175"/>
                  <a:gd name="T6" fmla="*/ 1 w 51"/>
                  <a:gd name="T7" fmla="*/ 11 h 175"/>
                  <a:gd name="T8" fmla="*/ 1 w 51"/>
                  <a:gd name="T9" fmla="*/ 12 h 175"/>
                  <a:gd name="T10" fmla="*/ 3 w 51"/>
                  <a:gd name="T11" fmla="*/ 28 h 175"/>
                  <a:gd name="T12" fmla="*/ 9 w 51"/>
                  <a:gd name="T13" fmla="*/ 79 h 175"/>
                  <a:gd name="T14" fmla="*/ 18 w 51"/>
                  <a:gd name="T15" fmla="*/ 118 h 175"/>
                  <a:gd name="T16" fmla="*/ 36 w 51"/>
                  <a:gd name="T17" fmla="*/ 141 h 175"/>
                  <a:gd name="T18" fmla="*/ 51 w 51"/>
                  <a:gd name="T19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175">
                    <a:moveTo>
                      <a:pt x="31" y="7"/>
                    </a:moveTo>
                    <a:cubicBezTo>
                      <a:pt x="28" y="3"/>
                      <a:pt x="23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3" y="6"/>
                      <a:pt x="1" y="11"/>
                    </a:cubicBezTo>
                    <a:cubicBezTo>
                      <a:pt x="1" y="11"/>
                      <a:pt x="1" y="12"/>
                      <a:pt x="1" y="12"/>
                    </a:cubicBezTo>
                    <a:cubicBezTo>
                      <a:pt x="0" y="17"/>
                      <a:pt x="1" y="23"/>
                      <a:pt x="3" y="28"/>
                    </a:cubicBezTo>
                    <a:cubicBezTo>
                      <a:pt x="6" y="37"/>
                      <a:pt x="12" y="55"/>
                      <a:pt x="9" y="79"/>
                    </a:cubicBezTo>
                    <a:cubicBezTo>
                      <a:pt x="7" y="93"/>
                      <a:pt x="10" y="107"/>
                      <a:pt x="18" y="118"/>
                    </a:cubicBezTo>
                    <a:cubicBezTo>
                      <a:pt x="23" y="126"/>
                      <a:pt x="29" y="134"/>
                      <a:pt x="36" y="141"/>
                    </a:cubicBezTo>
                    <a:cubicBezTo>
                      <a:pt x="36" y="141"/>
                      <a:pt x="51" y="157"/>
                      <a:pt x="51" y="175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35">
                <a:extLst>
                  <a:ext uri="{FF2B5EF4-FFF2-40B4-BE49-F238E27FC236}">
                    <a16:creationId xmlns:a16="http://schemas.microsoft.com/office/drawing/2014/main" id="{D0238EC3-2234-0418-07CE-D080CAA08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05" y="764"/>
                <a:ext cx="26" cy="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36">
                <a:extLst>
                  <a:ext uri="{FF2B5EF4-FFF2-40B4-BE49-F238E27FC236}">
                    <a16:creationId xmlns:a16="http://schemas.microsoft.com/office/drawing/2014/main" id="{AF19E8A5-1B9A-3655-91AF-0CD6E3BAD9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28" y="723"/>
                <a:ext cx="41" cy="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37">
                <a:extLst>
                  <a:ext uri="{FF2B5EF4-FFF2-40B4-BE49-F238E27FC236}">
                    <a16:creationId xmlns:a16="http://schemas.microsoft.com/office/drawing/2014/main" id="{B44F6F37-3629-FB6F-463C-2A2179E74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57" y="697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8">
                <a:extLst>
                  <a:ext uri="{FF2B5EF4-FFF2-40B4-BE49-F238E27FC236}">
                    <a16:creationId xmlns:a16="http://schemas.microsoft.com/office/drawing/2014/main" id="{46891169-C707-44CB-9986-434B3A4FC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2" y="1159"/>
                <a:ext cx="310" cy="129"/>
              </a:xfrm>
              <a:custGeom>
                <a:avLst/>
                <a:gdLst>
                  <a:gd name="T0" fmla="*/ 0 w 130"/>
                  <a:gd name="T1" fmla="*/ 54 h 54"/>
                  <a:gd name="T2" fmla="*/ 0 w 130"/>
                  <a:gd name="T3" fmla="*/ 9 h 54"/>
                  <a:gd name="T4" fmla="*/ 9 w 130"/>
                  <a:gd name="T5" fmla="*/ 0 h 54"/>
                  <a:gd name="T6" fmla="*/ 121 w 130"/>
                  <a:gd name="T7" fmla="*/ 0 h 54"/>
                  <a:gd name="T8" fmla="*/ 130 w 130"/>
                  <a:gd name="T9" fmla="*/ 9 h 54"/>
                  <a:gd name="T10" fmla="*/ 130 w 130"/>
                  <a:gd name="T1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54">
                    <a:moveTo>
                      <a:pt x="0" y="54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6" y="0"/>
                      <a:pt x="130" y="4"/>
                      <a:pt x="130" y="9"/>
                    </a:cubicBezTo>
                    <a:cubicBezTo>
                      <a:pt x="130" y="54"/>
                      <a:pt x="130" y="54"/>
                      <a:pt x="130" y="54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9">
                <a:extLst>
                  <a:ext uri="{FF2B5EF4-FFF2-40B4-BE49-F238E27FC236}">
                    <a16:creationId xmlns:a16="http://schemas.microsoft.com/office/drawing/2014/main" id="{A2F9ACC8-607C-15D8-5987-EC3D1A4D6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473"/>
                <a:ext cx="350" cy="98"/>
              </a:xfrm>
              <a:custGeom>
                <a:avLst/>
                <a:gdLst>
                  <a:gd name="T0" fmla="*/ 0 w 350"/>
                  <a:gd name="T1" fmla="*/ 98 h 98"/>
                  <a:gd name="T2" fmla="*/ 0 w 350"/>
                  <a:gd name="T3" fmla="*/ 0 h 98"/>
                  <a:gd name="T4" fmla="*/ 350 w 350"/>
                  <a:gd name="T5" fmla="*/ 0 h 98"/>
                  <a:gd name="T6" fmla="*/ 350 w 35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0" h="98">
                    <a:moveTo>
                      <a:pt x="0" y="98"/>
                    </a:moveTo>
                    <a:lnTo>
                      <a:pt x="0" y="0"/>
                    </a:lnTo>
                    <a:lnTo>
                      <a:pt x="350" y="0"/>
                    </a:lnTo>
                    <a:lnTo>
                      <a:pt x="350" y="98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40">
                <a:extLst>
                  <a:ext uri="{FF2B5EF4-FFF2-40B4-BE49-F238E27FC236}">
                    <a16:creationId xmlns:a16="http://schemas.microsoft.com/office/drawing/2014/main" id="{868C9217-42C9-26E1-9962-A3F4BAEC0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3" y="661"/>
                <a:ext cx="350" cy="67"/>
              </a:xfrm>
              <a:prstGeom prst="rect">
                <a:avLst/>
              </a:prstGeom>
              <a:solidFill>
                <a:srgbClr val="E7205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41">
                <a:extLst>
                  <a:ext uri="{FF2B5EF4-FFF2-40B4-BE49-F238E27FC236}">
                    <a16:creationId xmlns:a16="http://schemas.microsoft.com/office/drawing/2014/main" id="{59CBEFE8-0525-0310-76DD-B258EDECEC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3" y="809"/>
                <a:ext cx="350" cy="67"/>
              </a:xfrm>
              <a:prstGeom prst="rect">
                <a:avLst/>
              </a:prstGeom>
              <a:solidFill>
                <a:srgbClr val="E7205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9" name="CuadroTexto 88">
              <a:extLst>
                <a:ext uri="{FF2B5EF4-FFF2-40B4-BE49-F238E27FC236}">
                  <a16:creationId xmlns:a16="http://schemas.microsoft.com/office/drawing/2014/main" id="{FD945F37-327F-CC05-0A3B-EEA4E63AEEFE}"/>
                </a:ext>
              </a:extLst>
            </p:cNvPr>
            <p:cNvSpPr txBox="1"/>
            <p:nvPr/>
          </p:nvSpPr>
          <p:spPr>
            <a:xfrm>
              <a:off x="7870557" y="3416910"/>
              <a:ext cx="964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</a:rPr>
                <a:t>40%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2" name="CuadroTexto 55">
              <a:extLst>
                <a:ext uri="{FF2B5EF4-FFF2-40B4-BE49-F238E27FC236}">
                  <a16:creationId xmlns:a16="http://schemas.microsoft.com/office/drawing/2014/main" id="{57ECBE19-B872-0C75-04DD-607703AFD44C}"/>
                </a:ext>
              </a:extLst>
            </p:cNvPr>
            <p:cNvSpPr txBox="1"/>
            <p:nvPr/>
          </p:nvSpPr>
          <p:spPr>
            <a:xfrm>
              <a:off x="7796292" y="3814286"/>
              <a:ext cx="1168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20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Reintegros</a:t>
              </a:r>
            </a:p>
          </p:txBody>
        </p:sp>
        <p:sp>
          <p:nvSpPr>
            <p:cNvPr id="113" name="CuadroTexto 56">
              <a:extLst>
                <a:ext uri="{FF2B5EF4-FFF2-40B4-BE49-F238E27FC236}">
                  <a16:creationId xmlns:a16="http://schemas.microsoft.com/office/drawing/2014/main" id="{0F601C86-DD00-978A-302F-EC66B8E01959}"/>
                </a:ext>
              </a:extLst>
            </p:cNvPr>
            <p:cNvSpPr txBox="1"/>
            <p:nvPr/>
          </p:nvSpPr>
          <p:spPr>
            <a:xfrm>
              <a:off x="7724473" y="4631809"/>
              <a:ext cx="1254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</a:rPr>
                <a:t>4,401</a:t>
              </a:r>
            </a:p>
            <a:p>
              <a:pPr algn="ctr"/>
              <a:r>
                <a:rPr lang="es-E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</a:rPr>
                <a:t>MMARG</a:t>
              </a:r>
              <a:endPara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endParaRPr>
            </a:p>
          </p:txBody>
        </p:sp>
      </p:grpSp>
      <p:sp>
        <p:nvSpPr>
          <p:cNvPr id="119" name="Título 12">
            <a:extLst>
              <a:ext uri="{FF2B5EF4-FFF2-40B4-BE49-F238E27FC236}">
                <a16:creationId xmlns:a16="http://schemas.microsoft.com/office/drawing/2014/main" id="{BB9EFF0E-0BC8-5398-F016-1FA5DBE1FAFF}"/>
              </a:ext>
            </a:extLst>
          </p:cNvPr>
          <p:cNvSpPr txBox="1">
            <a:spLocks/>
          </p:cNvSpPr>
          <p:nvPr/>
        </p:nvSpPr>
        <p:spPr>
          <a:xfrm>
            <a:off x="740977" y="1127221"/>
            <a:ext cx="7809923" cy="10978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>
                <a:solidFill>
                  <a:srgbClr val="4C0339"/>
                </a:solidFill>
                <a:latin typeface="Lato Black" panose="020F0A02020204030203" pitchFamily="34" charset="0"/>
                <a:ea typeface="MS PGothic" panose="020B0600070205080204" pitchFamily="34" charset="-128"/>
                <a:cs typeface="+mn-cs"/>
              </a:rPr>
              <a:t>RESULTADOS DEL PROGRAMA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EA44731-EA07-7C29-E4BA-EA7D11C5CFB1}"/>
              </a:ext>
            </a:extLst>
          </p:cNvPr>
          <p:cNvGrpSpPr/>
          <p:nvPr/>
        </p:nvGrpSpPr>
        <p:grpSpPr>
          <a:xfrm>
            <a:off x="2917201" y="2324069"/>
            <a:ext cx="1310123" cy="4141365"/>
            <a:chOff x="3602544" y="2340119"/>
            <a:chExt cx="1310123" cy="4141365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0AB415AB-2188-B966-4C34-6E6198B4BDAE}"/>
                </a:ext>
              </a:extLst>
            </p:cNvPr>
            <p:cNvSpPr/>
            <p:nvPr/>
          </p:nvSpPr>
          <p:spPr>
            <a:xfrm>
              <a:off x="3608339" y="2681009"/>
              <a:ext cx="1272463" cy="3800475"/>
            </a:xfrm>
            <a:prstGeom prst="rect">
              <a:avLst/>
            </a:prstGeom>
            <a:solidFill>
              <a:srgbClr val="4C0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574B3A6F-88C9-7B2D-3FDA-7F7774898FB2}"/>
                </a:ext>
              </a:extLst>
            </p:cNvPr>
            <p:cNvSpPr/>
            <p:nvPr/>
          </p:nvSpPr>
          <p:spPr>
            <a:xfrm rot="2700000">
              <a:off x="3918021" y="2340119"/>
              <a:ext cx="681780" cy="681780"/>
            </a:xfrm>
            <a:prstGeom prst="rect">
              <a:avLst/>
            </a:prstGeom>
            <a:solidFill>
              <a:srgbClr val="01B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390A88A2-4142-DD73-9C5C-EA39CA8FAB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060047" y="2439288"/>
              <a:ext cx="436342" cy="399479"/>
              <a:chOff x="1786" y="1573"/>
              <a:chExt cx="1160" cy="1062"/>
            </a:xfrm>
          </p:grpSpPr>
          <p:sp>
            <p:nvSpPr>
              <p:cNvPr id="10" name="Line 5">
                <a:extLst>
                  <a:ext uri="{FF2B5EF4-FFF2-40B4-BE49-F238E27FC236}">
                    <a16:creationId xmlns:a16="http://schemas.microsoft.com/office/drawing/2014/main" id="{46771FE0-E179-7668-45D0-A6ECCEBD08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6" y="1635"/>
                <a:ext cx="157" cy="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68B4FFF-415B-01CF-9F37-BF838B5B0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1573"/>
                <a:ext cx="799" cy="1062"/>
              </a:xfrm>
              <a:custGeom>
                <a:avLst/>
                <a:gdLst>
                  <a:gd name="T0" fmla="*/ 335 w 335"/>
                  <a:gd name="T1" fmla="*/ 278 h 445"/>
                  <a:gd name="T2" fmla="*/ 335 w 335"/>
                  <a:gd name="T3" fmla="*/ 420 h 445"/>
                  <a:gd name="T4" fmla="*/ 309 w 335"/>
                  <a:gd name="T5" fmla="*/ 445 h 445"/>
                  <a:gd name="T6" fmla="*/ 25 w 335"/>
                  <a:gd name="T7" fmla="*/ 445 h 445"/>
                  <a:gd name="T8" fmla="*/ 0 w 335"/>
                  <a:gd name="T9" fmla="*/ 420 h 445"/>
                  <a:gd name="T10" fmla="*/ 0 w 335"/>
                  <a:gd name="T11" fmla="*/ 25 h 445"/>
                  <a:gd name="T12" fmla="*/ 25 w 335"/>
                  <a:gd name="T13" fmla="*/ 0 h 445"/>
                  <a:gd name="T14" fmla="*/ 309 w 335"/>
                  <a:gd name="T15" fmla="*/ 0 h 445"/>
                  <a:gd name="T16" fmla="*/ 335 w 335"/>
                  <a:gd name="T17" fmla="*/ 25 h 445"/>
                  <a:gd name="T18" fmla="*/ 335 w 335"/>
                  <a:gd name="T19" fmla="*/ 81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5" h="445">
                    <a:moveTo>
                      <a:pt x="335" y="278"/>
                    </a:moveTo>
                    <a:cubicBezTo>
                      <a:pt x="335" y="420"/>
                      <a:pt x="335" y="420"/>
                      <a:pt x="335" y="420"/>
                    </a:cubicBezTo>
                    <a:cubicBezTo>
                      <a:pt x="335" y="434"/>
                      <a:pt x="323" y="445"/>
                      <a:pt x="309" y="445"/>
                    </a:cubicBezTo>
                    <a:cubicBezTo>
                      <a:pt x="25" y="445"/>
                      <a:pt x="25" y="445"/>
                      <a:pt x="25" y="445"/>
                    </a:cubicBezTo>
                    <a:cubicBezTo>
                      <a:pt x="11" y="445"/>
                      <a:pt x="0" y="434"/>
                      <a:pt x="0" y="42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323" y="0"/>
                      <a:pt x="335" y="11"/>
                      <a:pt x="335" y="25"/>
                    </a:cubicBezTo>
                    <a:cubicBezTo>
                      <a:pt x="335" y="81"/>
                      <a:pt x="335" y="81"/>
                      <a:pt x="335" y="81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7">
                <a:extLst>
                  <a:ext uri="{FF2B5EF4-FFF2-40B4-BE49-F238E27FC236}">
                    <a16:creationId xmlns:a16="http://schemas.microsoft.com/office/drawing/2014/main" id="{393DC747-6C77-0320-D76D-023A1B159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6" y="2573"/>
                <a:ext cx="157" cy="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8">
                <a:extLst>
                  <a:ext uri="{FF2B5EF4-FFF2-40B4-BE49-F238E27FC236}">
                    <a16:creationId xmlns:a16="http://schemas.microsoft.com/office/drawing/2014/main" id="{CDC537DC-5185-F574-8A5A-5650C651A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6" y="1699"/>
                <a:ext cx="799" cy="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9">
                <a:extLst>
                  <a:ext uri="{FF2B5EF4-FFF2-40B4-BE49-F238E27FC236}">
                    <a16:creationId xmlns:a16="http://schemas.microsoft.com/office/drawing/2014/main" id="{E4756CF1-2D56-CE52-095D-49E3443A8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6" y="2508"/>
                <a:ext cx="799" cy="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264FCC44-5D5B-916E-83AD-FD0568353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2060"/>
                <a:ext cx="93" cy="303"/>
              </a:xfrm>
              <a:custGeom>
                <a:avLst/>
                <a:gdLst>
                  <a:gd name="T0" fmla="*/ 0 w 93"/>
                  <a:gd name="T1" fmla="*/ 303 h 303"/>
                  <a:gd name="T2" fmla="*/ 0 w 93"/>
                  <a:gd name="T3" fmla="*/ 0 h 303"/>
                  <a:gd name="T4" fmla="*/ 93 w 93"/>
                  <a:gd name="T5" fmla="*/ 0 h 303"/>
                  <a:gd name="T6" fmla="*/ 93 w 93"/>
                  <a:gd name="T7" fmla="*/ 30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303">
                    <a:moveTo>
                      <a:pt x="0" y="303"/>
                    </a:moveTo>
                    <a:lnTo>
                      <a:pt x="0" y="0"/>
                    </a:lnTo>
                    <a:lnTo>
                      <a:pt x="93" y="0"/>
                    </a:lnTo>
                    <a:lnTo>
                      <a:pt x="93" y="303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11">
                <a:extLst>
                  <a:ext uri="{FF2B5EF4-FFF2-40B4-BE49-F238E27FC236}">
                    <a16:creationId xmlns:a16="http://schemas.microsoft.com/office/drawing/2014/main" id="{D4D9099D-E5D4-E992-C589-997D7ADA7B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3" y="2181"/>
                <a:ext cx="93" cy="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2">
                <a:extLst>
                  <a:ext uri="{FF2B5EF4-FFF2-40B4-BE49-F238E27FC236}">
                    <a16:creationId xmlns:a16="http://schemas.microsoft.com/office/drawing/2014/main" id="{3F1EAB86-CE75-8AB2-C420-3CF0138F2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1905"/>
                <a:ext cx="93" cy="458"/>
              </a:xfrm>
              <a:custGeom>
                <a:avLst/>
                <a:gdLst>
                  <a:gd name="T0" fmla="*/ 0 w 93"/>
                  <a:gd name="T1" fmla="*/ 458 h 458"/>
                  <a:gd name="T2" fmla="*/ 0 w 93"/>
                  <a:gd name="T3" fmla="*/ 0 h 458"/>
                  <a:gd name="T4" fmla="*/ 93 w 93"/>
                  <a:gd name="T5" fmla="*/ 0 h 458"/>
                  <a:gd name="T6" fmla="*/ 93 w 93"/>
                  <a:gd name="T7" fmla="*/ 458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458">
                    <a:moveTo>
                      <a:pt x="0" y="458"/>
                    </a:moveTo>
                    <a:lnTo>
                      <a:pt x="0" y="0"/>
                    </a:lnTo>
                    <a:lnTo>
                      <a:pt x="93" y="0"/>
                    </a:lnTo>
                    <a:lnTo>
                      <a:pt x="93" y="458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">
                <a:extLst>
                  <a:ext uri="{FF2B5EF4-FFF2-40B4-BE49-F238E27FC236}">
                    <a16:creationId xmlns:a16="http://schemas.microsoft.com/office/drawing/2014/main" id="{BAC0D5A7-A0AA-0F57-78EE-07A3D1584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1874"/>
                <a:ext cx="542" cy="489"/>
              </a:xfrm>
              <a:custGeom>
                <a:avLst/>
                <a:gdLst>
                  <a:gd name="T0" fmla="*/ 0 w 542"/>
                  <a:gd name="T1" fmla="*/ 0 h 489"/>
                  <a:gd name="T2" fmla="*/ 0 w 542"/>
                  <a:gd name="T3" fmla="*/ 489 h 489"/>
                  <a:gd name="T4" fmla="*/ 542 w 542"/>
                  <a:gd name="T5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2" h="489">
                    <a:moveTo>
                      <a:pt x="0" y="0"/>
                    </a:moveTo>
                    <a:lnTo>
                      <a:pt x="0" y="489"/>
                    </a:lnTo>
                    <a:lnTo>
                      <a:pt x="542" y="489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4">
                <a:extLst>
                  <a:ext uri="{FF2B5EF4-FFF2-40B4-BE49-F238E27FC236}">
                    <a16:creationId xmlns:a16="http://schemas.microsoft.com/office/drawing/2014/main" id="{37004289-FF1C-9027-ECE7-EE90FA2F3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" y="1802"/>
                <a:ext cx="89" cy="45"/>
              </a:xfrm>
              <a:custGeom>
                <a:avLst/>
                <a:gdLst>
                  <a:gd name="T0" fmla="*/ 0 w 89"/>
                  <a:gd name="T1" fmla="*/ 45 h 45"/>
                  <a:gd name="T2" fmla="*/ 46 w 89"/>
                  <a:gd name="T3" fmla="*/ 0 h 45"/>
                  <a:gd name="T4" fmla="*/ 89 w 89"/>
                  <a:gd name="T5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" h="45">
                    <a:moveTo>
                      <a:pt x="0" y="45"/>
                    </a:moveTo>
                    <a:lnTo>
                      <a:pt x="46" y="0"/>
                    </a:lnTo>
                    <a:lnTo>
                      <a:pt x="89" y="43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CEDFD7E5-F452-3FCC-3A15-EC491B0A4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6" y="2317"/>
                <a:ext cx="46" cy="89"/>
              </a:xfrm>
              <a:custGeom>
                <a:avLst/>
                <a:gdLst>
                  <a:gd name="T0" fmla="*/ 0 w 46"/>
                  <a:gd name="T1" fmla="*/ 0 h 89"/>
                  <a:gd name="T2" fmla="*/ 46 w 46"/>
                  <a:gd name="T3" fmla="*/ 46 h 89"/>
                  <a:gd name="T4" fmla="*/ 3 w 46"/>
                  <a:gd name="T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89">
                    <a:moveTo>
                      <a:pt x="0" y="0"/>
                    </a:moveTo>
                    <a:lnTo>
                      <a:pt x="46" y="46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16">
                <a:extLst>
                  <a:ext uri="{FF2B5EF4-FFF2-40B4-BE49-F238E27FC236}">
                    <a16:creationId xmlns:a16="http://schemas.microsoft.com/office/drawing/2014/main" id="{699FEC57-D0DB-1458-4A2D-35FD44C24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6" y="1897"/>
                <a:ext cx="112" cy="208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7">
                <a:extLst>
                  <a:ext uri="{FF2B5EF4-FFF2-40B4-BE49-F238E27FC236}">
                    <a16:creationId xmlns:a16="http://schemas.microsoft.com/office/drawing/2014/main" id="{539A838C-CB00-D10F-847E-17802FEE9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4" y="2005"/>
                <a:ext cx="71" cy="100"/>
              </a:xfrm>
              <a:custGeom>
                <a:avLst/>
                <a:gdLst>
                  <a:gd name="T0" fmla="*/ 15 w 30"/>
                  <a:gd name="T1" fmla="*/ 42 h 42"/>
                  <a:gd name="T2" fmla="*/ 15 w 30"/>
                  <a:gd name="T3" fmla="*/ 42 h 42"/>
                  <a:gd name="T4" fmla="*/ 0 w 30"/>
                  <a:gd name="T5" fmla="*/ 26 h 42"/>
                  <a:gd name="T6" fmla="*/ 0 w 30"/>
                  <a:gd name="T7" fmla="*/ 16 h 42"/>
                  <a:gd name="T8" fmla="*/ 15 w 30"/>
                  <a:gd name="T9" fmla="*/ 0 h 42"/>
                  <a:gd name="T10" fmla="*/ 15 w 30"/>
                  <a:gd name="T11" fmla="*/ 0 h 42"/>
                  <a:gd name="T12" fmla="*/ 30 w 30"/>
                  <a:gd name="T13" fmla="*/ 16 h 42"/>
                  <a:gd name="T14" fmla="*/ 30 w 30"/>
                  <a:gd name="T15" fmla="*/ 26 h 42"/>
                  <a:gd name="T16" fmla="*/ 15 w 30"/>
                  <a:gd name="T1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42">
                    <a:moveTo>
                      <a:pt x="15" y="42"/>
                    </a:moveTo>
                    <a:cubicBezTo>
                      <a:pt x="15" y="42"/>
                      <a:pt x="15" y="42"/>
                      <a:pt x="15" y="42"/>
                    </a:cubicBezTo>
                    <a:cubicBezTo>
                      <a:pt x="7" y="42"/>
                      <a:pt x="0" y="35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3" y="0"/>
                      <a:pt x="30" y="7"/>
                      <a:pt x="30" y="1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35"/>
                      <a:pt x="23" y="42"/>
                      <a:pt x="15" y="42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id="{049490D5-7E2D-CEB8-299F-2CF523CE6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1897"/>
                <a:ext cx="74" cy="101"/>
              </a:xfrm>
              <a:custGeom>
                <a:avLst/>
                <a:gdLst>
                  <a:gd name="T0" fmla="*/ 16 w 31"/>
                  <a:gd name="T1" fmla="*/ 42 h 42"/>
                  <a:gd name="T2" fmla="*/ 16 w 31"/>
                  <a:gd name="T3" fmla="*/ 42 h 42"/>
                  <a:gd name="T4" fmla="*/ 0 w 31"/>
                  <a:gd name="T5" fmla="*/ 26 h 42"/>
                  <a:gd name="T6" fmla="*/ 0 w 31"/>
                  <a:gd name="T7" fmla="*/ 16 h 42"/>
                  <a:gd name="T8" fmla="*/ 16 w 31"/>
                  <a:gd name="T9" fmla="*/ 0 h 42"/>
                  <a:gd name="T10" fmla="*/ 16 w 31"/>
                  <a:gd name="T11" fmla="*/ 0 h 42"/>
                  <a:gd name="T12" fmla="*/ 31 w 31"/>
                  <a:gd name="T13" fmla="*/ 16 h 42"/>
                  <a:gd name="T14" fmla="*/ 31 w 31"/>
                  <a:gd name="T15" fmla="*/ 26 h 42"/>
                  <a:gd name="T16" fmla="*/ 16 w 31"/>
                  <a:gd name="T1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2">
                    <a:moveTo>
                      <a:pt x="16" y="42"/>
                    </a:moveTo>
                    <a:cubicBezTo>
                      <a:pt x="16" y="42"/>
                      <a:pt x="16" y="42"/>
                      <a:pt x="16" y="42"/>
                    </a:cubicBezTo>
                    <a:cubicBezTo>
                      <a:pt x="7" y="42"/>
                      <a:pt x="0" y="35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4" y="0"/>
                      <a:pt x="31" y="7"/>
                      <a:pt x="31" y="1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35"/>
                      <a:pt x="24" y="42"/>
                      <a:pt x="16" y="42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id="{73A7EA73-76C3-1DDB-40FC-C0779F075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1823"/>
                <a:ext cx="525" cy="430"/>
              </a:xfrm>
              <a:custGeom>
                <a:avLst/>
                <a:gdLst>
                  <a:gd name="T0" fmla="*/ 220 w 220"/>
                  <a:gd name="T1" fmla="*/ 9 h 180"/>
                  <a:gd name="T2" fmla="*/ 220 w 220"/>
                  <a:gd name="T3" fmla="*/ 140 h 180"/>
                  <a:gd name="T4" fmla="*/ 210 w 220"/>
                  <a:gd name="T5" fmla="*/ 149 h 180"/>
                  <a:gd name="T6" fmla="*/ 35 w 220"/>
                  <a:gd name="T7" fmla="*/ 149 h 180"/>
                  <a:gd name="T8" fmla="*/ 28 w 220"/>
                  <a:gd name="T9" fmla="*/ 151 h 180"/>
                  <a:gd name="T10" fmla="*/ 0 w 220"/>
                  <a:gd name="T11" fmla="*/ 180 h 180"/>
                  <a:gd name="T12" fmla="*/ 0 w 220"/>
                  <a:gd name="T13" fmla="*/ 149 h 180"/>
                  <a:gd name="T14" fmla="*/ 0 w 220"/>
                  <a:gd name="T15" fmla="*/ 9 h 180"/>
                  <a:gd name="T16" fmla="*/ 9 w 220"/>
                  <a:gd name="T17" fmla="*/ 0 h 180"/>
                  <a:gd name="T18" fmla="*/ 210 w 220"/>
                  <a:gd name="T19" fmla="*/ 0 h 180"/>
                  <a:gd name="T20" fmla="*/ 220 w 220"/>
                  <a:gd name="T21" fmla="*/ 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0" h="180">
                    <a:moveTo>
                      <a:pt x="220" y="9"/>
                    </a:moveTo>
                    <a:cubicBezTo>
                      <a:pt x="220" y="140"/>
                      <a:pt x="220" y="140"/>
                      <a:pt x="220" y="140"/>
                    </a:cubicBezTo>
                    <a:cubicBezTo>
                      <a:pt x="220" y="145"/>
                      <a:pt x="215" y="149"/>
                      <a:pt x="210" y="149"/>
                    </a:cubicBezTo>
                    <a:cubicBezTo>
                      <a:pt x="35" y="149"/>
                      <a:pt x="35" y="149"/>
                      <a:pt x="35" y="149"/>
                    </a:cubicBezTo>
                    <a:cubicBezTo>
                      <a:pt x="32" y="149"/>
                      <a:pt x="30" y="150"/>
                      <a:pt x="28" y="151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10" y="0"/>
                      <a:pt x="210" y="0"/>
                      <a:pt x="210" y="0"/>
                    </a:cubicBezTo>
                    <a:cubicBezTo>
                      <a:pt x="215" y="0"/>
                      <a:pt x="220" y="4"/>
                      <a:pt x="220" y="9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8E93C3F5-F49E-9DFF-EA60-82B7A248E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1881"/>
                <a:ext cx="100" cy="241"/>
              </a:xfrm>
              <a:custGeom>
                <a:avLst/>
                <a:gdLst>
                  <a:gd name="T0" fmla="*/ 41 w 42"/>
                  <a:gd name="T1" fmla="*/ 101 h 101"/>
                  <a:gd name="T2" fmla="*/ 42 w 42"/>
                  <a:gd name="T3" fmla="*/ 101 h 101"/>
                  <a:gd name="T4" fmla="*/ 42 w 42"/>
                  <a:gd name="T5" fmla="*/ 0 h 101"/>
                  <a:gd name="T6" fmla="*/ 0 w 42"/>
                  <a:gd name="T7" fmla="*/ 0 h 101"/>
                  <a:gd name="T8" fmla="*/ 0 w 42"/>
                  <a:gd name="T9" fmla="*/ 0 h 101"/>
                  <a:gd name="T10" fmla="*/ 26 w 42"/>
                  <a:gd name="T11" fmla="*/ 47 h 101"/>
                  <a:gd name="T12" fmla="*/ 41 w 42"/>
                  <a:gd name="T13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01">
                    <a:moveTo>
                      <a:pt x="41" y="101"/>
                    </a:move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13"/>
                      <a:pt x="21" y="29"/>
                      <a:pt x="26" y="47"/>
                    </a:cubicBezTo>
                    <a:lnTo>
                      <a:pt x="41" y="101"/>
                    </a:lnTo>
                    <a:close/>
                  </a:path>
                </a:pathLst>
              </a:custGeom>
              <a:solidFill>
                <a:srgbClr val="E7205F"/>
              </a:solidFill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1" name="CuadroTexto 37">
              <a:extLst>
                <a:ext uri="{FF2B5EF4-FFF2-40B4-BE49-F238E27FC236}">
                  <a16:creationId xmlns:a16="http://schemas.microsoft.com/office/drawing/2014/main" id="{4A58731A-64B4-97CD-9D5B-752B89314629}"/>
                </a:ext>
              </a:extLst>
            </p:cNvPr>
            <p:cNvSpPr txBox="1"/>
            <p:nvPr/>
          </p:nvSpPr>
          <p:spPr>
            <a:xfrm>
              <a:off x="3640204" y="3818103"/>
              <a:ext cx="12724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20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Inversiones Presentadas</a:t>
              </a:r>
              <a:endParaRPr lang="es-AR" sz="2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endParaRPr>
            </a:p>
          </p:txBody>
        </p:sp>
        <p:sp>
          <p:nvSpPr>
            <p:cNvPr id="122" name="CuadroTexto 39">
              <a:extLst>
                <a:ext uri="{FF2B5EF4-FFF2-40B4-BE49-F238E27FC236}">
                  <a16:creationId xmlns:a16="http://schemas.microsoft.com/office/drawing/2014/main" id="{68292378-B00A-55F1-953F-D3D3D447F81F}"/>
                </a:ext>
              </a:extLst>
            </p:cNvPr>
            <p:cNvSpPr txBox="1"/>
            <p:nvPr/>
          </p:nvSpPr>
          <p:spPr>
            <a:xfrm>
              <a:off x="3602544" y="4616693"/>
              <a:ext cx="12724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indent="0">
                <a:defRPr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pPr algn="ctr"/>
              <a:r>
                <a:rPr lang="es-ES" sz="2400" dirty="0"/>
                <a:t>11,003</a:t>
              </a:r>
            </a:p>
            <a:p>
              <a:pPr algn="ctr"/>
              <a:r>
                <a:rPr lang="es-ES" sz="2400" dirty="0"/>
                <a:t>MMARG</a:t>
              </a:r>
              <a:endParaRPr lang="es-AR" sz="2400" dirty="0"/>
            </a:p>
          </p:txBody>
        </p:sp>
        <p:sp>
          <p:nvSpPr>
            <p:cNvPr id="123" name="CuadroTexto 41">
              <a:extLst>
                <a:ext uri="{FF2B5EF4-FFF2-40B4-BE49-F238E27FC236}">
                  <a16:creationId xmlns:a16="http://schemas.microsoft.com/office/drawing/2014/main" id="{B6AE301A-4018-2F27-9B54-342F7F79B52B}"/>
                </a:ext>
              </a:extLst>
            </p:cNvPr>
            <p:cNvSpPr txBox="1"/>
            <p:nvPr/>
          </p:nvSpPr>
          <p:spPr>
            <a:xfrm>
              <a:off x="3608339" y="5878372"/>
              <a:ext cx="1300702" cy="584775"/>
            </a:xfrm>
            <a:prstGeom prst="rect">
              <a:avLst/>
            </a:prstGeom>
            <a:noFill/>
            <a:effectLst>
              <a:outerShdw blurRad="50800" dist="38100" dir="2700000" sx="140000" sy="140000" algn="tl" rotWithShape="0">
                <a:prstClr val="black">
                  <a:alpha val="93000"/>
                </a:prstClr>
              </a:outerShdw>
            </a:effectLst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↑ </a:t>
              </a:r>
              <a:r>
                <a:rPr lang="es-ES" sz="1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51 Proyectos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C91C163F-511D-2B59-99F0-C56761FF0DE2}"/>
              </a:ext>
            </a:extLst>
          </p:cNvPr>
          <p:cNvGrpSpPr/>
          <p:nvPr/>
        </p:nvGrpSpPr>
        <p:grpSpPr>
          <a:xfrm>
            <a:off x="4592005" y="2314367"/>
            <a:ext cx="1310228" cy="4119696"/>
            <a:chOff x="4989123" y="2375854"/>
            <a:chExt cx="1310228" cy="4119696"/>
          </a:xfrm>
        </p:grpSpPr>
        <p:sp>
          <p:nvSpPr>
            <p:cNvPr id="164" name="Rectángulo 163">
              <a:extLst>
                <a:ext uri="{FF2B5EF4-FFF2-40B4-BE49-F238E27FC236}">
                  <a16:creationId xmlns:a16="http://schemas.microsoft.com/office/drawing/2014/main" id="{091C2CF0-BF55-7020-00A6-2204CC5991C2}"/>
                </a:ext>
              </a:extLst>
            </p:cNvPr>
            <p:cNvSpPr/>
            <p:nvPr/>
          </p:nvSpPr>
          <p:spPr>
            <a:xfrm>
              <a:off x="4989123" y="2695075"/>
              <a:ext cx="1272463" cy="3800475"/>
            </a:xfrm>
            <a:prstGeom prst="rect">
              <a:avLst/>
            </a:prstGeom>
            <a:solidFill>
              <a:srgbClr val="4C0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CuadroTexto 47">
              <a:extLst>
                <a:ext uri="{FF2B5EF4-FFF2-40B4-BE49-F238E27FC236}">
                  <a16:creationId xmlns:a16="http://schemas.microsoft.com/office/drawing/2014/main" id="{335D34DC-91B0-D0CD-A980-93EB082FC58C}"/>
                </a:ext>
              </a:extLst>
            </p:cNvPr>
            <p:cNvSpPr txBox="1"/>
            <p:nvPr/>
          </p:nvSpPr>
          <p:spPr>
            <a:xfrm>
              <a:off x="5040151" y="3678596"/>
              <a:ext cx="1194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20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Producción</a:t>
              </a:r>
            </a:p>
            <a:p>
              <a:pPr algn="ctr"/>
              <a:r>
                <a:rPr lang="es-ES" sz="20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Asociada</a:t>
              </a:r>
              <a:endParaRPr lang="es-AR" sz="2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endParaRPr>
            </a:p>
          </p:txBody>
        </p:sp>
        <p:sp>
          <p:nvSpPr>
            <p:cNvPr id="110" name="CuadroTexto 48">
              <a:extLst>
                <a:ext uri="{FF2B5EF4-FFF2-40B4-BE49-F238E27FC236}">
                  <a16:creationId xmlns:a16="http://schemas.microsoft.com/office/drawing/2014/main" id="{19EE794E-3D2D-CFD8-AE90-0DC2DA089555}"/>
                </a:ext>
              </a:extLst>
            </p:cNvPr>
            <p:cNvSpPr txBox="1"/>
            <p:nvPr/>
          </p:nvSpPr>
          <p:spPr>
            <a:xfrm>
              <a:off x="5071469" y="4616693"/>
              <a:ext cx="10870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</a:rPr>
                <a:t>1,2</a:t>
              </a:r>
            </a:p>
            <a:p>
              <a:pPr algn="ctr"/>
              <a:r>
                <a:rPr lang="es-A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</a:rPr>
                <a:t>MMm3</a:t>
              </a:r>
            </a:p>
          </p:txBody>
        </p:sp>
        <p:sp>
          <p:nvSpPr>
            <p:cNvPr id="111" name="CuadroTexto 49">
              <a:extLst>
                <a:ext uri="{FF2B5EF4-FFF2-40B4-BE49-F238E27FC236}">
                  <a16:creationId xmlns:a16="http://schemas.microsoft.com/office/drawing/2014/main" id="{6652B642-444D-2631-9C1B-C0DF4F39EF2F}"/>
                </a:ext>
              </a:extLst>
            </p:cNvPr>
            <p:cNvSpPr txBox="1"/>
            <p:nvPr/>
          </p:nvSpPr>
          <p:spPr>
            <a:xfrm>
              <a:off x="5014376" y="5878372"/>
              <a:ext cx="1284975" cy="584775"/>
            </a:xfrm>
            <a:prstGeom prst="rect">
              <a:avLst/>
            </a:prstGeom>
            <a:noFill/>
            <a:effectLst>
              <a:outerShdw blurRad="50800" dist="38100" dir="2700000" sx="140000" sy="140000" algn="tl" rotWithShape="0">
                <a:prstClr val="black">
                  <a:alpha val="93000"/>
                </a:prstClr>
              </a:outerShdw>
            </a:effectLst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Acumulada </a:t>
              </a:r>
            </a:p>
            <a:p>
              <a:pPr algn="ctr"/>
              <a:r>
                <a:rPr lang="es-ES" sz="1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Dic 2025</a:t>
              </a:r>
              <a:endParaRPr lang="es-A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Rectángulo 125">
              <a:extLst>
                <a:ext uri="{FF2B5EF4-FFF2-40B4-BE49-F238E27FC236}">
                  <a16:creationId xmlns:a16="http://schemas.microsoft.com/office/drawing/2014/main" id="{A3145482-21C6-5051-D28D-E6BB36E88F45}"/>
                </a:ext>
              </a:extLst>
            </p:cNvPr>
            <p:cNvSpPr/>
            <p:nvPr/>
          </p:nvSpPr>
          <p:spPr>
            <a:xfrm rot="2700000">
              <a:off x="5301639" y="2375854"/>
              <a:ext cx="681780" cy="681780"/>
            </a:xfrm>
            <a:prstGeom prst="rect">
              <a:avLst/>
            </a:prstGeom>
            <a:solidFill>
              <a:srgbClr val="01B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4" name="Group 22">
              <a:extLst>
                <a:ext uri="{FF2B5EF4-FFF2-40B4-BE49-F238E27FC236}">
                  <a16:creationId xmlns:a16="http://schemas.microsoft.com/office/drawing/2014/main" id="{4DC3BFBA-EA8E-E05C-37AE-087CB25C52A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441649" y="2437454"/>
              <a:ext cx="392321" cy="490197"/>
              <a:chOff x="11" y="12"/>
              <a:chExt cx="962" cy="1202"/>
            </a:xfrm>
          </p:grpSpPr>
          <p:sp>
            <p:nvSpPr>
              <p:cNvPr id="145" name="Freeform 23">
                <a:extLst>
                  <a:ext uri="{FF2B5EF4-FFF2-40B4-BE49-F238E27FC236}">
                    <a16:creationId xmlns:a16="http://schemas.microsoft.com/office/drawing/2014/main" id="{9C7DA742-D552-46FF-160D-39BB07526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" y="67"/>
                <a:ext cx="296" cy="429"/>
              </a:xfrm>
              <a:custGeom>
                <a:avLst/>
                <a:gdLst>
                  <a:gd name="T0" fmla="*/ 29 w 124"/>
                  <a:gd name="T1" fmla="*/ 153 h 180"/>
                  <a:gd name="T2" fmla="*/ 57 w 124"/>
                  <a:gd name="T3" fmla="*/ 180 h 180"/>
                  <a:gd name="T4" fmla="*/ 68 w 124"/>
                  <a:gd name="T5" fmla="*/ 180 h 180"/>
                  <a:gd name="T6" fmla="*/ 96 w 124"/>
                  <a:gd name="T7" fmla="*/ 153 h 180"/>
                  <a:gd name="T8" fmla="*/ 96 w 124"/>
                  <a:gd name="T9" fmla="*/ 149 h 180"/>
                  <a:gd name="T10" fmla="*/ 95 w 124"/>
                  <a:gd name="T11" fmla="*/ 133 h 180"/>
                  <a:gd name="T12" fmla="*/ 95 w 124"/>
                  <a:gd name="T13" fmla="*/ 133 h 180"/>
                  <a:gd name="T14" fmla="*/ 106 w 124"/>
                  <a:gd name="T15" fmla="*/ 108 h 180"/>
                  <a:gd name="T16" fmla="*/ 124 w 124"/>
                  <a:gd name="T17" fmla="*/ 64 h 180"/>
                  <a:gd name="T18" fmla="*/ 58 w 124"/>
                  <a:gd name="T19" fmla="*/ 3 h 180"/>
                  <a:gd name="T20" fmla="*/ 1 w 124"/>
                  <a:gd name="T21" fmla="*/ 59 h 180"/>
                  <a:gd name="T22" fmla="*/ 19 w 124"/>
                  <a:gd name="T23" fmla="*/ 107 h 180"/>
                  <a:gd name="T24" fmla="*/ 30 w 124"/>
                  <a:gd name="T25" fmla="*/ 133 h 180"/>
                  <a:gd name="T26" fmla="*/ 30 w 124"/>
                  <a:gd name="T27" fmla="*/ 133 h 180"/>
                  <a:gd name="T28" fmla="*/ 63 w 124"/>
                  <a:gd name="T29" fmla="*/ 13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4" h="180">
                    <a:moveTo>
                      <a:pt x="29" y="153"/>
                    </a:moveTo>
                    <a:cubicBezTo>
                      <a:pt x="29" y="168"/>
                      <a:pt x="41" y="180"/>
                      <a:pt x="57" y="180"/>
                    </a:cubicBezTo>
                    <a:cubicBezTo>
                      <a:pt x="68" y="180"/>
                      <a:pt x="68" y="180"/>
                      <a:pt x="68" y="180"/>
                    </a:cubicBezTo>
                    <a:cubicBezTo>
                      <a:pt x="84" y="180"/>
                      <a:pt x="96" y="168"/>
                      <a:pt x="96" y="153"/>
                    </a:cubicBezTo>
                    <a:cubicBezTo>
                      <a:pt x="96" y="149"/>
                      <a:pt x="96" y="149"/>
                      <a:pt x="96" y="149"/>
                    </a:cubicBezTo>
                    <a:cubicBezTo>
                      <a:pt x="95" y="133"/>
                      <a:pt x="95" y="133"/>
                      <a:pt x="95" y="133"/>
                    </a:cubicBezTo>
                    <a:cubicBezTo>
                      <a:pt x="95" y="133"/>
                      <a:pt x="95" y="133"/>
                      <a:pt x="95" y="133"/>
                    </a:cubicBezTo>
                    <a:cubicBezTo>
                      <a:pt x="95" y="124"/>
                      <a:pt x="99" y="115"/>
                      <a:pt x="106" y="108"/>
                    </a:cubicBezTo>
                    <a:cubicBezTo>
                      <a:pt x="117" y="97"/>
                      <a:pt x="124" y="81"/>
                      <a:pt x="124" y="64"/>
                    </a:cubicBezTo>
                    <a:cubicBezTo>
                      <a:pt x="124" y="29"/>
                      <a:pt x="94" y="0"/>
                      <a:pt x="58" y="3"/>
                    </a:cubicBezTo>
                    <a:cubicBezTo>
                      <a:pt x="28" y="5"/>
                      <a:pt x="4" y="29"/>
                      <a:pt x="1" y="59"/>
                    </a:cubicBezTo>
                    <a:cubicBezTo>
                      <a:pt x="0" y="78"/>
                      <a:pt x="7" y="95"/>
                      <a:pt x="19" y="107"/>
                    </a:cubicBezTo>
                    <a:cubicBezTo>
                      <a:pt x="25" y="114"/>
                      <a:pt x="30" y="123"/>
                      <a:pt x="30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63" y="133"/>
                      <a:pt x="63" y="133"/>
                      <a:pt x="63" y="133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24">
                <a:extLst>
                  <a:ext uri="{FF2B5EF4-FFF2-40B4-BE49-F238E27FC236}">
                    <a16:creationId xmlns:a16="http://schemas.microsoft.com/office/drawing/2014/main" id="{0BF1C62A-23B6-B33F-ECE3-75C9D0B27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3" y="215"/>
                <a:ext cx="85" cy="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25">
                <a:extLst>
                  <a:ext uri="{FF2B5EF4-FFF2-40B4-BE49-F238E27FC236}">
                    <a16:creationId xmlns:a16="http://schemas.microsoft.com/office/drawing/2014/main" id="{D87DBD2B-4EA1-0B5A-50C0-23E387E727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3" y="281"/>
                <a:ext cx="78" cy="41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26">
                <a:extLst>
                  <a:ext uri="{FF2B5EF4-FFF2-40B4-BE49-F238E27FC236}">
                    <a16:creationId xmlns:a16="http://schemas.microsoft.com/office/drawing/2014/main" id="{92D79EB2-215C-5997-5D82-203EB582E0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3" y="105"/>
                <a:ext cx="78" cy="4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27">
                <a:extLst>
                  <a:ext uri="{FF2B5EF4-FFF2-40B4-BE49-F238E27FC236}">
                    <a16:creationId xmlns:a16="http://schemas.microsoft.com/office/drawing/2014/main" id="{A124D903-364F-7942-66BC-E0F008AC5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0" y="215"/>
                <a:ext cx="86" cy="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28">
                <a:extLst>
                  <a:ext uri="{FF2B5EF4-FFF2-40B4-BE49-F238E27FC236}">
                    <a16:creationId xmlns:a16="http://schemas.microsoft.com/office/drawing/2014/main" id="{24607C0B-404D-BE62-3C7A-6C556225A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8" y="281"/>
                <a:ext cx="78" cy="41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29">
                <a:extLst>
                  <a:ext uri="{FF2B5EF4-FFF2-40B4-BE49-F238E27FC236}">
                    <a16:creationId xmlns:a16="http://schemas.microsoft.com/office/drawing/2014/main" id="{21AD1446-1F16-06E1-375E-A8D414DDA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8" y="105"/>
                <a:ext cx="78" cy="40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30">
                <a:extLst>
                  <a:ext uri="{FF2B5EF4-FFF2-40B4-BE49-F238E27FC236}">
                    <a16:creationId xmlns:a16="http://schemas.microsoft.com/office/drawing/2014/main" id="{459D264A-24DE-B4FA-D84D-D054E885C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608"/>
                <a:ext cx="423" cy="110"/>
              </a:xfrm>
              <a:custGeom>
                <a:avLst/>
                <a:gdLst>
                  <a:gd name="T0" fmla="*/ 0 w 177"/>
                  <a:gd name="T1" fmla="*/ 0 h 46"/>
                  <a:gd name="T2" fmla="*/ 177 w 177"/>
                  <a:gd name="T3" fmla="*/ 0 h 46"/>
                  <a:gd name="T4" fmla="*/ 177 w 177"/>
                  <a:gd name="T5" fmla="*/ 14 h 46"/>
                  <a:gd name="T6" fmla="*/ 145 w 177"/>
                  <a:gd name="T7" fmla="*/ 46 h 46"/>
                  <a:gd name="T8" fmla="*/ 0 w 177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46">
                    <a:moveTo>
                      <a:pt x="0" y="0"/>
                    </a:move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14"/>
                      <a:pt x="177" y="14"/>
                      <a:pt x="177" y="14"/>
                    </a:cubicBezTo>
                    <a:cubicBezTo>
                      <a:pt x="177" y="32"/>
                      <a:pt x="162" y="46"/>
                      <a:pt x="145" y="46"/>
                    </a:cubicBezTo>
                    <a:cubicBezTo>
                      <a:pt x="0" y="46"/>
                      <a:pt x="0" y="46"/>
                      <a:pt x="0" y="46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31">
                <a:extLst>
                  <a:ext uri="{FF2B5EF4-FFF2-40B4-BE49-F238E27FC236}">
                    <a16:creationId xmlns:a16="http://schemas.microsoft.com/office/drawing/2014/main" id="{35F11DDF-DF4A-565B-40B2-1E401B4DC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608"/>
                <a:ext cx="425" cy="110"/>
              </a:xfrm>
              <a:custGeom>
                <a:avLst/>
                <a:gdLst>
                  <a:gd name="T0" fmla="*/ 178 w 178"/>
                  <a:gd name="T1" fmla="*/ 46 h 46"/>
                  <a:gd name="T2" fmla="*/ 32 w 178"/>
                  <a:gd name="T3" fmla="*/ 46 h 46"/>
                  <a:gd name="T4" fmla="*/ 0 w 178"/>
                  <a:gd name="T5" fmla="*/ 14 h 46"/>
                  <a:gd name="T6" fmla="*/ 0 w 178"/>
                  <a:gd name="T7" fmla="*/ 0 h 46"/>
                  <a:gd name="T8" fmla="*/ 178 w 178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46">
                    <a:moveTo>
                      <a:pt x="178" y="46"/>
                    </a:moveTo>
                    <a:cubicBezTo>
                      <a:pt x="32" y="46"/>
                      <a:pt x="32" y="46"/>
                      <a:pt x="32" y="46"/>
                    </a:cubicBezTo>
                    <a:cubicBezTo>
                      <a:pt x="15" y="46"/>
                      <a:pt x="0" y="32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8" y="0"/>
                      <a:pt x="178" y="0"/>
                      <a:pt x="178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32">
                <a:extLst>
                  <a:ext uri="{FF2B5EF4-FFF2-40B4-BE49-F238E27FC236}">
                    <a16:creationId xmlns:a16="http://schemas.microsoft.com/office/drawing/2014/main" id="{BDED3D08-309C-63D4-AFB0-121D013BD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" y="12"/>
                <a:ext cx="828" cy="596"/>
              </a:xfrm>
              <a:custGeom>
                <a:avLst/>
                <a:gdLst>
                  <a:gd name="T0" fmla="*/ 347 w 347"/>
                  <a:gd name="T1" fmla="*/ 250 h 250"/>
                  <a:gd name="T2" fmla="*/ 347 w 347"/>
                  <a:gd name="T3" fmla="*/ 12 h 250"/>
                  <a:gd name="T4" fmla="*/ 335 w 347"/>
                  <a:gd name="T5" fmla="*/ 0 h 250"/>
                  <a:gd name="T6" fmla="*/ 12 w 347"/>
                  <a:gd name="T7" fmla="*/ 0 h 250"/>
                  <a:gd name="T8" fmla="*/ 0 w 347"/>
                  <a:gd name="T9" fmla="*/ 12 h 250"/>
                  <a:gd name="T10" fmla="*/ 0 w 347"/>
                  <a:gd name="T11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7" h="250">
                    <a:moveTo>
                      <a:pt x="347" y="250"/>
                    </a:moveTo>
                    <a:cubicBezTo>
                      <a:pt x="347" y="12"/>
                      <a:pt x="347" y="12"/>
                      <a:pt x="347" y="12"/>
                    </a:cubicBezTo>
                    <a:cubicBezTo>
                      <a:pt x="347" y="6"/>
                      <a:pt x="342" y="0"/>
                      <a:pt x="33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50"/>
                      <a:pt x="0" y="250"/>
                      <a:pt x="0" y="25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33">
                <a:extLst>
                  <a:ext uri="{FF2B5EF4-FFF2-40B4-BE49-F238E27FC236}">
                    <a16:creationId xmlns:a16="http://schemas.microsoft.com/office/drawing/2014/main" id="{C2369099-46CE-B948-61F3-AA224A548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" y="718"/>
                <a:ext cx="410" cy="291"/>
              </a:xfrm>
              <a:custGeom>
                <a:avLst/>
                <a:gdLst>
                  <a:gd name="T0" fmla="*/ 172 w 172"/>
                  <a:gd name="T1" fmla="*/ 0 h 122"/>
                  <a:gd name="T2" fmla="*/ 172 w 172"/>
                  <a:gd name="T3" fmla="*/ 34 h 122"/>
                  <a:gd name="T4" fmla="*/ 142 w 172"/>
                  <a:gd name="T5" fmla="*/ 63 h 122"/>
                  <a:gd name="T6" fmla="*/ 29 w 172"/>
                  <a:gd name="T7" fmla="*/ 63 h 122"/>
                  <a:gd name="T8" fmla="*/ 0 w 172"/>
                  <a:gd name="T9" fmla="*/ 92 h 122"/>
                  <a:gd name="T10" fmla="*/ 0 w 172"/>
                  <a:gd name="T1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2" h="122">
                    <a:moveTo>
                      <a:pt x="172" y="0"/>
                    </a:moveTo>
                    <a:cubicBezTo>
                      <a:pt x="172" y="34"/>
                      <a:pt x="172" y="34"/>
                      <a:pt x="172" y="34"/>
                    </a:cubicBezTo>
                    <a:cubicBezTo>
                      <a:pt x="172" y="50"/>
                      <a:pt x="158" y="63"/>
                      <a:pt x="142" y="63"/>
                    </a:cubicBezTo>
                    <a:cubicBezTo>
                      <a:pt x="29" y="63"/>
                      <a:pt x="29" y="63"/>
                      <a:pt x="29" y="63"/>
                    </a:cubicBezTo>
                    <a:cubicBezTo>
                      <a:pt x="13" y="63"/>
                      <a:pt x="0" y="76"/>
                      <a:pt x="0" y="92"/>
                    </a:cubicBezTo>
                    <a:cubicBezTo>
                      <a:pt x="0" y="122"/>
                      <a:pt x="0" y="122"/>
                      <a:pt x="0" y="122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34">
                <a:extLst>
                  <a:ext uri="{FF2B5EF4-FFF2-40B4-BE49-F238E27FC236}">
                    <a16:creationId xmlns:a16="http://schemas.microsoft.com/office/drawing/2014/main" id="{1EC8F8C3-3AD8-5A15-275E-1208EC2F9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" y="496"/>
                <a:ext cx="408" cy="513"/>
              </a:xfrm>
              <a:custGeom>
                <a:avLst/>
                <a:gdLst>
                  <a:gd name="T0" fmla="*/ 0 w 171"/>
                  <a:gd name="T1" fmla="*/ 0 h 215"/>
                  <a:gd name="T2" fmla="*/ 0 w 171"/>
                  <a:gd name="T3" fmla="*/ 127 h 215"/>
                  <a:gd name="T4" fmla="*/ 29 w 171"/>
                  <a:gd name="T5" fmla="*/ 156 h 215"/>
                  <a:gd name="T6" fmla="*/ 142 w 171"/>
                  <a:gd name="T7" fmla="*/ 156 h 215"/>
                  <a:gd name="T8" fmla="*/ 171 w 171"/>
                  <a:gd name="T9" fmla="*/ 185 h 215"/>
                  <a:gd name="T10" fmla="*/ 171 w 171"/>
                  <a:gd name="T11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215">
                    <a:moveTo>
                      <a:pt x="0" y="0"/>
                    </a:move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3"/>
                      <a:pt x="13" y="156"/>
                      <a:pt x="29" y="156"/>
                    </a:cubicBezTo>
                    <a:cubicBezTo>
                      <a:pt x="142" y="156"/>
                      <a:pt x="142" y="156"/>
                      <a:pt x="142" y="156"/>
                    </a:cubicBezTo>
                    <a:cubicBezTo>
                      <a:pt x="158" y="156"/>
                      <a:pt x="171" y="169"/>
                      <a:pt x="171" y="185"/>
                    </a:cubicBezTo>
                    <a:cubicBezTo>
                      <a:pt x="171" y="215"/>
                      <a:pt x="171" y="215"/>
                      <a:pt x="171" y="215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35">
                <a:extLst>
                  <a:ext uri="{FF2B5EF4-FFF2-40B4-BE49-F238E27FC236}">
                    <a16:creationId xmlns:a16="http://schemas.microsoft.com/office/drawing/2014/main" id="{BF1D5303-7626-2D0E-16AE-6D67FE449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" y="1073"/>
                <a:ext cx="138" cy="141"/>
              </a:xfrm>
              <a:custGeom>
                <a:avLst/>
                <a:gdLst>
                  <a:gd name="T0" fmla="*/ 46 w 58"/>
                  <a:gd name="T1" fmla="*/ 0 h 59"/>
                  <a:gd name="T2" fmla="*/ 12 w 58"/>
                  <a:gd name="T3" fmla="*/ 0 h 59"/>
                  <a:gd name="T4" fmla="*/ 0 w 58"/>
                  <a:gd name="T5" fmla="*/ 13 h 59"/>
                  <a:gd name="T6" fmla="*/ 0 w 58"/>
                  <a:gd name="T7" fmla="*/ 46 h 59"/>
                  <a:gd name="T8" fmla="*/ 12 w 58"/>
                  <a:gd name="T9" fmla="*/ 59 h 59"/>
                  <a:gd name="T10" fmla="*/ 46 w 58"/>
                  <a:gd name="T11" fmla="*/ 59 h 59"/>
                  <a:gd name="T12" fmla="*/ 58 w 58"/>
                  <a:gd name="T13" fmla="*/ 46 h 59"/>
                  <a:gd name="T14" fmla="*/ 58 w 58"/>
                  <a:gd name="T15" fmla="*/ 13 h 59"/>
                  <a:gd name="T16" fmla="*/ 46 w 58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59">
                    <a:moveTo>
                      <a:pt x="46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53"/>
                      <a:pt x="5" y="59"/>
                      <a:pt x="12" y="59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53" y="59"/>
                      <a:pt x="58" y="53"/>
                      <a:pt x="58" y="46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6"/>
                      <a:pt x="53" y="0"/>
                      <a:pt x="46" y="0"/>
                    </a:cubicBezTo>
                    <a:close/>
                  </a:path>
                </a:pathLst>
              </a:custGeom>
              <a:solidFill>
                <a:srgbClr val="E7205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36">
                <a:extLst>
                  <a:ext uri="{FF2B5EF4-FFF2-40B4-BE49-F238E27FC236}">
                    <a16:creationId xmlns:a16="http://schemas.microsoft.com/office/drawing/2014/main" id="{4BD45BF5-3D9F-01DD-7AE1-4D7D2747F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" y="1073"/>
                <a:ext cx="138" cy="141"/>
              </a:xfrm>
              <a:custGeom>
                <a:avLst/>
                <a:gdLst>
                  <a:gd name="T0" fmla="*/ 46 w 58"/>
                  <a:gd name="T1" fmla="*/ 0 h 59"/>
                  <a:gd name="T2" fmla="*/ 12 w 58"/>
                  <a:gd name="T3" fmla="*/ 0 h 59"/>
                  <a:gd name="T4" fmla="*/ 0 w 58"/>
                  <a:gd name="T5" fmla="*/ 13 h 59"/>
                  <a:gd name="T6" fmla="*/ 0 w 58"/>
                  <a:gd name="T7" fmla="*/ 46 h 59"/>
                  <a:gd name="T8" fmla="*/ 12 w 58"/>
                  <a:gd name="T9" fmla="*/ 59 h 59"/>
                  <a:gd name="T10" fmla="*/ 46 w 58"/>
                  <a:gd name="T11" fmla="*/ 59 h 59"/>
                  <a:gd name="T12" fmla="*/ 58 w 58"/>
                  <a:gd name="T13" fmla="*/ 46 h 59"/>
                  <a:gd name="T14" fmla="*/ 58 w 58"/>
                  <a:gd name="T15" fmla="*/ 13 h 59"/>
                  <a:gd name="T16" fmla="*/ 46 w 58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59">
                    <a:moveTo>
                      <a:pt x="46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53"/>
                      <a:pt x="5" y="59"/>
                      <a:pt x="12" y="59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53" y="59"/>
                      <a:pt x="58" y="53"/>
                      <a:pt x="58" y="46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6"/>
                      <a:pt x="53" y="0"/>
                      <a:pt x="46" y="0"/>
                    </a:cubicBezTo>
                    <a:close/>
                  </a:path>
                </a:pathLst>
              </a:custGeom>
              <a:solidFill>
                <a:srgbClr val="F7A600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37">
                <a:extLst>
                  <a:ext uri="{FF2B5EF4-FFF2-40B4-BE49-F238E27FC236}">
                    <a16:creationId xmlns:a16="http://schemas.microsoft.com/office/drawing/2014/main" id="{7063ADD6-472E-55E6-AC4F-7044A02D9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" y="1073"/>
                <a:ext cx="139" cy="141"/>
              </a:xfrm>
              <a:custGeom>
                <a:avLst/>
                <a:gdLst>
                  <a:gd name="T0" fmla="*/ 46 w 58"/>
                  <a:gd name="T1" fmla="*/ 0 h 59"/>
                  <a:gd name="T2" fmla="*/ 12 w 58"/>
                  <a:gd name="T3" fmla="*/ 0 h 59"/>
                  <a:gd name="T4" fmla="*/ 0 w 58"/>
                  <a:gd name="T5" fmla="*/ 13 h 59"/>
                  <a:gd name="T6" fmla="*/ 0 w 58"/>
                  <a:gd name="T7" fmla="*/ 46 h 59"/>
                  <a:gd name="T8" fmla="*/ 12 w 58"/>
                  <a:gd name="T9" fmla="*/ 59 h 59"/>
                  <a:gd name="T10" fmla="*/ 46 w 58"/>
                  <a:gd name="T11" fmla="*/ 59 h 59"/>
                  <a:gd name="T12" fmla="*/ 58 w 58"/>
                  <a:gd name="T13" fmla="*/ 46 h 59"/>
                  <a:gd name="T14" fmla="*/ 58 w 58"/>
                  <a:gd name="T15" fmla="*/ 13 h 59"/>
                  <a:gd name="T16" fmla="*/ 46 w 58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59">
                    <a:moveTo>
                      <a:pt x="46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53"/>
                      <a:pt x="5" y="59"/>
                      <a:pt x="12" y="59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53" y="59"/>
                      <a:pt x="58" y="53"/>
                      <a:pt x="58" y="46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6"/>
                      <a:pt x="53" y="0"/>
                      <a:pt x="46" y="0"/>
                    </a:cubicBezTo>
                    <a:close/>
                  </a:path>
                </a:pathLst>
              </a:custGeom>
              <a:solidFill>
                <a:srgbClr val="E7205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38">
                <a:extLst>
                  <a:ext uri="{FF2B5EF4-FFF2-40B4-BE49-F238E27FC236}">
                    <a16:creationId xmlns:a16="http://schemas.microsoft.com/office/drawing/2014/main" id="{2B7A1624-58C8-8514-046A-213C2DB6C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073"/>
                <a:ext cx="139" cy="141"/>
              </a:xfrm>
              <a:custGeom>
                <a:avLst/>
                <a:gdLst>
                  <a:gd name="T0" fmla="*/ 46 w 58"/>
                  <a:gd name="T1" fmla="*/ 0 h 59"/>
                  <a:gd name="T2" fmla="*/ 12 w 58"/>
                  <a:gd name="T3" fmla="*/ 0 h 59"/>
                  <a:gd name="T4" fmla="*/ 0 w 58"/>
                  <a:gd name="T5" fmla="*/ 13 h 59"/>
                  <a:gd name="T6" fmla="*/ 0 w 58"/>
                  <a:gd name="T7" fmla="*/ 46 h 59"/>
                  <a:gd name="T8" fmla="*/ 12 w 58"/>
                  <a:gd name="T9" fmla="*/ 59 h 59"/>
                  <a:gd name="T10" fmla="*/ 46 w 58"/>
                  <a:gd name="T11" fmla="*/ 59 h 59"/>
                  <a:gd name="T12" fmla="*/ 58 w 58"/>
                  <a:gd name="T13" fmla="*/ 46 h 59"/>
                  <a:gd name="T14" fmla="*/ 58 w 58"/>
                  <a:gd name="T15" fmla="*/ 13 h 59"/>
                  <a:gd name="T16" fmla="*/ 46 w 58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59">
                    <a:moveTo>
                      <a:pt x="46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53"/>
                      <a:pt x="5" y="59"/>
                      <a:pt x="12" y="59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53" y="59"/>
                      <a:pt x="58" y="53"/>
                      <a:pt x="58" y="46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6"/>
                      <a:pt x="53" y="0"/>
                      <a:pt x="46" y="0"/>
                    </a:cubicBezTo>
                    <a:close/>
                  </a:path>
                </a:pathLst>
              </a:custGeom>
              <a:solidFill>
                <a:srgbClr val="F7A600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39">
                <a:extLst>
                  <a:ext uri="{FF2B5EF4-FFF2-40B4-BE49-F238E27FC236}">
                    <a16:creationId xmlns:a16="http://schemas.microsoft.com/office/drawing/2014/main" id="{53E33810-6283-EB7D-DCF7-A1BE7A4C6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131"/>
                <a:ext cx="176" cy="117"/>
              </a:xfrm>
              <a:custGeom>
                <a:avLst/>
                <a:gdLst>
                  <a:gd name="T0" fmla="*/ 28 w 74"/>
                  <a:gd name="T1" fmla="*/ 23 h 49"/>
                  <a:gd name="T2" fmla="*/ 67 w 74"/>
                  <a:gd name="T3" fmla="*/ 42 h 49"/>
                  <a:gd name="T4" fmla="*/ 72 w 74"/>
                  <a:gd name="T5" fmla="*/ 49 h 49"/>
                  <a:gd name="T6" fmla="*/ 74 w 74"/>
                  <a:gd name="T7" fmla="*/ 37 h 49"/>
                  <a:gd name="T8" fmla="*/ 62 w 74"/>
                  <a:gd name="T9" fmla="*/ 10 h 49"/>
                  <a:gd name="T10" fmla="*/ 37 w 74"/>
                  <a:gd name="T11" fmla="*/ 0 h 49"/>
                  <a:gd name="T12" fmla="*/ 34 w 74"/>
                  <a:gd name="T13" fmla="*/ 0 h 49"/>
                  <a:gd name="T14" fmla="*/ 0 w 74"/>
                  <a:gd name="T15" fmla="*/ 29 h 49"/>
                  <a:gd name="T16" fmla="*/ 28 w 74"/>
                  <a:gd name="T17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49">
                    <a:moveTo>
                      <a:pt x="28" y="23"/>
                    </a:moveTo>
                    <a:cubicBezTo>
                      <a:pt x="43" y="24"/>
                      <a:pt x="57" y="31"/>
                      <a:pt x="67" y="42"/>
                    </a:cubicBezTo>
                    <a:cubicBezTo>
                      <a:pt x="69" y="44"/>
                      <a:pt x="70" y="46"/>
                      <a:pt x="72" y="49"/>
                    </a:cubicBezTo>
                    <a:cubicBezTo>
                      <a:pt x="73" y="45"/>
                      <a:pt x="74" y="41"/>
                      <a:pt x="74" y="37"/>
                    </a:cubicBezTo>
                    <a:cubicBezTo>
                      <a:pt x="74" y="27"/>
                      <a:pt x="70" y="17"/>
                      <a:pt x="62" y="10"/>
                    </a:cubicBezTo>
                    <a:cubicBezTo>
                      <a:pt x="55" y="3"/>
                      <a:pt x="46" y="0"/>
                      <a:pt x="37" y="0"/>
                    </a:cubicBezTo>
                    <a:cubicBezTo>
                      <a:pt x="36" y="0"/>
                      <a:pt x="35" y="0"/>
                      <a:pt x="34" y="0"/>
                    </a:cubicBezTo>
                    <a:cubicBezTo>
                      <a:pt x="17" y="1"/>
                      <a:pt x="4" y="13"/>
                      <a:pt x="0" y="29"/>
                    </a:cubicBezTo>
                    <a:cubicBezTo>
                      <a:pt x="9" y="25"/>
                      <a:pt x="19" y="22"/>
                      <a:pt x="28" y="23"/>
                    </a:cubicBezTo>
                    <a:close/>
                  </a:path>
                </a:pathLst>
              </a:custGeom>
              <a:solidFill>
                <a:srgbClr val="F7A600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40">
                <a:extLst>
                  <a:ext uri="{FF2B5EF4-FFF2-40B4-BE49-F238E27FC236}">
                    <a16:creationId xmlns:a16="http://schemas.microsoft.com/office/drawing/2014/main" id="{D4A36C9F-A98A-BF48-8B17-997D5BC5B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9" y="868"/>
                <a:ext cx="0" cy="141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41">
                <a:extLst>
                  <a:ext uri="{FF2B5EF4-FFF2-40B4-BE49-F238E27FC236}">
                    <a16:creationId xmlns:a16="http://schemas.microsoft.com/office/drawing/2014/main" id="{E744309D-C123-AFF6-A178-82A2137CA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" y="868"/>
                <a:ext cx="0" cy="141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738D9B3-6C28-B8C0-A7AA-FA2B05CA5A2B}"/>
              </a:ext>
            </a:extLst>
          </p:cNvPr>
          <p:cNvGrpSpPr/>
          <p:nvPr/>
        </p:nvGrpSpPr>
        <p:grpSpPr>
          <a:xfrm>
            <a:off x="6305849" y="2300688"/>
            <a:ext cx="1325135" cy="4160568"/>
            <a:chOff x="6324792" y="2341358"/>
            <a:chExt cx="1325135" cy="4160568"/>
          </a:xfrm>
        </p:grpSpPr>
        <p:sp>
          <p:nvSpPr>
            <p:cNvPr id="165" name="Rectángulo 164">
              <a:extLst>
                <a:ext uri="{FF2B5EF4-FFF2-40B4-BE49-F238E27FC236}">
                  <a16:creationId xmlns:a16="http://schemas.microsoft.com/office/drawing/2014/main" id="{9327E25E-B830-EFCA-8D24-0F8AECC0A700}"/>
                </a:ext>
              </a:extLst>
            </p:cNvPr>
            <p:cNvSpPr/>
            <p:nvPr/>
          </p:nvSpPr>
          <p:spPr>
            <a:xfrm>
              <a:off x="6336493" y="2701451"/>
              <a:ext cx="1272463" cy="3800475"/>
            </a:xfrm>
            <a:prstGeom prst="rect">
              <a:avLst/>
            </a:prstGeom>
            <a:solidFill>
              <a:srgbClr val="4C0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CuadroTexto 59">
              <a:extLst>
                <a:ext uri="{FF2B5EF4-FFF2-40B4-BE49-F238E27FC236}">
                  <a16:creationId xmlns:a16="http://schemas.microsoft.com/office/drawing/2014/main" id="{7F8798CC-5E6A-DDFA-BA83-BB2C9660E52F}"/>
                </a:ext>
              </a:extLst>
            </p:cNvPr>
            <p:cNvSpPr txBox="1"/>
            <p:nvPr/>
          </p:nvSpPr>
          <p:spPr>
            <a:xfrm>
              <a:off x="6324792" y="3986497"/>
              <a:ext cx="13251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20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Recaudación</a:t>
              </a:r>
            </a:p>
            <a:p>
              <a:pPr algn="ctr"/>
              <a:r>
                <a:rPr lang="es-ES" sz="20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Final</a:t>
              </a:r>
              <a:endParaRPr lang="es-AR" sz="2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endParaRPr>
            </a:p>
          </p:txBody>
        </p:sp>
        <p:sp>
          <p:nvSpPr>
            <p:cNvPr id="116" name="CuadroTexto 61">
              <a:extLst>
                <a:ext uri="{FF2B5EF4-FFF2-40B4-BE49-F238E27FC236}">
                  <a16:creationId xmlns:a16="http://schemas.microsoft.com/office/drawing/2014/main" id="{98786DE4-05B0-F162-5A52-C638CA072EED}"/>
                </a:ext>
              </a:extLst>
            </p:cNvPr>
            <p:cNvSpPr txBox="1"/>
            <p:nvPr/>
          </p:nvSpPr>
          <p:spPr>
            <a:xfrm>
              <a:off x="6419784" y="6065570"/>
              <a:ext cx="1189172" cy="338554"/>
            </a:xfrm>
            <a:prstGeom prst="rect">
              <a:avLst/>
            </a:prstGeom>
            <a:noFill/>
            <a:effectLst>
              <a:outerShdw blurRad="50800" dist="38100" dir="2700000" sx="140000" sy="140000" algn="tl" rotWithShape="0">
                <a:prstClr val="black">
                  <a:alpha val="93000"/>
                </a:prstClr>
              </a:outerShdw>
            </a:effectLst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1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↑ </a:t>
              </a:r>
              <a:r>
                <a:rPr lang="es-AR" sz="1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favor</a:t>
              </a:r>
            </a:p>
          </p:txBody>
        </p:sp>
        <p:cxnSp>
          <p:nvCxnSpPr>
            <p:cNvPr id="117" name="Conector: curvado 116">
              <a:extLst>
                <a:ext uri="{FF2B5EF4-FFF2-40B4-BE49-F238E27FC236}">
                  <a16:creationId xmlns:a16="http://schemas.microsoft.com/office/drawing/2014/main" id="{F24D4FA0-2B9B-AD27-7193-F5A622BEA612}"/>
                </a:ext>
              </a:extLst>
            </p:cNvPr>
            <p:cNvCxnSpPr/>
            <p:nvPr/>
          </p:nvCxnSpPr>
          <p:spPr>
            <a:xfrm rot="5400000" flipH="1" flipV="1">
              <a:off x="7238480" y="5839243"/>
              <a:ext cx="277712" cy="269548"/>
            </a:xfrm>
            <a:prstGeom prst="curvedConnector3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8" name="CuadroTexto 56">
              <a:extLst>
                <a:ext uri="{FF2B5EF4-FFF2-40B4-BE49-F238E27FC236}">
                  <a16:creationId xmlns:a16="http://schemas.microsoft.com/office/drawing/2014/main" id="{E85EDDA5-91EA-A3D0-2C40-0F937E31C42F}"/>
                </a:ext>
              </a:extLst>
            </p:cNvPr>
            <p:cNvSpPr txBox="1"/>
            <p:nvPr/>
          </p:nvSpPr>
          <p:spPr>
            <a:xfrm>
              <a:off x="6381425" y="4616693"/>
              <a:ext cx="12546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</a:rPr>
                <a:t>8,491</a:t>
              </a:r>
            </a:p>
            <a:p>
              <a:pPr algn="ctr"/>
              <a:r>
                <a:rPr lang="es-E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SemiCondensed" panose="020B0502040204020203" pitchFamily="34" charset="0"/>
                </a:rPr>
                <a:t>MMARG</a:t>
              </a:r>
              <a:endPara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endParaRPr>
            </a:p>
          </p:txBody>
        </p:sp>
        <p:sp>
          <p:nvSpPr>
            <p:cNvPr id="127" name="Rectángulo 126">
              <a:extLst>
                <a:ext uri="{FF2B5EF4-FFF2-40B4-BE49-F238E27FC236}">
                  <a16:creationId xmlns:a16="http://schemas.microsoft.com/office/drawing/2014/main" id="{E03B282E-BC9D-68CE-83AA-FB9E6FDFFBAC}"/>
                </a:ext>
              </a:extLst>
            </p:cNvPr>
            <p:cNvSpPr/>
            <p:nvPr/>
          </p:nvSpPr>
          <p:spPr>
            <a:xfrm rot="2700000">
              <a:off x="6618131" y="2341358"/>
              <a:ext cx="681780" cy="681780"/>
            </a:xfrm>
            <a:prstGeom prst="rect">
              <a:avLst/>
            </a:prstGeom>
            <a:solidFill>
              <a:srgbClr val="01B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8" name="Group 4">
              <a:extLst>
                <a:ext uri="{FF2B5EF4-FFF2-40B4-BE49-F238E27FC236}">
                  <a16:creationId xmlns:a16="http://schemas.microsoft.com/office/drawing/2014/main" id="{7640C244-D205-17A1-C2C6-B0552C6EC74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785101" y="2429591"/>
              <a:ext cx="447696" cy="489833"/>
              <a:chOff x="1569" y="89"/>
              <a:chExt cx="1105" cy="1209"/>
            </a:xfrm>
          </p:grpSpPr>
          <p:sp>
            <p:nvSpPr>
              <p:cNvPr id="129" name="Freeform 5">
                <a:extLst>
                  <a:ext uri="{FF2B5EF4-FFF2-40B4-BE49-F238E27FC236}">
                    <a16:creationId xmlns:a16="http://schemas.microsoft.com/office/drawing/2014/main" id="{70F3689A-38BB-29C6-592C-555D7E456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6" y="134"/>
                <a:ext cx="128" cy="260"/>
              </a:xfrm>
              <a:custGeom>
                <a:avLst/>
                <a:gdLst>
                  <a:gd name="T0" fmla="*/ 0 w 54"/>
                  <a:gd name="T1" fmla="*/ 82 h 109"/>
                  <a:gd name="T2" fmla="*/ 27 w 54"/>
                  <a:gd name="T3" fmla="*/ 109 h 109"/>
                  <a:gd name="T4" fmla="*/ 54 w 54"/>
                  <a:gd name="T5" fmla="*/ 82 h 109"/>
                  <a:gd name="T6" fmla="*/ 27 w 54"/>
                  <a:gd name="T7" fmla="*/ 54 h 109"/>
                  <a:gd name="T8" fmla="*/ 0 w 54"/>
                  <a:gd name="T9" fmla="*/ 27 h 109"/>
                  <a:gd name="T10" fmla="*/ 27 w 54"/>
                  <a:gd name="T11" fmla="*/ 0 h 109"/>
                  <a:gd name="T12" fmla="*/ 54 w 54"/>
                  <a:gd name="T13" fmla="*/ 2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09">
                    <a:moveTo>
                      <a:pt x="0" y="82"/>
                    </a:moveTo>
                    <a:cubicBezTo>
                      <a:pt x="0" y="97"/>
                      <a:pt x="12" y="109"/>
                      <a:pt x="27" y="109"/>
                    </a:cubicBezTo>
                    <a:cubicBezTo>
                      <a:pt x="42" y="109"/>
                      <a:pt x="54" y="97"/>
                      <a:pt x="54" y="82"/>
                    </a:cubicBezTo>
                    <a:cubicBezTo>
                      <a:pt x="54" y="67"/>
                      <a:pt x="43" y="60"/>
                      <a:pt x="27" y="54"/>
                    </a:cubicBezTo>
                    <a:cubicBezTo>
                      <a:pt x="12" y="50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7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6">
                <a:extLst>
                  <a:ext uri="{FF2B5EF4-FFF2-40B4-BE49-F238E27FC236}">
                    <a16:creationId xmlns:a16="http://schemas.microsoft.com/office/drawing/2014/main" id="{455CE988-264B-6049-B575-16290D8A7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0" y="96"/>
                <a:ext cx="0" cy="38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7">
                <a:extLst>
                  <a:ext uri="{FF2B5EF4-FFF2-40B4-BE49-F238E27FC236}">
                    <a16:creationId xmlns:a16="http://schemas.microsoft.com/office/drawing/2014/main" id="{77D01A6F-7C71-67F5-1C26-F054DF7F0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0" y="394"/>
                <a:ext cx="0" cy="36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8">
                <a:extLst>
                  <a:ext uri="{FF2B5EF4-FFF2-40B4-BE49-F238E27FC236}">
                    <a16:creationId xmlns:a16="http://schemas.microsoft.com/office/drawing/2014/main" id="{2C374B0B-0D0C-1B25-C8DD-32472EA7A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" y="1033"/>
                <a:ext cx="367" cy="265"/>
              </a:xfrm>
              <a:custGeom>
                <a:avLst/>
                <a:gdLst>
                  <a:gd name="T0" fmla="*/ 0 w 154"/>
                  <a:gd name="T1" fmla="*/ 111 h 111"/>
                  <a:gd name="T2" fmla="*/ 0 w 154"/>
                  <a:gd name="T3" fmla="*/ 23 h 111"/>
                  <a:gd name="T4" fmla="*/ 23 w 154"/>
                  <a:gd name="T5" fmla="*/ 0 h 111"/>
                  <a:gd name="T6" fmla="*/ 154 w 154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" h="111">
                    <a:moveTo>
                      <a:pt x="0" y="111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154" y="0"/>
                      <a:pt x="154" y="0"/>
                      <a:pt x="154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9">
                <a:extLst>
                  <a:ext uri="{FF2B5EF4-FFF2-40B4-BE49-F238E27FC236}">
                    <a16:creationId xmlns:a16="http://schemas.microsoft.com/office/drawing/2014/main" id="{CE5A565B-21F7-1E71-FF00-826D76F30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" y="766"/>
                <a:ext cx="370" cy="267"/>
              </a:xfrm>
              <a:custGeom>
                <a:avLst/>
                <a:gdLst>
                  <a:gd name="T0" fmla="*/ 0 w 155"/>
                  <a:gd name="T1" fmla="*/ 112 h 112"/>
                  <a:gd name="T2" fmla="*/ 0 w 155"/>
                  <a:gd name="T3" fmla="*/ 23 h 112"/>
                  <a:gd name="T4" fmla="*/ 23 w 155"/>
                  <a:gd name="T5" fmla="*/ 0 h 112"/>
                  <a:gd name="T6" fmla="*/ 155 w 155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5" h="112">
                    <a:moveTo>
                      <a:pt x="0" y="112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11"/>
                      <a:pt x="11" y="0"/>
                      <a:pt x="23" y="0"/>
                    </a:cubicBezTo>
                    <a:cubicBezTo>
                      <a:pt x="155" y="0"/>
                      <a:pt x="155" y="0"/>
                      <a:pt x="155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0">
                <a:extLst>
                  <a:ext uri="{FF2B5EF4-FFF2-40B4-BE49-F238E27FC236}">
                    <a16:creationId xmlns:a16="http://schemas.microsoft.com/office/drawing/2014/main" id="{40EB79FE-F757-9032-3EA6-6AB4A43F1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502"/>
                <a:ext cx="368" cy="264"/>
              </a:xfrm>
              <a:custGeom>
                <a:avLst/>
                <a:gdLst>
                  <a:gd name="T0" fmla="*/ 0 w 154"/>
                  <a:gd name="T1" fmla="*/ 111 h 111"/>
                  <a:gd name="T2" fmla="*/ 0 w 154"/>
                  <a:gd name="T3" fmla="*/ 23 h 111"/>
                  <a:gd name="T4" fmla="*/ 23 w 154"/>
                  <a:gd name="T5" fmla="*/ 0 h 111"/>
                  <a:gd name="T6" fmla="*/ 154 w 154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" h="111">
                    <a:moveTo>
                      <a:pt x="0" y="111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154" y="0"/>
                      <a:pt x="154" y="0"/>
                      <a:pt x="154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Oval 11">
                <a:extLst>
                  <a:ext uri="{FF2B5EF4-FFF2-40B4-BE49-F238E27FC236}">
                    <a16:creationId xmlns:a16="http://schemas.microsoft.com/office/drawing/2014/main" id="{E4B477CE-3FCC-A3D9-4BDC-46B4B6088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3" y="89"/>
                <a:ext cx="174" cy="174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12">
                <a:extLst>
                  <a:ext uri="{FF2B5EF4-FFF2-40B4-BE49-F238E27FC236}">
                    <a16:creationId xmlns:a16="http://schemas.microsoft.com/office/drawing/2014/main" id="{49BB5758-CB44-F017-75C0-6A1E63065E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3" y="652"/>
                <a:ext cx="0" cy="30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13">
                <a:extLst>
                  <a:ext uri="{FF2B5EF4-FFF2-40B4-BE49-F238E27FC236}">
                    <a16:creationId xmlns:a16="http://schemas.microsoft.com/office/drawing/2014/main" id="{C8BE3063-58C6-2AAB-43A4-A077D4333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69" y="652"/>
                <a:ext cx="0" cy="298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4">
                <a:extLst>
                  <a:ext uri="{FF2B5EF4-FFF2-40B4-BE49-F238E27FC236}">
                    <a16:creationId xmlns:a16="http://schemas.microsoft.com/office/drawing/2014/main" id="{C48B67CA-425C-E4C5-5B89-53299C3E8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" y="397"/>
                <a:ext cx="205" cy="100"/>
              </a:xfrm>
              <a:custGeom>
                <a:avLst/>
                <a:gdLst>
                  <a:gd name="T0" fmla="*/ 0 w 86"/>
                  <a:gd name="T1" fmla="*/ 0 h 42"/>
                  <a:gd name="T2" fmla="*/ 0 w 86"/>
                  <a:gd name="T3" fmla="*/ 15 h 42"/>
                  <a:gd name="T4" fmla="*/ 27 w 86"/>
                  <a:gd name="T5" fmla="*/ 42 h 42"/>
                  <a:gd name="T6" fmla="*/ 86 w 86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42">
                    <a:moveTo>
                      <a:pt x="0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30"/>
                      <a:pt x="12" y="42"/>
                      <a:pt x="27" y="42"/>
                    </a:cubicBezTo>
                    <a:cubicBezTo>
                      <a:pt x="86" y="42"/>
                      <a:pt x="86" y="42"/>
                      <a:pt x="86" y="42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5">
                <a:extLst>
                  <a:ext uri="{FF2B5EF4-FFF2-40B4-BE49-F238E27FC236}">
                    <a16:creationId xmlns:a16="http://schemas.microsoft.com/office/drawing/2014/main" id="{E9E13D59-C724-6F9D-9769-CC3D68D57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9" y="950"/>
                <a:ext cx="179" cy="83"/>
              </a:xfrm>
              <a:custGeom>
                <a:avLst/>
                <a:gdLst>
                  <a:gd name="T0" fmla="*/ 0 w 75"/>
                  <a:gd name="T1" fmla="*/ 35 h 35"/>
                  <a:gd name="T2" fmla="*/ 0 w 75"/>
                  <a:gd name="T3" fmla="*/ 0 h 35"/>
                  <a:gd name="T4" fmla="*/ 40 w 75"/>
                  <a:gd name="T5" fmla="*/ 0 h 35"/>
                  <a:gd name="T6" fmla="*/ 75 w 75"/>
                  <a:gd name="T7" fmla="*/ 35 h 35"/>
                  <a:gd name="T8" fmla="*/ 75 w 75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5">
                    <a:moveTo>
                      <a:pt x="0" y="3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9" y="0"/>
                      <a:pt x="75" y="16"/>
                      <a:pt x="75" y="35"/>
                    </a:cubicBezTo>
                    <a:cubicBezTo>
                      <a:pt x="75" y="35"/>
                      <a:pt x="75" y="35"/>
                      <a:pt x="75" y="35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6">
                <a:extLst>
                  <a:ext uri="{FF2B5EF4-FFF2-40B4-BE49-F238E27FC236}">
                    <a16:creationId xmlns:a16="http://schemas.microsoft.com/office/drawing/2014/main" id="{D225E0DB-CCB1-7D9B-85D3-7AE3DB30F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" y="306"/>
                <a:ext cx="202" cy="346"/>
              </a:xfrm>
              <a:custGeom>
                <a:avLst/>
                <a:gdLst>
                  <a:gd name="T0" fmla="*/ 85 w 85"/>
                  <a:gd name="T1" fmla="*/ 56 h 145"/>
                  <a:gd name="T2" fmla="*/ 85 w 85"/>
                  <a:gd name="T3" fmla="*/ 43 h 145"/>
                  <a:gd name="T4" fmla="*/ 43 w 85"/>
                  <a:gd name="T5" fmla="*/ 0 h 145"/>
                  <a:gd name="T6" fmla="*/ 43 w 85"/>
                  <a:gd name="T7" fmla="*/ 0 h 145"/>
                  <a:gd name="T8" fmla="*/ 43 w 85"/>
                  <a:gd name="T9" fmla="*/ 0 h 145"/>
                  <a:gd name="T10" fmla="*/ 0 w 85"/>
                  <a:gd name="T11" fmla="*/ 43 h 145"/>
                  <a:gd name="T12" fmla="*/ 0 w 85"/>
                  <a:gd name="T13" fmla="*/ 81 h 145"/>
                  <a:gd name="T14" fmla="*/ 17 w 85"/>
                  <a:gd name="T15" fmla="*/ 145 h 145"/>
                  <a:gd name="T16" fmla="*/ 17 w 85"/>
                  <a:gd name="T17" fmla="*/ 145 h 145"/>
                  <a:gd name="T18" fmla="*/ 43 w 85"/>
                  <a:gd name="T19" fmla="*/ 145 h 145"/>
                  <a:gd name="T20" fmla="*/ 69 w 85"/>
                  <a:gd name="T21" fmla="*/ 145 h 145"/>
                  <a:gd name="T22" fmla="*/ 69 w 85"/>
                  <a:gd name="T23" fmla="*/ 145 h 145"/>
                  <a:gd name="T24" fmla="*/ 83 w 85"/>
                  <a:gd name="T25" fmla="*/ 10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145">
                    <a:moveTo>
                      <a:pt x="85" y="56"/>
                    </a:move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19"/>
                      <a:pt x="66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03"/>
                      <a:pt x="6" y="126"/>
                      <a:pt x="17" y="145"/>
                    </a:cubicBezTo>
                    <a:cubicBezTo>
                      <a:pt x="17" y="145"/>
                      <a:pt x="17" y="145"/>
                      <a:pt x="17" y="145"/>
                    </a:cubicBezTo>
                    <a:cubicBezTo>
                      <a:pt x="43" y="145"/>
                      <a:pt x="43" y="145"/>
                      <a:pt x="43" y="145"/>
                    </a:cubicBezTo>
                    <a:cubicBezTo>
                      <a:pt x="69" y="145"/>
                      <a:pt x="69" y="145"/>
                      <a:pt x="69" y="145"/>
                    </a:cubicBezTo>
                    <a:cubicBezTo>
                      <a:pt x="69" y="145"/>
                      <a:pt x="69" y="145"/>
                      <a:pt x="69" y="145"/>
                    </a:cubicBezTo>
                    <a:cubicBezTo>
                      <a:pt x="76" y="132"/>
                      <a:pt x="81" y="119"/>
                      <a:pt x="83" y="104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7">
                <a:extLst>
                  <a:ext uri="{FF2B5EF4-FFF2-40B4-BE49-F238E27FC236}">
                    <a16:creationId xmlns:a16="http://schemas.microsoft.com/office/drawing/2014/main" id="{CE8A2B7F-24F9-BF21-E41B-91EB73A29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" y="836"/>
                <a:ext cx="692" cy="355"/>
              </a:xfrm>
              <a:custGeom>
                <a:avLst/>
                <a:gdLst>
                  <a:gd name="T0" fmla="*/ 141 w 290"/>
                  <a:gd name="T1" fmla="*/ 149 h 149"/>
                  <a:gd name="T2" fmla="*/ 0 w 290"/>
                  <a:gd name="T3" fmla="*/ 149 h 149"/>
                  <a:gd name="T4" fmla="*/ 0 w 290"/>
                  <a:gd name="T5" fmla="*/ 149 h 149"/>
                  <a:gd name="T6" fmla="*/ 20 w 290"/>
                  <a:gd name="T7" fmla="*/ 129 h 149"/>
                  <a:gd name="T8" fmla="*/ 141 w 290"/>
                  <a:gd name="T9" fmla="*/ 129 h 149"/>
                  <a:gd name="T10" fmla="*/ 269 w 290"/>
                  <a:gd name="T11" fmla="*/ 18 h 149"/>
                  <a:gd name="T12" fmla="*/ 290 w 290"/>
                  <a:gd name="T13" fmla="*/ 0 h 149"/>
                  <a:gd name="T14" fmla="*/ 290 w 290"/>
                  <a:gd name="T15" fmla="*/ 0 h 149"/>
                  <a:gd name="T16" fmla="*/ 141 w 290"/>
                  <a:gd name="T17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0" h="149">
                    <a:moveTo>
                      <a:pt x="141" y="149"/>
                    </a:moveTo>
                    <a:cubicBezTo>
                      <a:pt x="0" y="149"/>
                      <a:pt x="0" y="149"/>
                      <a:pt x="0" y="149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138"/>
                      <a:pt x="9" y="129"/>
                      <a:pt x="20" y="129"/>
                    </a:cubicBezTo>
                    <a:cubicBezTo>
                      <a:pt x="141" y="129"/>
                      <a:pt x="141" y="129"/>
                      <a:pt x="141" y="129"/>
                    </a:cubicBezTo>
                    <a:cubicBezTo>
                      <a:pt x="206" y="129"/>
                      <a:pt x="260" y="81"/>
                      <a:pt x="269" y="18"/>
                    </a:cubicBezTo>
                    <a:cubicBezTo>
                      <a:pt x="270" y="7"/>
                      <a:pt x="280" y="0"/>
                      <a:pt x="290" y="0"/>
                    </a:cubicBezTo>
                    <a:cubicBezTo>
                      <a:pt x="290" y="0"/>
                      <a:pt x="290" y="0"/>
                      <a:pt x="290" y="0"/>
                    </a:cubicBezTo>
                    <a:cubicBezTo>
                      <a:pt x="290" y="82"/>
                      <a:pt x="223" y="149"/>
                      <a:pt x="141" y="149"/>
                    </a:cubicBezTo>
                    <a:close/>
                  </a:path>
                </a:pathLst>
              </a:custGeom>
              <a:solidFill>
                <a:srgbClr val="E7205F"/>
              </a:solidFill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8">
                <a:extLst>
                  <a:ext uri="{FF2B5EF4-FFF2-40B4-BE49-F238E27FC236}">
                    <a16:creationId xmlns:a16="http://schemas.microsoft.com/office/drawing/2014/main" id="{9CBEAA18-FA7F-A5F9-97F3-A86CE1CA5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" y="709"/>
                <a:ext cx="754" cy="544"/>
              </a:xfrm>
              <a:custGeom>
                <a:avLst/>
                <a:gdLst>
                  <a:gd name="T0" fmla="*/ 0 w 316"/>
                  <a:gd name="T1" fmla="*/ 228 h 228"/>
                  <a:gd name="T2" fmla="*/ 113 w 316"/>
                  <a:gd name="T3" fmla="*/ 228 h 228"/>
                  <a:gd name="T4" fmla="*/ 141 w 316"/>
                  <a:gd name="T5" fmla="*/ 228 h 228"/>
                  <a:gd name="T6" fmla="*/ 316 w 316"/>
                  <a:gd name="T7" fmla="*/ 53 h 228"/>
                  <a:gd name="T8" fmla="*/ 316 w 316"/>
                  <a:gd name="T9" fmla="*/ 53 h 228"/>
                  <a:gd name="T10" fmla="*/ 316 w 316"/>
                  <a:gd name="T11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6" h="228">
                    <a:moveTo>
                      <a:pt x="0" y="228"/>
                    </a:moveTo>
                    <a:cubicBezTo>
                      <a:pt x="113" y="228"/>
                      <a:pt x="113" y="228"/>
                      <a:pt x="113" y="228"/>
                    </a:cubicBezTo>
                    <a:cubicBezTo>
                      <a:pt x="141" y="228"/>
                      <a:pt x="141" y="228"/>
                      <a:pt x="141" y="228"/>
                    </a:cubicBezTo>
                    <a:cubicBezTo>
                      <a:pt x="238" y="228"/>
                      <a:pt x="316" y="150"/>
                      <a:pt x="316" y="53"/>
                    </a:cubicBezTo>
                    <a:cubicBezTo>
                      <a:pt x="316" y="53"/>
                      <a:pt x="316" y="53"/>
                      <a:pt x="316" y="53"/>
                    </a:cubicBezTo>
                    <a:cubicBezTo>
                      <a:pt x="316" y="0"/>
                      <a:pt x="316" y="0"/>
                      <a:pt x="316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9">
                <a:extLst>
                  <a:ext uri="{FF2B5EF4-FFF2-40B4-BE49-F238E27FC236}">
                    <a16:creationId xmlns:a16="http://schemas.microsoft.com/office/drawing/2014/main" id="{A345A004-0492-7CA8-3A54-75596338B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635"/>
                <a:ext cx="179" cy="91"/>
              </a:xfrm>
              <a:custGeom>
                <a:avLst/>
                <a:gdLst>
                  <a:gd name="T0" fmla="*/ 0 w 179"/>
                  <a:gd name="T1" fmla="*/ 91 h 91"/>
                  <a:gd name="T2" fmla="*/ 93 w 179"/>
                  <a:gd name="T3" fmla="*/ 0 h 91"/>
                  <a:gd name="T4" fmla="*/ 179 w 179"/>
                  <a:gd name="T5" fmla="*/ 8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" h="91">
                    <a:moveTo>
                      <a:pt x="0" y="91"/>
                    </a:moveTo>
                    <a:lnTo>
                      <a:pt x="93" y="0"/>
                    </a:lnTo>
                    <a:lnTo>
                      <a:pt x="179" y="86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6" name="CuadroTexto 165">
              <a:extLst>
                <a:ext uri="{FF2B5EF4-FFF2-40B4-BE49-F238E27FC236}">
                  <a16:creationId xmlns:a16="http://schemas.microsoft.com/office/drawing/2014/main" id="{27D6DD40-034E-6AF8-90C1-4513C3822DFD}"/>
                </a:ext>
              </a:extLst>
            </p:cNvPr>
            <p:cNvSpPr txBox="1"/>
            <p:nvPr/>
          </p:nvSpPr>
          <p:spPr>
            <a:xfrm>
              <a:off x="6501046" y="3146916"/>
              <a:ext cx="9641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</a:rPr>
                <a:t>+ 90%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7" name="CuadroTexto 61">
            <a:extLst>
              <a:ext uri="{FF2B5EF4-FFF2-40B4-BE49-F238E27FC236}">
                <a16:creationId xmlns:a16="http://schemas.microsoft.com/office/drawing/2014/main" id="{00141FD9-B0C4-C8DE-6054-876BF7F48835}"/>
              </a:ext>
            </a:extLst>
          </p:cNvPr>
          <p:cNvSpPr txBox="1"/>
          <p:nvPr/>
        </p:nvSpPr>
        <p:spPr>
          <a:xfrm>
            <a:off x="0" y="6387680"/>
            <a:ext cx="3358492" cy="461665"/>
          </a:xfrm>
          <a:prstGeom prst="rect">
            <a:avLst/>
          </a:prstGeom>
          <a:noFill/>
          <a:effectLst>
            <a:outerShdw blurRad="50800" dist="38100" dir="2700000" sx="140000" sy="140000" algn="tl" rotWithShape="0">
              <a:prstClr val="black">
                <a:alpha val="93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dirty="0"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*Tipo de Cambio: 150 ARG/</a:t>
            </a:r>
            <a:r>
              <a:rPr lang="es-AR" sz="1200" dirty="0" err="1"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usd</a:t>
            </a:r>
            <a:endParaRPr lang="es-AR" sz="1200" dirty="0">
              <a:latin typeface="Calibri Light" panose="020F0302020204030204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  <a:p>
            <a:r>
              <a:rPr lang="es-AR" sz="1200" dirty="0"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Regalías + IIBB: 15% / Precio del crudo: 50 </a:t>
            </a:r>
            <a:r>
              <a:rPr lang="es-AR" sz="1200" dirty="0" err="1"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usd</a:t>
            </a:r>
            <a:r>
              <a:rPr lang="es-AR" sz="1200" dirty="0"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/</a:t>
            </a:r>
            <a:r>
              <a:rPr lang="es-AR" sz="1200" dirty="0" err="1"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bbl</a:t>
            </a:r>
            <a:endParaRPr lang="es-AR" sz="1200" dirty="0">
              <a:latin typeface="Calibri Light" panose="020F0302020204030204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0808B41-1856-E586-8445-BEAB13049F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6930003" y="51493"/>
            <a:ext cx="163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upo 92">
            <a:extLst>
              <a:ext uri="{FF2B5EF4-FFF2-40B4-BE49-F238E27FC236}">
                <a16:creationId xmlns:a16="http://schemas.microsoft.com/office/drawing/2014/main" id="{8C077923-90E4-4041-0511-E4427257405F}"/>
              </a:ext>
            </a:extLst>
          </p:cNvPr>
          <p:cNvGrpSpPr/>
          <p:nvPr/>
        </p:nvGrpSpPr>
        <p:grpSpPr>
          <a:xfrm>
            <a:off x="852699" y="1812639"/>
            <a:ext cx="759820" cy="146589"/>
            <a:chOff x="797647" y="2771856"/>
            <a:chExt cx="759820" cy="146589"/>
          </a:xfrm>
        </p:grpSpPr>
        <p:sp>
          <p:nvSpPr>
            <p:cNvPr id="94" name="Rectángulo 93">
              <a:extLst>
                <a:ext uri="{FF2B5EF4-FFF2-40B4-BE49-F238E27FC236}">
                  <a16:creationId xmlns:a16="http://schemas.microsoft.com/office/drawing/2014/main" id="{797A7CFB-D551-1141-342F-6A303B67EA48}"/>
                </a:ext>
              </a:extLst>
            </p:cNvPr>
            <p:cNvSpPr/>
            <p:nvPr/>
          </p:nvSpPr>
          <p:spPr>
            <a:xfrm rot="2700000">
              <a:off x="797647" y="2771856"/>
              <a:ext cx="133188" cy="133188"/>
            </a:xfrm>
            <a:prstGeom prst="rect">
              <a:avLst/>
            </a:prstGeom>
            <a:solidFill>
              <a:srgbClr val="E72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Rectángulo 94">
              <a:extLst>
                <a:ext uri="{FF2B5EF4-FFF2-40B4-BE49-F238E27FC236}">
                  <a16:creationId xmlns:a16="http://schemas.microsoft.com/office/drawing/2014/main" id="{7E3F0454-1E4C-C071-F87F-814DDA5C2180}"/>
                </a:ext>
              </a:extLst>
            </p:cNvPr>
            <p:cNvSpPr/>
            <p:nvPr/>
          </p:nvSpPr>
          <p:spPr>
            <a:xfrm rot="2700000">
              <a:off x="1000216" y="2778754"/>
              <a:ext cx="133188" cy="133188"/>
            </a:xfrm>
            <a:prstGeom prst="rect">
              <a:avLst/>
            </a:prstGeom>
            <a:solidFill>
              <a:srgbClr val="4C0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Rectángulo 95">
              <a:extLst>
                <a:ext uri="{FF2B5EF4-FFF2-40B4-BE49-F238E27FC236}">
                  <a16:creationId xmlns:a16="http://schemas.microsoft.com/office/drawing/2014/main" id="{1A367AF5-F37C-C56E-7541-28B1B29E37AD}"/>
                </a:ext>
              </a:extLst>
            </p:cNvPr>
            <p:cNvSpPr/>
            <p:nvPr/>
          </p:nvSpPr>
          <p:spPr>
            <a:xfrm rot="2700000">
              <a:off x="1215949" y="2778754"/>
              <a:ext cx="133188" cy="133188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Rectángulo 96">
              <a:extLst>
                <a:ext uri="{FF2B5EF4-FFF2-40B4-BE49-F238E27FC236}">
                  <a16:creationId xmlns:a16="http://schemas.microsoft.com/office/drawing/2014/main" id="{D43F9254-63EB-A5F3-52C8-59DE64C90D47}"/>
                </a:ext>
              </a:extLst>
            </p:cNvPr>
            <p:cNvSpPr/>
            <p:nvPr/>
          </p:nvSpPr>
          <p:spPr>
            <a:xfrm rot="2700000">
              <a:off x="1424279" y="2785257"/>
              <a:ext cx="133188" cy="133188"/>
            </a:xfrm>
            <a:prstGeom prst="rect">
              <a:avLst/>
            </a:prstGeom>
            <a:solidFill>
              <a:srgbClr val="01B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9" name="Título 12">
            <a:extLst>
              <a:ext uri="{FF2B5EF4-FFF2-40B4-BE49-F238E27FC236}">
                <a16:creationId xmlns:a16="http://schemas.microsoft.com/office/drawing/2014/main" id="{BB9EFF0E-0BC8-5398-F016-1FA5DBE1FAFF}"/>
              </a:ext>
            </a:extLst>
          </p:cNvPr>
          <p:cNvSpPr txBox="1">
            <a:spLocks/>
          </p:cNvSpPr>
          <p:nvPr/>
        </p:nvSpPr>
        <p:spPr>
          <a:xfrm>
            <a:off x="740977" y="1127221"/>
            <a:ext cx="9145973" cy="10978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>
                <a:solidFill>
                  <a:srgbClr val="4C0339"/>
                </a:solidFill>
                <a:latin typeface="Lato Black" panose="020F0A02020204030203" pitchFamily="34" charset="0"/>
                <a:ea typeface="MS PGothic" panose="020B0600070205080204" pitchFamily="34" charset="-128"/>
                <a:cs typeface="+mn-cs"/>
              </a:rPr>
              <a:t>RESULTADOS: Impacto en la Actividad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2DCA066-1A9B-EAF4-4E4B-AA997D14F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363" y="2914650"/>
            <a:ext cx="4361444" cy="4283492"/>
          </a:xfrm>
          <a:prstGeom prst="rect">
            <a:avLst/>
          </a:prstGeom>
        </p:spPr>
      </p:pic>
      <p:sp>
        <p:nvSpPr>
          <p:cNvPr id="11" name="Cubo 10">
            <a:extLst>
              <a:ext uri="{FF2B5EF4-FFF2-40B4-BE49-F238E27FC236}">
                <a16:creationId xmlns:a16="http://schemas.microsoft.com/office/drawing/2014/main" id="{7B588A96-7B35-0388-E0CF-1364D1023F6B}"/>
              </a:ext>
            </a:extLst>
          </p:cNvPr>
          <p:cNvSpPr/>
          <p:nvPr/>
        </p:nvSpPr>
        <p:spPr>
          <a:xfrm>
            <a:off x="2464856" y="4581833"/>
            <a:ext cx="657225" cy="135250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29B697A-977F-429F-2899-D16B2FB444C5}"/>
              </a:ext>
            </a:extLst>
          </p:cNvPr>
          <p:cNvSpPr txBox="1"/>
          <p:nvPr/>
        </p:nvSpPr>
        <p:spPr>
          <a:xfrm>
            <a:off x="2311376" y="4149670"/>
            <a:ext cx="9641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C00000"/>
                </a:solidFill>
                <a:latin typeface="+mj-lt"/>
              </a:rPr>
              <a:t>68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CuadroTexto 55">
            <a:extLst>
              <a:ext uri="{FF2B5EF4-FFF2-40B4-BE49-F238E27FC236}">
                <a16:creationId xmlns:a16="http://schemas.microsoft.com/office/drawing/2014/main" id="{9255515B-8CCB-DB65-401D-53DE6E15F916}"/>
              </a:ext>
            </a:extLst>
          </p:cNvPr>
          <p:cNvSpPr txBox="1"/>
          <p:nvPr/>
        </p:nvSpPr>
        <p:spPr>
          <a:xfrm>
            <a:off x="2081737" y="6004001"/>
            <a:ext cx="1423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Perforación</a:t>
            </a:r>
          </a:p>
        </p:txBody>
      </p:sp>
      <p:sp>
        <p:nvSpPr>
          <p:cNvPr id="17" name="CuadroTexto 40">
            <a:extLst>
              <a:ext uri="{FF2B5EF4-FFF2-40B4-BE49-F238E27FC236}">
                <a16:creationId xmlns:a16="http://schemas.microsoft.com/office/drawing/2014/main" id="{39892BDA-98E8-4AB6-8DF6-0B157656D3C2}"/>
              </a:ext>
            </a:extLst>
          </p:cNvPr>
          <p:cNvSpPr txBox="1"/>
          <p:nvPr/>
        </p:nvSpPr>
        <p:spPr>
          <a:xfrm>
            <a:off x="740977" y="1981563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 err="1">
                <a:latin typeface="Lato Black" panose="020F0A02020204030203" pitchFamily="34" charset="0"/>
              </a:rPr>
              <a:t>N°</a:t>
            </a:r>
            <a:r>
              <a:rPr lang="es-CO" b="1" dirty="0">
                <a:latin typeface="Lato Black" panose="020F0A02020204030203" pitchFamily="34" charset="0"/>
              </a:rPr>
              <a:t> Actividades por Tipo</a:t>
            </a:r>
          </a:p>
        </p:txBody>
      </p:sp>
      <p:sp>
        <p:nvSpPr>
          <p:cNvPr id="21" name="Cubo 20">
            <a:extLst>
              <a:ext uri="{FF2B5EF4-FFF2-40B4-BE49-F238E27FC236}">
                <a16:creationId xmlns:a16="http://schemas.microsoft.com/office/drawing/2014/main" id="{8C74FEC7-7BF2-C22C-DF5D-0633ECE4831F}"/>
              </a:ext>
            </a:extLst>
          </p:cNvPr>
          <p:cNvSpPr/>
          <p:nvPr/>
        </p:nvSpPr>
        <p:spPr>
          <a:xfrm>
            <a:off x="3484170" y="3334605"/>
            <a:ext cx="657225" cy="2632928"/>
          </a:xfrm>
          <a:prstGeom prst="cube">
            <a:avLst/>
          </a:prstGeom>
          <a:solidFill>
            <a:srgbClr val="4C033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AAABD05-4F39-F225-C6F1-C3DFDD7EB706}"/>
              </a:ext>
            </a:extLst>
          </p:cNvPr>
          <p:cNvSpPr txBox="1"/>
          <p:nvPr/>
        </p:nvSpPr>
        <p:spPr>
          <a:xfrm>
            <a:off x="3330690" y="2895600"/>
            <a:ext cx="9641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C00000"/>
                </a:solidFill>
                <a:latin typeface="+mj-lt"/>
              </a:rPr>
              <a:t>121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CuadroTexto 55">
            <a:extLst>
              <a:ext uri="{FF2B5EF4-FFF2-40B4-BE49-F238E27FC236}">
                <a16:creationId xmlns:a16="http://schemas.microsoft.com/office/drawing/2014/main" id="{40E123EF-DF6D-29A5-2733-243B144A3AFC}"/>
              </a:ext>
            </a:extLst>
          </p:cNvPr>
          <p:cNvSpPr txBox="1"/>
          <p:nvPr/>
        </p:nvSpPr>
        <p:spPr>
          <a:xfrm>
            <a:off x="3391092" y="6004001"/>
            <a:ext cx="843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W.O.</a:t>
            </a:r>
          </a:p>
        </p:txBody>
      </p:sp>
      <p:sp>
        <p:nvSpPr>
          <p:cNvPr id="24" name="Cubo 23">
            <a:extLst>
              <a:ext uri="{FF2B5EF4-FFF2-40B4-BE49-F238E27FC236}">
                <a16:creationId xmlns:a16="http://schemas.microsoft.com/office/drawing/2014/main" id="{C0C29D3A-8E4B-7A01-DA53-3653D8E11CAD}"/>
              </a:ext>
            </a:extLst>
          </p:cNvPr>
          <p:cNvSpPr/>
          <p:nvPr/>
        </p:nvSpPr>
        <p:spPr>
          <a:xfrm>
            <a:off x="4432598" y="4391333"/>
            <a:ext cx="657225" cy="1543006"/>
          </a:xfrm>
          <a:prstGeom prst="cube">
            <a:avLst/>
          </a:prstGeom>
          <a:solidFill>
            <a:srgbClr val="01B9B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95B5C0D-1B8E-4861-7409-6C8211161BDA}"/>
              </a:ext>
            </a:extLst>
          </p:cNvPr>
          <p:cNvSpPr txBox="1"/>
          <p:nvPr/>
        </p:nvSpPr>
        <p:spPr>
          <a:xfrm>
            <a:off x="4279118" y="3961853"/>
            <a:ext cx="9641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C00000"/>
                </a:solidFill>
                <a:latin typeface="+mj-lt"/>
              </a:rPr>
              <a:t>71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6" name="CuadroTexto 55">
            <a:extLst>
              <a:ext uri="{FF2B5EF4-FFF2-40B4-BE49-F238E27FC236}">
                <a16:creationId xmlns:a16="http://schemas.microsoft.com/office/drawing/2014/main" id="{200D6706-D642-45D4-EA35-8E09665CB607}"/>
              </a:ext>
            </a:extLst>
          </p:cNvPr>
          <p:cNvSpPr txBox="1"/>
          <p:nvPr/>
        </p:nvSpPr>
        <p:spPr>
          <a:xfrm>
            <a:off x="4339520" y="6004001"/>
            <a:ext cx="843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Pulling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7" name="Cubo 26">
            <a:extLst>
              <a:ext uri="{FF2B5EF4-FFF2-40B4-BE49-F238E27FC236}">
                <a16:creationId xmlns:a16="http://schemas.microsoft.com/office/drawing/2014/main" id="{61AC425F-F3F5-298A-8B42-15BE742670AE}"/>
              </a:ext>
            </a:extLst>
          </p:cNvPr>
          <p:cNvSpPr/>
          <p:nvPr/>
        </p:nvSpPr>
        <p:spPr>
          <a:xfrm>
            <a:off x="5395027" y="5315257"/>
            <a:ext cx="657225" cy="619081"/>
          </a:xfrm>
          <a:prstGeom prst="cube">
            <a:avLst/>
          </a:prstGeom>
          <a:solidFill>
            <a:srgbClr val="F7A6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C359489-48A5-CBD3-07E1-C6549687377D}"/>
              </a:ext>
            </a:extLst>
          </p:cNvPr>
          <p:cNvSpPr txBox="1"/>
          <p:nvPr/>
        </p:nvSpPr>
        <p:spPr>
          <a:xfrm>
            <a:off x="5241547" y="4847272"/>
            <a:ext cx="9641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C00000"/>
                </a:solidFill>
                <a:latin typeface="+mj-lt"/>
              </a:rPr>
              <a:t>18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1" name="CuadroTexto 55">
            <a:extLst>
              <a:ext uri="{FF2B5EF4-FFF2-40B4-BE49-F238E27FC236}">
                <a16:creationId xmlns:a16="http://schemas.microsoft.com/office/drawing/2014/main" id="{1F45072E-303A-7352-9340-BDA9E1DE9048}"/>
              </a:ext>
            </a:extLst>
          </p:cNvPr>
          <p:cNvSpPr txBox="1"/>
          <p:nvPr/>
        </p:nvSpPr>
        <p:spPr>
          <a:xfrm>
            <a:off x="5004650" y="6004001"/>
            <a:ext cx="1437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Estimulación</a:t>
            </a:r>
          </a:p>
        </p:txBody>
      </p:sp>
      <p:sp>
        <p:nvSpPr>
          <p:cNvPr id="34" name="Cubo 33">
            <a:extLst>
              <a:ext uri="{FF2B5EF4-FFF2-40B4-BE49-F238E27FC236}">
                <a16:creationId xmlns:a16="http://schemas.microsoft.com/office/drawing/2014/main" id="{60D55687-1F73-F111-EF2B-2727D4209F50}"/>
              </a:ext>
            </a:extLst>
          </p:cNvPr>
          <p:cNvSpPr/>
          <p:nvPr/>
        </p:nvSpPr>
        <p:spPr>
          <a:xfrm>
            <a:off x="6590193" y="4934259"/>
            <a:ext cx="657225" cy="1000079"/>
          </a:xfrm>
          <a:prstGeom prst="cube">
            <a:avLst/>
          </a:prstGeom>
          <a:solidFill>
            <a:srgbClr val="E7205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D78D920-9E42-296B-3859-924E50BFCF71}"/>
              </a:ext>
            </a:extLst>
          </p:cNvPr>
          <p:cNvSpPr txBox="1"/>
          <p:nvPr/>
        </p:nvSpPr>
        <p:spPr>
          <a:xfrm>
            <a:off x="6436713" y="4474031"/>
            <a:ext cx="9641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C00000"/>
                </a:solidFill>
                <a:latin typeface="+mj-lt"/>
              </a:rPr>
              <a:t>36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6" name="CuadroTexto 55">
            <a:extLst>
              <a:ext uri="{FF2B5EF4-FFF2-40B4-BE49-F238E27FC236}">
                <a16:creationId xmlns:a16="http://schemas.microsoft.com/office/drawing/2014/main" id="{A3F8B3A0-3175-B9F3-026D-5AE696233E06}"/>
              </a:ext>
            </a:extLst>
          </p:cNvPr>
          <p:cNvSpPr txBox="1"/>
          <p:nvPr/>
        </p:nvSpPr>
        <p:spPr>
          <a:xfrm>
            <a:off x="6199816" y="6004001"/>
            <a:ext cx="1437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Abandono</a:t>
            </a:r>
          </a:p>
        </p:txBody>
      </p:sp>
      <p:sp>
        <p:nvSpPr>
          <p:cNvPr id="47" name="CuadroTexto 40">
            <a:extLst>
              <a:ext uri="{FF2B5EF4-FFF2-40B4-BE49-F238E27FC236}">
                <a16:creationId xmlns:a16="http://schemas.microsoft.com/office/drawing/2014/main" id="{CE6937B8-4B2A-BC67-61AF-84C0678FE643}"/>
              </a:ext>
            </a:extLst>
          </p:cNvPr>
          <p:cNvSpPr txBox="1"/>
          <p:nvPr/>
        </p:nvSpPr>
        <p:spPr>
          <a:xfrm>
            <a:off x="4967814" y="2360726"/>
            <a:ext cx="2949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>
                <a:latin typeface="Lato Black" panose="020F0A02020204030203" pitchFamily="34" charset="0"/>
              </a:rPr>
              <a:t>Reactivación de toda la Cadena de Valor del Sector</a:t>
            </a:r>
          </a:p>
          <a:p>
            <a:r>
              <a:rPr lang="es-CO" b="1" dirty="0" err="1">
                <a:latin typeface="Lato Black" panose="020F0A02020204030203" pitchFamily="34" charset="0"/>
              </a:rPr>
              <a:t>PyMES</a:t>
            </a:r>
            <a:endParaRPr lang="es-CO" b="1" dirty="0">
              <a:latin typeface="Lato Black" panose="020F0A02020204030203" pitchFamily="34" charset="0"/>
            </a:endParaRPr>
          </a:p>
          <a:p>
            <a:r>
              <a:rPr lang="es-CO" b="1" dirty="0">
                <a:latin typeface="Lato Black" panose="020F0A02020204030203" pitchFamily="34" charset="0"/>
              </a:rPr>
              <a:t>Servicios y Suministro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C59103-2F3C-4DB9-509D-F0051A1ACF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6930003" y="51493"/>
            <a:ext cx="163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53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8FFA01A-9D8A-42E2-93E0-FEDFEFBE00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23" b="11691"/>
          <a:stretch/>
        </p:blipFill>
        <p:spPr>
          <a:xfrm>
            <a:off x="6745953" y="1692203"/>
            <a:ext cx="4432124" cy="491001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B9D587A-05CD-4368-9D05-3A2B3AB42AC4}"/>
              </a:ext>
            </a:extLst>
          </p:cNvPr>
          <p:cNvSpPr txBox="1"/>
          <p:nvPr/>
        </p:nvSpPr>
        <p:spPr>
          <a:xfrm>
            <a:off x="1968994" y="577594"/>
            <a:ext cx="7931281" cy="1323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4000" b="1">
                <a:solidFill>
                  <a:srgbClr val="028693"/>
                </a:solidFill>
                <a:latin typeface="Lato" pitchFamily="34" charset="0"/>
                <a:ea typeface="+mj-ea"/>
                <a:cs typeface="+mj-cs"/>
              </a:defRPr>
            </a:lvl1pPr>
          </a:lstStyle>
          <a:p>
            <a:r>
              <a:rPr lang="es-AR" dirty="0"/>
              <a:t>PROGRAMA GANAR – GANAR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C6E16F-A8E4-0E60-0034-8BF512638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22" y="1705650"/>
            <a:ext cx="4849268" cy="491001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0918B21-B104-D9E7-670D-1CD73ED3C4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6930003" y="51493"/>
            <a:ext cx="163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18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C8D9640-9D91-E68B-EF66-726E3B48D105}"/>
              </a:ext>
            </a:extLst>
          </p:cNvPr>
          <p:cNvSpPr/>
          <p:nvPr/>
        </p:nvSpPr>
        <p:spPr>
          <a:xfrm rot="2700000">
            <a:off x="797936" y="2508329"/>
            <a:ext cx="681780" cy="681780"/>
          </a:xfrm>
          <a:prstGeom prst="rect">
            <a:avLst/>
          </a:prstGeom>
          <a:solidFill>
            <a:srgbClr val="01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984B2B6-AEF5-A3C7-8BD0-2BDC69728BF6}"/>
              </a:ext>
            </a:extLst>
          </p:cNvPr>
          <p:cNvSpPr/>
          <p:nvPr/>
        </p:nvSpPr>
        <p:spPr>
          <a:xfrm rot="2700000">
            <a:off x="797936" y="3638392"/>
            <a:ext cx="681780" cy="681780"/>
          </a:xfrm>
          <a:prstGeom prst="rect">
            <a:avLst/>
          </a:prstGeom>
          <a:solidFill>
            <a:srgbClr val="01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1E048EB-5904-7D2A-BD4E-2A9D77B1C63B}"/>
              </a:ext>
            </a:extLst>
          </p:cNvPr>
          <p:cNvSpPr/>
          <p:nvPr/>
        </p:nvSpPr>
        <p:spPr>
          <a:xfrm rot="2700000">
            <a:off x="797935" y="4755861"/>
            <a:ext cx="681780" cy="681780"/>
          </a:xfrm>
          <a:prstGeom prst="rect">
            <a:avLst/>
          </a:prstGeom>
          <a:solidFill>
            <a:srgbClr val="01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544043A7-E0FA-D69D-2FBD-E3F9E7233B24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907859" y="2599059"/>
            <a:ext cx="461934" cy="547429"/>
            <a:chOff x="14" y="14"/>
            <a:chExt cx="1236" cy="1183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F29B7F-D272-649C-2C70-37E7EA3F8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7"/>
              <a:ext cx="593" cy="482"/>
            </a:xfrm>
            <a:custGeom>
              <a:avLst/>
              <a:gdLst>
                <a:gd name="T0" fmla="*/ 0 w 593"/>
                <a:gd name="T1" fmla="*/ 0 h 482"/>
                <a:gd name="T2" fmla="*/ 593 w 593"/>
                <a:gd name="T3" fmla="*/ 153 h 482"/>
                <a:gd name="T4" fmla="*/ 593 w 593"/>
                <a:gd name="T5" fmla="*/ 241 h 482"/>
                <a:gd name="T6" fmla="*/ 593 w 593"/>
                <a:gd name="T7" fmla="*/ 329 h 482"/>
                <a:gd name="T8" fmla="*/ 0 w 593"/>
                <a:gd name="T9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482">
                  <a:moveTo>
                    <a:pt x="0" y="0"/>
                  </a:moveTo>
                  <a:lnTo>
                    <a:pt x="593" y="153"/>
                  </a:lnTo>
                  <a:lnTo>
                    <a:pt x="593" y="241"/>
                  </a:lnTo>
                  <a:lnTo>
                    <a:pt x="593" y="329"/>
                  </a:lnTo>
                  <a:lnTo>
                    <a:pt x="0" y="482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2E018C7-8304-BCF4-B25B-66A5596A6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" y="14"/>
              <a:ext cx="62" cy="568"/>
            </a:xfrm>
            <a:custGeom>
              <a:avLst/>
              <a:gdLst>
                <a:gd name="T0" fmla="*/ 26 w 26"/>
                <a:gd name="T1" fmla="*/ 119 h 238"/>
                <a:gd name="T2" fmla="*/ 26 w 26"/>
                <a:gd name="T3" fmla="*/ 13 h 238"/>
                <a:gd name="T4" fmla="*/ 13 w 26"/>
                <a:gd name="T5" fmla="*/ 0 h 238"/>
                <a:gd name="T6" fmla="*/ 13 w 26"/>
                <a:gd name="T7" fmla="*/ 0 h 238"/>
                <a:gd name="T8" fmla="*/ 0 w 26"/>
                <a:gd name="T9" fmla="*/ 13 h 238"/>
                <a:gd name="T10" fmla="*/ 0 w 26"/>
                <a:gd name="T11" fmla="*/ 225 h 238"/>
                <a:gd name="T12" fmla="*/ 13 w 26"/>
                <a:gd name="T13" fmla="*/ 238 h 238"/>
                <a:gd name="T14" fmla="*/ 13 w 26"/>
                <a:gd name="T15" fmla="*/ 238 h 238"/>
                <a:gd name="T16" fmla="*/ 26 w 26"/>
                <a:gd name="T17" fmla="*/ 225 h 238"/>
                <a:gd name="T18" fmla="*/ 26 w 26"/>
                <a:gd name="T19" fmla="*/ 18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38">
                  <a:moveTo>
                    <a:pt x="26" y="119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6" y="5"/>
                    <a:pt x="20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3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2"/>
                    <a:pt x="6" y="238"/>
                    <a:pt x="13" y="238"/>
                  </a:cubicBezTo>
                  <a:cubicBezTo>
                    <a:pt x="13" y="238"/>
                    <a:pt x="13" y="238"/>
                    <a:pt x="13" y="238"/>
                  </a:cubicBezTo>
                  <a:cubicBezTo>
                    <a:pt x="20" y="238"/>
                    <a:pt x="26" y="232"/>
                    <a:pt x="26" y="225"/>
                  </a:cubicBezTo>
                  <a:cubicBezTo>
                    <a:pt x="26" y="183"/>
                    <a:pt x="26" y="183"/>
                    <a:pt x="26" y="183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A494796A-EC4E-123D-4D3D-7A46BC4C70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4" y="191"/>
              <a:ext cx="110" cy="19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2D7BF1B3-7BFF-5086-09A8-AD231728CF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4" y="386"/>
              <a:ext cx="110" cy="17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02A4595-1EAE-F657-841A-B0E34F7F0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" y="165"/>
              <a:ext cx="69" cy="264"/>
            </a:xfrm>
            <a:custGeom>
              <a:avLst/>
              <a:gdLst>
                <a:gd name="T0" fmla="*/ 0 w 29"/>
                <a:gd name="T1" fmla="*/ 96 h 111"/>
                <a:gd name="T2" fmla="*/ 15 w 29"/>
                <a:gd name="T3" fmla="*/ 111 h 111"/>
                <a:gd name="T4" fmla="*/ 15 w 29"/>
                <a:gd name="T5" fmla="*/ 111 h 111"/>
                <a:gd name="T6" fmla="*/ 29 w 29"/>
                <a:gd name="T7" fmla="*/ 96 h 111"/>
                <a:gd name="T8" fmla="*/ 29 w 29"/>
                <a:gd name="T9" fmla="*/ 15 h 111"/>
                <a:gd name="T10" fmla="*/ 15 w 29"/>
                <a:gd name="T11" fmla="*/ 0 h 111"/>
                <a:gd name="T12" fmla="*/ 15 w 29"/>
                <a:gd name="T13" fmla="*/ 0 h 111"/>
                <a:gd name="T14" fmla="*/ 0 w 29"/>
                <a:gd name="T15" fmla="*/ 15 h 111"/>
                <a:gd name="T16" fmla="*/ 0 w 29"/>
                <a:gd name="T17" fmla="*/ 3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1">
                  <a:moveTo>
                    <a:pt x="0" y="96"/>
                  </a:moveTo>
                  <a:cubicBezTo>
                    <a:pt x="0" y="105"/>
                    <a:pt x="6" y="111"/>
                    <a:pt x="15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23" y="111"/>
                    <a:pt x="29" y="105"/>
                    <a:pt x="29" y="9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34"/>
                    <a:pt x="0" y="34"/>
                    <a:pt x="0" y="34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56FADCE-8B4F-E381-E752-E3B9BE640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" y="420"/>
              <a:ext cx="210" cy="148"/>
            </a:xfrm>
            <a:custGeom>
              <a:avLst/>
              <a:gdLst>
                <a:gd name="T0" fmla="*/ 88 w 88"/>
                <a:gd name="T1" fmla="*/ 0 h 62"/>
                <a:gd name="T2" fmla="*/ 88 w 88"/>
                <a:gd name="T3" fmla="*/ 47 h 62"/>
                <a:gd name="T4" fmla="*/ 73 w 88"/>
                <a:gd name="T5" fmla="*/ 62 h 62"/>
                <a:gd name="T6" fmla="*/ 15 w 88"/>
                <a:gd name="T7" fmla="*/ 62 h 62"/>
                <a:gd name="T8" fmla="*/ 0 w 88"/>
                <a:gd name="T9" fmla="*/ 47 h 62"/>
                <a:gd name="T10" fmla="*/ 0 w 88"/>
                <a:gd name="T11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62">
                  <a:moveTo>
                    <a:pt x="88" y="0"/>
                  </a:moveTo>
                  <a:cubicBezTo>
                    <a:pt x="88" y="47"/>
                    <a:pt x="88" y="47"/>
                    <a:pt x="88" y="47"/>
                  </a:cubicBezTo>
                  <a:cubicBezTo>
                    <a:pt x="88" y="56"/>
                    <a:pt x="81" y="62"/>
                    <a:pt x="73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7" y="62"/>
                    <a:pt x="0" y="56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B060F7B7-E61A-3174-137E-2C9FC3BFE1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" y="310"/>
              <a:ext cx="169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8E596A6C-0F4D-313D-A150-43387F7BED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8" y="74"/>
              <a:ext cx="119" cy="119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9C04E9D4-6ECA-E11E-F5A1-2AA9507691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" y="420"/>
              <a:ext cx="119" cy="119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D8C3FBF-B560-11D6-03BB-01B7DC80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785"/>
              <a:ext cx="271" cy="107"/>
            </a:xfrm>
            <a:custGeom>
              <a:avLst/>
              <a:gdLst>
                <a:gd name="T0" fmla="*/ 64 w 114"/>
                <a:gd name="T1" fmla="*/ 45 h 45"/>
                <a:gd name="T2" fmla="*/ 23 w 114"/>
                <a:gd name="T3" fmla="*/ 45 h 45"/>
                <a:gd name="T4" fmla="*/ 0 w 114"/>
                <a:gd name="T5" fmla="*/ 23 h 45"/>
                <a:gd name="T6" fmla="*/ 0 w 114"/>
                <a:gd name="T7" fmla="*/ 23 h 45"/>
                <a:gd name="T8" fmla="*/ 23 w 114"/>
                <a:gd name="T9" fmla="*/ 0 h 45"/>
                <a:gd name="T10" fmla="*/ 114 w 114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45">
                  <a:moveTo>
                    <a:pt x="64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F4672581-1AD2-2C76-A9E2-D8E724C5F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47"/>
              <a:ext cx="136" cy="52"/>
            </a:xfrm>
            <a:custGeom>
              <a:avLst/>
              <a:gdLst>
                <a:gd name="T0" fmla="*/ 57 w 57"/>
                <a:gd name="T1" fmla="*/ 22 h 22"/>
                <a:gd name="T2" fmla="*/ 23 w 57"/>
                <a:gd name="T3" fmla="*/ 22 h 22"/>
                <a:gd name="T4" fmla="*/ 0 w 57"/>
                <a:gd name="T5" fmla="*/ 0 h 22"/>
                <a:gd name="T6" fmla="*/ 0 w 5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22">
                  <a:moveTo>
                    <a:pt x="57" y="22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10" y="22"/>
                    <a:pt x="0" y="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B425703-99BE-805F-F2FD-ADBC05731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1052"/>
              <a:ext cx="100" cy="55"/>
            </a:xfrm>
            <a:custGeom>
              <a:avLst/>
              <a:gdLst>
                <a:gd name="T0" fmla="*/ 42 w 42"/>
                <a:gd name="T1" fmla="*/ 23 h 23"/>
                <a:gd name="T2" fmla="*/ 22 w 42"/>
                <a:gd name="T3" fmla="*/ 23 h 23"/>
                <a:gd name="T4" fmla="*/ 0 w 42"/>
                <a:gd name="T5" fmla="*/ 0 h 23"/>
                <a:gd name="T6" fmla="*/ 0 w 42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3">
                  <a:moveTo>
                    <a:pt x="42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10" y="23"/>
                    <a:pt x="0" y="1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E3AEB13-01EC-E9FB-AF11-53BB68939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" y="1123"/>
              <a:ext cx="515" cy="74"/>
            </a:xfrm>
            <a:custGeom>
              <a:avLst/>
              <a:gdLst>
                <a:gd name="T0" fmla="*/ 216 w 216"/>
                <a:gd name="T1" fmla="*/ 1 h 31"/>
                <a:gd name="T2" fmla="*/ 167 w 216"/>
                <a:gd name="T3" fmla="*/ 4 h 31"/>
                <a:gd name="T4" fmla="*/ 144 w 216"/>
                <a:gd name="T5" fmla="*/ 10 h 31"/>
                <a:gd name="T6" fmla="*/ 32 w 216"/>
                <a:gd name="T7" fmla="*/ 31 h 31"/>
                <a:gd name="T8" fmla="*/ 22 w 216"/>
                <a:gd name="T9" fmla="*/ 31 h 31"/>
                <a:gd name="T10" fmla="*/ 0 w 216"/>
                <a:gd name="T11" fmla="*/ 9 h 31"/>
                <a:gd name="T12" fmla="*/ 0 w 216"/>
                <a:gd name="T13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31">
                  <a:moveTo>
                    <a:pt x="216" y="1"/>
                  </a:moveTo>
                  <a:cubicBezTo>
                    <a:pt x="175" y="0"/>
                    <a:pt x="167" y="4"/>
                    <a:pt x="167" y="4"/>
                  </a:cubicBezTo>
                  <a:cubicBezTo>
                    <a:pt x="167" y="4"/>
                    <a:pt x="157" y="6"/>
                    <a:pt x="144" y="10"/>
                  </a:cubicBezTo>
                  <a:cubicBezTo>
                    <a:pt x="103" y="23"/>
                    <a:pt x="75" y="30"/>
                    <a:pt x="3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10" y="31"/>
                    <a:pt x="0" y="21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C26FB4B1-0933-0893-D21D-3A635F813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" y="656"/>
              <a:ext cx="346" cy="150"/>
            </a:xfrm>
            <a:custGeom>
              <a:avLst/>
              <a:gdLst>
                <a:gd name="T0" fmla="*/ 0 w 145"/>
                <a:gd name="T1" fmla="*/ 3 h 63"/>
                <a:gd name="T2" fmla="*/ 7 w 145"/>
                <a:gd name="T3" fmla="*/ 2 h 63"/>
                <a:gd name="T4" fmla="*/ 63 w 145"/>
                <a:gd name="T5" fmla="*/ 16 h 63"/>
                <a:gd name="T6" fmla="*/ 97 w 145"/>
                <a:gd name="T7" fmla="*/ 40 h 63"/>
                <a:gd name="T8" fmla="*/ 145 w 145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63">
                  <a:moveTo>
                    <a:pt x="0" y="3"/>
                  </a:moveTo>
                  <a:cubicBezTo>
                    <a:pt x="2" y="3"/>
                    <a:pt x="5" y="2"/>
                    <a:pt x="7" y="2"/>
                  </a:cubicBezTo>
                  <a:cubicBezTo>
                    <a:pt x="27" y="0"/>
                    <a:pt x="47" y="4"/>
                    <a:pt x="63" y="16"/>
                  </a:cubicBezTo>
                  <a:cubicBezTo>
                    <a:pt x="74" y="23"/>
                    <a:pt x="86" y="31"/>
                    <a:pt x="97" y="40"/>
                  </a:cubicBezTo>
                  <a:cubicBezTo>
                    <a:pt x="97" y="40"/>
                    <a:pt x="119" y="63"/>
                    <a:pt x="145" y="63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9E20C34A-4604-5867-D6D1-1B03BF8ADF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" y="1107"/>
              <a:ext cx="0" cy="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B773B297-DF82-7F7E-718A-AD95B03360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5" y="997"/>
              <a:ext cx="0" cy="5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C02ABB1-7A25-9947-300B-109A28B6B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744"/>
              <a:ext cx="97" cy="444"/>
            </a:xfrm>
            <a:custGeom>
              <a:avLst/>
              <a:gdLst>
                <a:gd name="T0" fmla="*/ 41 w 41"/>
                <a:gd name="T1" fmla="*/ 0 h 186"/>
                <a:gd name="T2" fmla="*/ 13 w 41"/>
                <a:gd name="T3" fmla="*/ 0 h 186"/>
                <a:gd name="T4" fmla="*/ 0 w 41"/>
                <a:gd name="T5" fmla="*/ 13 h 186"/>
                <a:gd name="T6" fmla="*/ 0 w 41"/>
                <a:gd name="T7" fmla="*/ 173 h 186"/>
                <a:gd name="T8" fmla="*/ 13 w 41"/>
                <a:gd name="T9" fmla="*/ 186 h 186"/>
                <a:gd name="T10" fmla="*/ 41 w 41"/>
                <a:gd name="T11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86">
                  <a:moveTo>
                    <a:pt x="4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80"/>
                    <a:pt x="6" y="186"/>
                    <a:pt x="13" y="186"/>
                  </a:cubicBezTo>
                  <a:cubicBezTo>
                    <a:pt x="41" y="186"/>
                    <a:pt x="41" y="186"/>
                    <a:pt x="41" y="186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B4C47D10-51E4-6E82-C940-D175EBC786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9" y="887"/>
              <a:ext cx="0" cy="6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1B780A08-3C1C-D46F-449E-7AA5ACFCD4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3" y="568"/>
              <a:ext cx="0" cy="217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69AE7496-B6FB-7C2B-F008-959543C976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2" y="568"/>
              <a:ext cx="0" cy="217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20073417-2282-C551-6AA4-7EEFF9371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" y="157"/>
              <a:ext cx="379" cy="277"/>
            </a:xfrm>
            <a:custGeom>
              <a:avLst/>
              <a:gdLst>
                <a:gd name="T0" fmla="*/ 159 w 159"/>
                <a:gd name="T1" fmla="*/ 59 h 116"/>
                <a:gd name="T2" fmla="*/ 159 w 159"/>
                <a:gd name="T3" fmla="*/ 40 h 116"/>
                <a:gd name="T4" fmla="*/ 0 w 159"/>
                <a:gd name="T5" fmla="*/ 0 h 116"/>
                <a:gd name="T6" fmla="*/ 4 w 159"/>
                <a:gd name="T7" fmla="*/ 5 h 116"/>
                <a:gd name="T8" fmla="*/ 10 w 159"/>
                <a:gd name="T9" fmla="*/ 116 h 116"/>
                <a:gd name="T10" fmla="*/ 10 w 159"/>
                <a:gd name="T11" fmla="*/ 116 h 116"/>
                <a:gd name="T12" fmla="*/ 159 w 159"/>
                <a:gd name="T13" fmla="*/ 78 h 116"/>
                <a:gd name="T14" fmla="*/ 159 w 159"/>
                <a:gd name="T15" fmla="*/ 5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16">
                  <a:moveTo>
                    <a:pt x="159" y="59"/>
                  </a:moveTo>
                  <a:cubicBezTo>
                    <a:pt x="159" y="40"/>
                    <a:pt x="159" y="40"/>
                    <a:pt x="159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7" y="38"/>
                    <a:pt x="30" y="81"/>
                    <a:pt x="10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59" y="78"/>
                    <a:pt x="159" y="78"/>
                    <a:pt x="159" y="78"/>
                  </a:cubicBezTo>
                  <a:lnTo>
                    <a:pt x="159" y="59"/>
                  </a:lnTo>
                  <a:close/>
                </a:path>
              </a:pathLst>
            </a:custGeom>
            <a:solidFill>
              <a:srgbClr val="E7205F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F3FC7DE4-9919-0BF8-4036-E0E7DEEAE4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6089" y="3785291"/>
            <a:ext cx="525649" cy="438712"/>
            <a:chOff x="19" y="14"/>
            <a:chExt cx="1306" cy="1090"/>
          </a:xfrm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B4D0F999-A2A3-65A9-83E0-D32497BE6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90"/>
              <a:ext cx="1051" cy="635"/>
            </a:xfrm>
            <a:custGeom>
              <a:avLst/>
              <a:gdLst>
                <a:gd name="T0" fmla="*/ 0 w 1051"/>
                <a:gd name="T1" fmla="*/ 232 h 635"/>
                <a:gd name="T2" fmla="*/ 0 w 1051"/>
                <a:gd name="T3" fmla="*/ 0 h 635"/>
                <a:gd name="T4" fmla="*/ 1051 w 1051"/>
                <a:gd name="T5" fmla="*/ 0 h 635"/>
                <a:gd name="T6" fmla="*/ 1051 w 1051"/>
                <a:gd name="T7" fmla="*/ 635 h 635"/>
                <a:gd name="T8" fmla="*/ 371 w 1051"/>
                <a:gd name="T9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1" h="635">
                  <a:moveTo>
                    <a:pt x="0" y="232"/>
                  </a:moveTo>
                  <a:lnTo>
                    <a:pt x="0" y="0"/>
                  </a:lnTo>
                  <a:lnTo>
                    <a:pt x="1051" y="0"/>
                  </a:lnTo>
                  <a:lnTo>
                    <a:pt x="1051" y="635"/>
                  </a:lnTo>
                  <a:lnTo>
                    <a:pt x="371" y="63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2DCF6199-2CDF-ED1E-63D5-51AF53982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" y="14"/>
              <a:ext cx="1151" cy="76"/>
            </a:xfrm>
            <a:custGeom>
              <a:avLst/>
              <a:gdLst>
                <a:gd name="T0" fmla="*/ 467 w 483"/>
                <a:gd name="T1" fmla="*/ 32 h 32"/>
                <a:gd name="T2" fmla="*/ 16 w 483"/>
                <a:gd name="T3" fmla="*/ 32 h 32"/>
                <a:gd name="T4" fmla="*/ 0 w 483"/>
                <a:gd name="T5" fmla="*/ 16 h 32"/>
                <a:gd name="T6" fmla="*/ 0 w 483"/>
                <a:gd name="T7" fmla="*/ 16 h 32"/>
                <a:gd name="T8" fmla="*/ 16 w 483"/>
                <a:gd name="T9" fmla="*/ 0 h 32"/>
                <a:gd name="T10" fmla="*/ 467 w 483"/>
                <a:gd name="T11" fmla="*/ 0 h 32"/>
                <a:gd name="T12" fmla="*/ 483 w 483"/>
                <a:gd name="T13" fmla="*/ 16 h 32"/>
                <a:gd name="T14" fmla="*/ 483 w 483"/>
                <a:gd name="T15" fmla="*/ 16 h 32"/>
                <a:gd name="T16" fmla="*/ 467 w 483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" h="32">
                  <a:moveTo>
                    <a:pt x="467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6" y="0"/>
                    <a:pt x="483" y="7"/>
                    <a:pt x="483" y="16"/>
                  </a:cubicBezTo>
                  <a:cubicBezTo>
                    <a:pt x="483" y="16"/>
                    <a:pt x="483" y="16"/>
                    <a:pt x="483" y="16"/>
                  </a:cubicBezTo>
                  <a:cubicBezTo>
                    <a:pt x="483" y="25"/>
                    <a:pt x="476" y="32"/>
                    <a:pt x="467" y="32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B981A76B-0B5E-815D-9371-2D0DCADDD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" y="393"/>
              <a:ext cx="501" cy="437"/>
            </a:xfrm>
            <a:custGeom>
              <a:avLst/>
              <a:gdLst>
                <a:gd name="T0" fmla="*/ 195 w 210"/>
                <a:gd name="T1" fmla="*/ 0 h 183"/>
                <a:gd name="T2" fmla="*/ 105 w 210"/>
                <a:gd name="T3" fmla="*/ 0 h 183"/>
                <a:gd name="T4" fmla="*/ 15 w 210"/>
                <a:gd name="T5" fmla="*/ 0 h 183"/>
                <a:gd name="T6" fmla="*/ 77 w 210"/>
                <a:gd name="T7" fmla="*/ 183 h 183"/>
                <a:gd name="T8" fmla="*/ 105 w 210"/>
                <a:gd name="T9" fmla="*/ 183 h 183"/>
                <a:gd name="T10" fmla="*/ 133 w 210"/>
                <a:gd name="T11" fmla="*/ 183 h 183"/>
                <a:gd name="T12" fmla="*/ 195 w 210"/>
                <a:gd name="T1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183">
                  <a:moveTo>
                    <a:pt x="195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0" y="104"/>
                    <a:pt x="77" y="183"/>
                  </a:cubicBezTo>
                  <a:cubicBezTo>
                    <a:pt x="105" y="183"/>
                    <a:pt x="105" y="183"/>
                    <a:pt x="105" y="183"/>
                  </a:cubicBezTo>
                  <a:cubicBezTo>
                    <a:pt x="133" y="183"/>
                    <a:pt x="133" y="183"/>
                    <a:pt x="133" y="183"/>
                  </a:cubicBezTo>
                  <a:cubicBezTo>
                    <a:pt x="210" y="104"/>
                    <a:pt x="195" y="0"/>
                    <a:pt x="195" y="0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A071EB0-20DC-3461-6940-55996A57A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" y="484"/>
              <a:ext cx="153" cy="152"/>
            </a:xfrm>
            <a:custGeom>
              <a:avLst/>
              <a:gdLst>
                <a:gd name="T0" fmla="*/ 16 w 64"/>
                <a:gd name="T1" fmla="*/ 0 h 64"/>
                <a:gd name="T2" fmla="*/ 64 w 64"/>
                <a:gd name="T3" fmla="*/ 0 h 64"/>
                <a:gd name="T4" fmla="*/ 0 w 64"/>
                <a:gd name="T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64">
                  <a:moveTo>
                    <a:pt x="16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59" y="64"/>
                    <a:pt x="0" y="64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6388ADF1-74FF-EEAB-F061-D650EB606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484"/>
              <a:ext cx="152" cy="152"/>
            </a:xfrm>
            <a:custGeom>
              <a:avLst/>
              <a:gdLst>
                <a:gd name="T0" fmla="*/ 48 w 64"/>
                <a:gd name="T1" fmla="*/ 0 h 64"/>
                <a:gd name="T2" fmla="*/ 0 w 64"/>
                <a:gd name="T3" fmla="*/ 0 h 64"/>
                <a:gd name="T4" fmla="*/ 64 w 64"/>
                <a:gd name="T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64">
                  <a:moveTo>
                    <a:pt x="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64"/>
                    <a:pt x="64" y="64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E47AE63-50BB-542B-AB59-5F06C52BC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" y="830"/>
              <a:ext cx="93" cy="274"/>
            </a:xfrm>
            <a:custGeom>
              <a:avLst/>
              <a:gdLst>
                <a:gd name="T0" fmla="*/ 1 w 39"/>
                <a:gd name="T1" fmla="*/ 115 h 115"/>
                <a:gd name="T2" fmla="*/ 8 w 39"/>
                <a:gd name="T3" fmla="*/ 90 h 115"/>
                <a:gd name="T4" fmla="*/ 17 w 39"/>
                <a:gd name="T5" fmla="*/ 81 h 115"/>
                <a:gd name="T6" fmla="*/ 37 w 39"/>
                <a:gd name="T7" fmla="*/ 55 h 115"/>
                <a:gd name="T8" fmla="*/ 21 w 39"/>
                <a:gd name="T9" fmla="*/ 19 h 115"/>
                <a:gd name="T10" fmla="*/ 22 w 39"/>
                <a:gd name="T1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15">
                  <a:moveTo>
                    <a:pt x="1" y="115"/>
                  </a:moveTo>
                  <a:cubicBezTo>
                    <a:pt x="1" y="115"/>
                    <a:pt x="0" y="102"/>
                    <a:pt x="8" y="90"/>
                  </a:cubicBezTo>
                  <a:cubicBezTo>
                    <a:pt x="11" y="85"/>
                    <a:pt x="14" y="83"/>
                    <a:pt x="17" y="81"/>
                  </a:cubicBezTo>
                  <a:cubicBezTo>
                    <a:pt x="26" y="75"/>
                    <a:pt x="35" y="66"/>
                    <a:pt x="37" y="55"/>
                  </a:cubicBezTo>
                  <a:cubicBezTo>
                    <a:pt x="39" y="33"/>
                    <a:pt x="21" y="19"/>
                    <a:pt x="21" y="19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7A0F6B0F-E29E-272C-DDEA-257637E8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" y="830"/>
              <a:ext cx="92" cy="274"/>
            </a:xfrm>
            <a:custGeom>
              <a:avLst/>
              <a:gdLst>
                <a:gd name="T0" fmla="*/ 17 w 39"/>
                <a:gd name="T1" fmla="*/ 0 h 115"/>
                <a:gd name="T2" fmla="*/ 18 w 39"/>
                <a:gd name="T3" fmla="*/ 19 h 115"/>
                <a:gd name="T4" fmla="*/ 2 w 39"/>
                <a:gd name="T5" fmla="*/ 55 h 115"/>
                <a:gd name="T6" fmla="*/ 22 w 39"/>
                <a:gd name="T7" fmla="*/ 81 h 115"/>
                <a:gd name="T8" fmla="*/ 31 w 39"/>
                <a:gd name="T9" fmla="*/ 90 h 115"/>
                <a:gd name="T10" fmla="*/ 38 w 39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15">
                  <a:moveTo>
                    <a:pt x="17" y="0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0" y="33"/>
                    <a:pt x="2" y="55"/>
                  </a:cubicBezTo>
                  <a:cubicBezTo>
                    <a:pt x="4" y="66"/>
                    <a:pt x="13" y="75"/>
                    <a:pt x="22" y="81"/>
                  </a:cubicBezTo>
                  <a:cubicBezTo>
                    <a:pt x="25" y="83"/>
                    <a:pt x="28" y="85"/>
                    <a:pt x="31" y="90"/>
                  </a:cubicBezTo>
                  <a:cubicBezTo>
                    <a:pt x="39" y="102"/>
                    <a:pt x="38" y="115"/>
                    <a:pt x="38" y="115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6" name="Line 36">
              <a:extLst>
                <a:ext uri="{FF2B5EF4-FFF2-40B4-BE49-F238E27FC236}">
                  <a16:creationId xmlns:a16="http://schemas.microsoft.com/office/drawing/2014/main" id="{9537D14F-9C60-E02C-05C2-B23B15BE5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" y="1104"/>
              <a:ext cx="334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F8F7817-FEE7-DE69-BB66-52A333529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" y="272"/>
              <a:ext cx="414" cy="264"/>
            </a:xfrm>
            <a:custGeom>
              <a:avLst/>
              <a:gdLst>
                <a:gd name="T0" fmla="*/ 0 w 414"/>
                <a:gd name="T1" fmla="*/ 264 h 264"/>
                <a:gd name="T2" fmla="*/ 169 w 414"/>
                <a:gd name="T3" fmla="*/ 95 h 264"/>
                <a:gd name="T4" fmla="*/ 245 w 414"/>
                <a:gd name="T5" fmla="*/ 169 h 264"/>
                <a:gd name="T6" fmla="*/ 414 w 414"/>
                <a:gd name="T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64">
                  <a:moveTo>
                    <a:pt x="0" y="264"/>
                  </a:moveTo>
                  <a:lnTo>
                    <a:pt x="169" y="95"/>
                  </a:lnTo>
                  <a:lnTo>
                    <a:pt x="245" y="169"/>
                  </a:lnTo>
                  <a:lnTo>
                    <a:pt x="414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51FCBEFB-0C7E-C5E6-B5A9-095F211E3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" y="272"/>
              <a:ext cx="73" cy="73"/>
            </a:xfrm>
            <a:custGeom>
              <a:avLst/>
              <a:gdLst>
                <a:gd name="T0" fmla="*/ 0 w 73"/>
                <a:gd name="T1" fmla="*/ 0 h 73"/>
                <a:gd name="T2" fmla="*/ 73 w 73"/>
                <a:gd name="T3" fmla="*/ 0 h 73"/>
                <a:gd name="T4" fmla="*/ 73 w 73"/>
                <a:gd name="T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73">
                  <a:moveTo>
                    <a:pt x="0" y="0"/>
                  </a:moveTo>
                  <a:lnTo>
                    <a:pt x="73" y="0"/>
                  </a:lnTo>
                  <a:lnTo>
                    <a:pt x="73" y="73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D9002494-B052-782F-C831-7AC1BA57C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450"/>
              <a:ext cx="255" cy="289"/>
            </a:xfrm>
            <a:custGeom>
              <a:avLst/>
              <a:gdLst>
                <a:gd name="T0" fmla="*/ 48 w 107"/>
                <a:gd name="T1" fmla="*/ 43 h 121"/>
                <a:gd name="T2" fmla="*/ 78 w 107"/>
                <a:gd name="T3" fmla="*/ 25 h 121"/>
                <a:gd name="T4" fmla="*/ 107 w 107"/>
                <a:gd name="T5" fmla="*/ 0 h 121"/>
                <a:gd name="T6" fmla="*/ 0 w 107"/>
                <a:gd name="T7" fmla="*/ 0 h 121"/>
                <a:gd name="T8" fmla="*/ 39 w 107"/>
                <a:gd name="T9" fmla="*/ 121 h 121"/>
                <a:gd name="T10" fmla="*/ 40 w 107"/>
                <a:gd name="T11" fmla="*/ 72 h 121"/>
                <a:gd name="T12" fmla="*/ 48 w 107"/>
                <a:gd name="T13" fmla="*/ 4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1">
                  <a:moveTo>
                    <a:pt x="48" y="43"/>
                  </a:moveTo>
                  <a:cubicBezTo>
                    <a:pt x="55" y="33"/>
                    <a:pt x="68" y="31"/>
                    <a:pt x="78" y="25"/>
                  </a:cubicBezTo>
                  <a:cubicBezTo>
                    <a:pt x="90" y="19"/>
                    <a:pt x="99" y="11"/>
                    <a:pt x="10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6" y="76"/>
                    <a:pt x="39" y="121"/>
                  </a:cubicBezTo>
                  <a:cubicBezTo>
                    <a:pt x="40" y="105"/>
                    <a:pt x="40" y="88"/>
                    <a:pt x="40" y="72"/>
                  </a:cubicBezTo>
                  <a:cubicBezTo>
                    <a:pt x="40" y="61"/>
                    <a:pt x="41" y="51"/>
                    <a:pt x="48" y="43"/>
                  </a:cubicBezTo>
                  <a:close/>
                </a:path>
              </a:pathLst>
            </a:custGeom>
            <a:solidFill>
              <a:srgbClr val="E7205F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0" name="Group 42">
            <a:extLst>
              <a:ext uri="{FF2B5EF4-FFF2-40B4-BE49-F238E27FC236}">
                <a16:creationId xmlns:a16="http://schemas.microsoft.com/office/drawing/2014/main" id="{17A364BD-0669-3627-68DB-1AD181CFC2A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1821" y="4876436"/>
            <a:ext cx="494007" cy="510098"/>
            <a:chOff x="13" y="-2"/>
            <a:chExt cx="1228" cy="1268"/>
          </a:xfrm>
        </p:grpSpPr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922B24A4-DA46-BB21-495A-6EFCB4BD3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" y="-2"/>
              <a:ext cx="520" cy="653"/>
            </a:xfrm>
            <a:custGeom>
              <a:avLst/>
              <a:gdLst>
                <a:gd name="T0" fmla="*/ 158 w 218"/>
                <a:gd name="T1" fmla="*/ 274 h 274"/>
                <a:gd name="T2" fmla="*/ 218 w 218"/>
                <a:gd name="T3" fmla="*/ 271 h 274"/>
                <a:gd name="T4" fmla="*/ 196 w 218"/>
                <a:gd name="T5" fmla="*/ 7 h 274"/>
                <a:gd name="T6" fmla="*/ 0 w 218"/>
                <a:gd name="T7" fmla="*/ 7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274">
                  <a:moveTo>
                    <a:pt x="158" y="274"/>
                  </a:moveTo>
                  <a:cubicBezTo>
                    <a:pt x="176" y="272"/>
                    <a:pt x="196" y="271"/>
                    <a:pt x="218" y="271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52" y="0"/>
                    <a:pt x="0" y="78"/>
                    <a:pt x="0" y="78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4B942D3F-E98F-22F4-B4D6-EA074432D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" y="-2"/>
              <a:ext cx="522" cy="653"/>
            </a:xfrm>
            <a:custGeom>
              <a:avLst/>
              <a:gdLst>
                <a:gd name="T0" fmla="*/ 55 w 219"/>
                <a:gd name="T1" fmla="*/ 274 h 274"/>
                <a:gd name="T2" fmla="*/ 0 w 219"/>
                <a:gd name="T3" fmla="*/ 271 h 274"/>
                <a:gd name="T4" fmla="*/ 22 w 219"/>
                <a:gd name="T5" fmla="*/ 7 h 274"/>
                <a:gd name="T6" fmla="*/ 219 w 219"/>
                <a:gd name="T7" fmla="*/ 78 h 274"/>
                <a:gd name="T8" fmla="*/ 219 w 219"/>
                <a:gd name="T9" fmla="*/ 16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74">
                  <a:moveTo>
                    <a:pt x="55" y="274"/>
                  </a:moveTo>
                  <a:cubicBezTo>
                    <a:pt x="38" y="272"/>
                    <a:pt x="20" y="271"/>
                    <a:pt x="0" y="271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66" y="0"/>
                    <a:pt x="219" y="78"/>
                    <a:pt x="219" y="78"/>
                  </a:cubicBezTo>
                  <a:cubicBezTo>
                    <a:pt x="219" y="162"/>
                    <a:pt x="219" y="162"/>
                    <a:pt x="219" y="162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7A456B08-7C71-4A8F-8C67-85C8692A4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" y="83"/>
              <a:ext cx="205" cy="651"/>
            </a:xfrm>
            <a:custGeom>
              <a:avLst/>
              <a:gdLst>
                <a:gd name="T0" fmla="*/ 86 w 86"/>
                <a:gd name="T1" fmla="*/ 271 h 273"/>
                <a:gd name="T2" fmla="*/ 21 w 86"/>
                <a:gd name="T3" fmla="*/ 271 h 273"/>
                <a:gd name="T4" fmla="*/ 1 w 86"/>
                <a:gd name="T5" fmla="*/ 252 h 273"/>
                <a:gd name="T6" fmla="*/ 20 w 86"/>
                <a:gd name="T7" fmla="*/ 17 h 273"/>
                <a:gd name="T8" fmla="*/ 39 w 86"/>
                <a:gd name="T9" fmla="*/ 1 h 273"/>
                <a:gd name="T10" fmla="*/ 58 w 8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3">
                  <a:moveTo>
                    <a:pt x="86" y="271"/>
                  </a:moveTo>
                  <a:cubicBezTo>
                    <a:pt x="58" y="268"/>
                    <a:pt x="36" y="269"/>
                    <a:pt x="21" y="271"/>
                  </a:cubicBezTo>
                  <a:cubicBezTo>
                    <a:pt x="9" y="273"/>
                    <a:pt x="0" y="263"/>
                    <a:pt x="1" y="252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8"/>
                    <a:pt x="29" y="0"/>
                    <a:pt x="39" y="1"/>
                  </a:cubicBezTo>
                  <a:cubicBezTo>
                    <a:pt x="46" y="1"/>
                    <a:pt x="54" y="2"/>
                    <a:pt x="58" y="4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14471921-A982-5663-9456-1BD0E3212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" y="83"/>
              <a:ext cx="215" cy="651"/>
            </a:xfrm>
            <a:custGeom>
              <a:avLst/>
              <a:gdLst>
                <a:gd name="T0" fmla="*/ 32 w 90"/>
                <a:gd name="T1" fmla="*/ 4 h 273"/>
                <a:gd name="T2" fmla="*/ 51 w 90"/>
                <a:gd name="T3" fmla="*/ 1 h 273"/>
                <a:gd name="T4" fmla="*/ 70 w 90"/>
                <a:gd name="T5" fmla="*/ 17 h 273"/>
                <a:gd name="T6" fmla="*/ 89 w 90"/>
                <a:gd name="T7" fmla="*/ 252 h 273"/>
                <a:gd name="T8" fmla="*/ 69 w 90"/>
                <a:gd name="T9" fmla="*/ 271 h 273"/>
                <a:gd name="T10" fmla="*/ 0 w 90"/>
                <a:gd name="T11" fmla="*/ 27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273">
                  <a:moveTo>
                    <a:pt x="32" y="4"/>
                  </a:moveTo>
                  <a:cubicBezTo>
                    <a:pt x="36" y="2"/>
                    <a:pt x="44" y="1"/>
                    <a:pt x="51" y="1"/>
                  </a:cubicBezTo>
                  <a:cubicBezTo>
                    <a:pt x="61" y="0"/>
                    <a:pt x="69" y="8"/>
                    <a:pt x="70" y="17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90" y="263"/>
                    <a:pt x="81" y="273"/>
                    <a:pt x="69" y="271"/>
                  </a:cubicBezTo>
                  <a:cubicBezTo>
                    <a:pt x="53" y="269"/>
                    <a:pt x="30" y="268"/>
                    <a:pt x="0" y="271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5" name="Oval 47">
              <a:extLst>
                <a:ext uri="{FF2B5EF4-FFF2-40B4-BE49-F238E27FC236}">
                  <a16:creationId xmlns:a16="http://schemas.microsoft.com/office/drawing/2014/main" id="{B2DB7763-788A-41DA-96C7-2FE5B60C3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" y="479"/>
              <a:ext cx="624" cy="627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04459580-3B95-3762-8343-DD5B46BFB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827"/>
              <a:ext cx="358" cy="360"/>
            </a:xfrm>
            <a:custGeom>
              <a:avLst/>
              <a:gdLst>
                <a:gd name="T0" fmla="*/ 0 w 150"/>
                <a:gd name="T1" fmla="*/ 151 h 151"/>
                <a:gd name="T2" fmla="*/ 150 w 150"/>
                <a:gd name="T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" h="151">
                  <a:moveTo>
                    <a:pt x="0" y="151"/>
                  </a:moveTo>
                  <a:cubicBezTo>
                    <a:pt x="83" y="151"/>
                    <a:pt x="150" y="83"/>
                    <a:pt x="15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8D58580B-E9F4-FD45-9025-7F6FA1C1E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1051"/>
              <a:ext cx="214" cy="215"/>
            </a:xfrm>
            <a:custGeom>
              <a:avLst/>
              <a:gdLst>
                <a:gd name="T0" fmla="*/ 25 w 90"/>
                <a:gd name="T1" fmla="*/ 0 h 90"/>
                <a:gd name="T2" fmla="*/ 84 w 90"/>
                <a:gd name="T3" fmla="*/ 59 h 90"/>
                <a:gd name="T4" fmla="*/ 84 w 90"/>
                <a:gd name="T5" fmla="*/ 83 h 90"/>
                <a:gd name="T6" fmla="*/ 84 w 90"/>
                <a:gd name="T7" fmla="*/ 83 h 90"/>
                <a:gd name="T8" fmla="*/ 59 w 90"/>
                <a:gd name="T9" fmla="*/ 83 h 90"/>
                <a:gd name="T10" fmla="*/ 0 w 90"/>
                <a:gd name="T11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0">
                  <a:moveTo>
                    <a:pt x="25" y="0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90" y="65"/>
                    <a:pt x="90" y="76"/>
                    <a:pt x="84" y="83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77" y="90"/>
                    <a:pt x="66" y="90"/>
                    <a:pt x="59" y="83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AB8A5B50-6F89-44F6-61BF-F2C7FF7EB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" y="594"/>
              <a:ext cx="227" cy="345"/>
            </a:xfrm>
            <a:custGeom>
              <a:avLst/>
              <a:gdLst>
                <a:gd name="T0" fmla="*/ 0 w 95"/>
                <a:gd name="T1" fmla="*/ 49 h 145"/>
                <a:gd name="T2" fmla="*/ 50 w 95"/>
                <a:gd name="T3" fmla="*/ 2 h 145"/>
                <a:gd name="T4" fmla="*/ 94 w 95"/>
                <a:gd name="T5" fmla="*/ 46 h 145"/>
                <a:gd name="T6" fmla="*/ 81 w 95"/>
                <a:gd name="T7" fmla="*/ 82 h 145"/>
                <a:gd name="T8" fmla="*/ 47 w 95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5">
                  <a:moveTo>
                    <a:pt x="0" y="49"/>
                  </a:moveTo>
                  <a:cubicBezTo>
                    <a:pt x="0" y="22"/>
                    <a:pt x="23" y="0"/>
                    <a:pt x="50" y="2"/>
                  </a:cubicBezTo>
                  <a:cubicBezTo>
                    <a:pt x="74" y="4"/>
                    <a:pt x="93" y="23"/>
                    <a:pt x="94" y="46"/>
                  </a:cubicBezTo>
                  <a:cubicBezTo>
                    <a:pt x="95" y="60"/>
                    <a:pt x="90" y="73"/>
                    <a:pt x="81" y="82"/>
                  </a:cubicBezTo>
                  <a:cubicBezTo>
                    <a:pt x="56" y="108"/>
                    <a:pt x="49" y="109"/>
                    <a:pt x="47" y="145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9" name="Oval 51">
              <a:extLst>
                <a:ext uri="{FF2B5EF4-FFF2-40B4-BE49-F238E27FC236}">
                  <a16:creationId xmlns:a16="http://schemas.microsoft.com/office/drawing/2014/main" id="{8445EB21-F757-14D3-1A9F-E73BDAC3A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" y="987"/>
              <a:ext cx="10" cy="10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60134AAE-3BC5-5748-4621-E114FC95E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" y="72"/>
              <a:ext cx="341" cy="376"/>
            </a:xfrm>
            <a:custGeom>
              <a:avLst/>
              <a:gdLst>
                <a:gd name="T0" fmla="*/ 0 w 143"/>
                <a:gd name="T1" fmla="*/ 158 h 158"/>
                <a:gd name="T2" fmla="*/ 25 w 143"/>
                <a:gd name="T3" fmla="*/ 113 h 158"/>
                <a:gd name="T4" fmla="*/ 140 w 143"/>
                <a:gd name="T5" fmla="*/ 37 h 158"/>
                <a:gd name="T6" fmla="*/ 143 w 143"/>
                <a:gd name="T7" fmla="*/ 37 h 158"/>
                <a:gd name="T8" fmla="*/ 13 w 143"/>
                <a:gd name="T9" fmla="*/ 0 h 158"/>
                <a:gd name="T10" fmla="*/ 0 w 143"/>
                <a:gd name="T1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58">
                  <a:moveTo>
                    <a:pt x="0" y="158"/>
                  </a:moveTo>
                  <a:cubicBezTo>
                    <a:pt x="10" y="143"/>
                    <a:pt x="18" y="128"/>
                    <a:pt x="25" y="113"/>
                  </a:cubicBezTo>
                  <a:cubicBezTo>
                    <a:pt x="46" y="68"/>
                    <a:pt x="90" y="37"/>
                    <a:pt x="140" y="37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19" y="20"/>
                    <a:pt x="78" y="0"/>
                    <a:pt x="13" y="0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rgbClr val="E7205F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AC3F90C5-FD4D-390B-D330-C8A6E8DA4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" y="72"/>
              <a:ext cx="338" cy="376"/>
            </a:xfrm>
            <a:custGeom>
              <a:avLst/>
              <a:gdLst>
                <a:gd name="T0" fmla="*/ 142 w 142"/>
                <a:gd name="T1" fmla="*/ 158 h 158"/>
                <a:gd name="T2" fmla="*/ 117 w 142"/>
                <a:gd name="T3" fmla="*/ 113 h 158"/>
                <a:gd name="T4" fmla="*/ 2 w 142"/>
                <a:gd name="T5" fmla="*/ 37 h 158"/>
                <a:gd name="T6" fmla="*/ 0 w 142"/>
                <a:gd name="T7" fmla="*/ 37 h 158"/>
                <a:gd name="T8" fmla="*/ 129 w 142"/>
                <a:gd name="T9" fmla="*/ 0 h 158"/>
                <a:gd name="T10" fmla="*/ 142 w 142"/>
                <a:gd name="T1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158">
                  <a:moveTo>
                    <a:pt x="142" y="158"/>
                  </a:moveTo>
                  <a:cubicBezTo>
                    <a:pt x="133" y="143"/>
                    <a:pt x="124" y="128"/>
                    <a:pt x="117" y="113"/>
                  </a:cubicBezTo>
                  <a:cubicBezTo>
                    <a:pt x="96" y="68"/>
                    <a:pt x="52" y="37"/>
                    <a:pt x="2" y="37"/>
                  </a:cubicBezTo>
                  <a:cubicBezTo>
                    <a:pt x="1" y="37"/>
                    <a:pt x="0" y="37"/>
                    <a:pt x="0" y="37"/>
                  </a:cubicBezTo>
                  <a:cubicBezTo>
                    <a:pt x="23" y="20"/>
                    <a:pt x="64" y="0"/>
                    <a:pt x="129" y="0"/>
                  </a:cubicBezTo>
                  <a:lnTo>
                    <a:pt x="142" y="158"/>
                  </a:lnTo>
                  <a:close/>
                </a:path>
              </a:pathLst>
            </a:custGeom>
            <a:solidFill>
              <a:srgbClr val="E7205F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52" name="Rectángulo 51">
            <a:extLst>
              <a:ext uri="{FF2B5EF4-FFF2-40B4-BE49-F238E27FC236}">
                <a16:creationId xmlns:a16="http://schemas.microsoft.com/office/drawing/2014/main" id="{1AE97484-7BAC-E5E0-F449-1DB8CBBFF314}"/>
              </a:ext>
            </a:extLst>
          </p:cNvPr>
          <p:cNvSpPr/>
          <p:nvPr/>
        </p:nvSpPr>
        <p:spPr>
          <a:xfrm rot="2700000">
            <a:off x="782055" y="5831376"/>
            <a:ext cx="681780" cy="681780"/>
          </a:xfrm>
          <a:prstGeom prst="rect">
            <a:avLst/>
          </a:prstGeom>
          <a:solidFill>
            <a:srgbClr val="01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3" name="Group 44">
            <a:extLst>
              <a:ext uri="{FF2B5EF4-FFF2-40B4-BE49-F238E27FC236}">
                <a16:creationId xmlns:a16="http://schemas.microsoft.com/office/drawing/2014/main" id="{C6929ABE-765C-845D-E010-0237B8A9C5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9765" y="5947246"/>
            <a:ext cx="466738" cy="463288"/>
            <a:chOff x="15" y="17"/>
            <a:chExt cx="1218" cy="1209"/>
          </a:xfrm>
        </p:grpSpPr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C308428B-4099-D9AA-3C03-70C4C1E2D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" y="735"/>
              <a:ext cx="276" cy="167"/>
            </a:xfrm>
            <a:custGeom>
              <a:avLst/>
              <a:gdLst>
                <a:gd name="T0" fmla="*/ 116 w 116"/>
                <a:gd name="T1" fmla="*/ 70 h 70"/>
                <a:gd name="T2" fmla="*/ 94 w 116"/>
                <a:gd name="T3" fmla="*/ 70 h 70"/>
                <a:gd name="T4" fmla="*/ 6 w 116"/>
                <a:gd name="T5" fmla="*/ 70 h 70"/>
                <a:gd name="T6" fmla="*/ 3 w 116"/>
                <a:gd name="T7" fmla="*/ 63 h 70"/>
                <a:gd name="T8" fmla="*/ 3 w 116"/>
                <a:gd name="T9" fmla="*/ 63 h 70"/>
                <a:gd name="T10" fmla="*/ 28 w 116"/>
                <a:gd name="T11" fmla="*/ 33 h 70"/>
                <a:gd name="T12" fmla="*/ 30 w 116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70">
                  <a:moveTo>
                    <a:pt x="116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1" y="70"/>
                    <a:pt x="0" y="65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7" y="56"/>
                    <a:pt x="26" y="45"/>
                    <a:pt x="28" y="33"/>
                  </a:cubicBezTo>
                  <a:cubicBezTo>
                    <a:pt x="32" y="17"/>
                    <a:pt x="30" y="0"/>
                    <a:pt x="30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5" name="Oval 46">
              <a:extLst>
                <a:ext uri="{FF2B5EF4-FFF2-40B4-BE49-F238E27FC236}">
                  <a16:creationId xmlns:a16="http://schemas.microsoft.com/office/drawing/2014/main" id="{98B1739B-BDB5-B4A6-7ED2-9C5F2C9E2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654"/>
              <a:ext cx="40" cy="38"/>
            </a:xfrm>
            <a:prstGeom prst="ellipse">
              <a:avLst/>
            </a:prstGeom>
            <a:solidFill>
              <a:srgbClr val="35B4C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61079A43-419B-A7BD-C181-CAFB54DC6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" y="608"/>
              <a:ext cx="615" cy="127"/>
            </a:xfrm>
            <a:custGeom>
              <a:avLst/>
              <a:gdLst>
                <a:gd name="T0" fmla="*/ 258 w 258"/>
                <a:gd name="T1" fmla="*/ 53 h 53"/>
                <a:gd name="T2" fmla="*/ 156 w 258"/>
                <a:gd name="T3" fmla="*/ 53 h 53"/>
                <a:gd name="T4" fmla="*/ 22 w 258"/>
                <a:gd name="T5" fmla="*/ 53 h 53"/>
                <a:gd name="T6" fmla="*/ 0 w 258"/>
                <a:gd name="T7" fmla="*/ 32 h 53"/>
                <a:gd name="T8" fmla="*/ 0 w 258"/>
                <a:gd name="T9" fmla="*/ 0 h 53"/>
                <a:gd name="T10" fmla="*/ 85 w 258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53">
                  <a:moveTo>
                    <a:pt x="258" y="53"/>
                  </a:moveTo>
                  <a:cubicBezTo>
                    <a:pt x="156" y="53"/>
                    <a:pt x="156" y="53"/>
                    <a:pt x="156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0" y="53"/>
                    <a:pt x="0" y="44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270186A2-3630-AE80-E0E8-BFAD57F02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" y="17"/>
              <a:ext cx="1051" cy="591"/>
            </a:xfrm>
            <a:custGeom>
              <a:avLst/>
              <a:gdLst>
                <a:gd name="T0" fmla="*/ 316 w 441"/>
                <a:gd name="T1" fmla="*/ 248 h 248"/>
                <a:gd name="T2" fmla="*/ 0 w 441"/>
                <a:gd name="T3" fmla="*/ 248 h 248"/>
                <a:gd name="T4" fmla="*/ 0 w 441"/>
                <a:gd name="T5" fmla="*/ 190 h 248"/>
                <a:gd name="T6" fmla="*/ 0 w 441"/>
                <a:gd name="T7" fmla="*/ 24 h 248"/>
                <a:gd name="T8" fmla="*/ 23 w 441"/>
                <a:gd name="T9" fmla="*/ 0 h 248"/>
                <a:gd name="T10" fmla="*/ 417 w 441"/>
                <a:gd name="T11" fmla="*/ 0 h 248"/>
                <a:gd name="T12" fmla="*/ 441 w 441"/>
                <a:gd name="T13" fmla="*/ 24 h 248"/>
                <a:gd name="T14" fmla="*/ 441 w 441"/>
                <a:gd name="T15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1" h="248">
                  <a:moveTo>
                    <a:pt x="316" y="248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30" y="0"/>
                    <a:pt x="441" y="11"/>
                    <a:pt x="441" y="24"/>
                  </a:cubicBezTo>
                  <a:cubicBezTo>
                    <a:pt x="441" y="124"/>
                    <a:pt x="441" y="124"/>
                    <a:pt x="441" y="124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8BBBBF06-FFD3-CA18-DD8D-2560162F6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41"/>
              <a:ext cx="394" cy="253"/>
            </a:xfrm>
            <a:custGeom>
              <a:avLst/>
              <a:gdLst>
                <a:gd name="T0" fmla="*/ 0 w 394"/>
                <a:gd name="T1" fmla="*/ 253 h 253"/>
                <a:gd name="T2" fmla="*/ 162 w 394"/>
                <a:gd name="T3" fmla="*/ 90 h 253"/>
                <a:gd name="T4" fmla="*/ 232 w 394"/>
                <a:gd name="T5" fmla="*/ 162 h 253"/>
                <a:gd name="T6" fmla="*/ 394 w 394"/>
                <a:gd name="T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4" h="253">
                  <a:moveTo>
                    <a:pt x="0" y="253"/>
                  </a:moveTo>
                  <a:lnTo>
                    <a:pt x="162" y="90"/>
                  </a:lnTo>
                  <a:lnTo>
                    <a:pt x="232" y="162"/>
                  </a:lnTo>
                  <a:lnTo>
                    <a:pt x="394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D2EF00E5-37AA-082A-C5EE-B925AC014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" y="141"/>
              <a:ext cx="70" cy="71"/>
            </a:xfrm>
            <a:custGeom>
              <a:avLst/>
              <a:gdLst>
                <a:gd name="T0" fmla="*/ 0 w 70"/>
                <a:gd name="T1" fmla="*/ 0 h 71"/>
                <a:gd name="T2" fmla="*/ 70 w 70"/>
                <a:gd name="T3" fmla="*/ 0 h 71"/>
                <a:gd name="T4" fmla="*/ 70 w 70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71">
                  <a:moveTo>
                    <a:pt x="0" y="0"/>
                  </a:moveTo>
                  <a:lnTo>
                    <a:pt x="70" y="0"/>
                  </a:lnTo>
                  <a:lnTo>
                    <a:pt x="70" y="71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0" name="Line 51">
              <a:extLst>
                <a:ext uri="{FF2B5EF4-FFF2-40B4-BE49-F238E27FC236}">
                  <a16:creationId xmlns:a16="http://schemas.microsoft.com/office/drawing/2014/main" id="{05843F9F-3717-02FF-F7AD-DAF8BE37D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957"/>
              <a:ext cx="0" cy="269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1" name="Oval 52">
              <a:extLst>
                <a:ext uri="{FF2B5EF4-FFF2-40B4-BE49-F238E27FC236}">
                  <a16:creationId xmlns:a16="http://schemas.microsoft.com/office/drawing/2014/main" id="{111AE604-D741-6E10-7CDA-032CE8CAC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" y="336"/>
              <a:ext cx="305" cy="308"/>
            </a:xfrm>
            <a:prstGeom prst="ellips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A3820384-8A33-8B6C-B8F9-78E977218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" y="737"/>
              <a:ext cx="584" cy="489"/>
            </a:xfrm>
            <a:custGeom>
              <a:avLst/>
              <a:gdLst>
                <a:gd name="T0" fmla="*/ 0 w 245"/>
                <a:gd name="T1" fmla="*/ 205 h 205"/>
                <a:gd name="T2" fmla="*/ 0 w 245"/>
                <a:gd name="T3" fmla="*/ 42 h 205"/>
                <a:gd name="T4" fmla="*/ 42 w 245"/>
                <a:gd name="T5" fmla="*/ 0 h 205"/>
                <a:gd name="T6" fmla="*/ 203 w 245"/>
                <a:gd name="T7" fmla="*/ 0 h 205"/>
                <a:gd name="T8" fmla="*/ 245 w 245"/>
                <a:gd name="T9" fmla="*/ 42 h 205"/>
                <a:gd name="T10" fmla="*/ 245 w 245"/>
                <a:gd name="T1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205">
                  <a:moveTo>
                    <a:pt x="0" y="205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26" y="0"/>
                    <a:pt x="245" y="19"/>
                    <a:pt x="245" y="42"/>
                  </a:cubicBezTo>
                  <a:cubicBezTo>
                    <a:pt x="245" y="205"/>
                    <a:pt x="245" y="205"/>
                    <a:pt x="245" y="205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3" name="Line 54">
              <a:extLst>
                <a:ext uri="{FF2B5EF4-FFF2-40B4-BE49-F238E27FC236}">
                  <a16:creationId xmlns:a16="http://schemas.microsoft.com/office/drawing/2014/main" id="{A45033F7-CFBA-C529-036F-C7F6532840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8" y="957"/>
              <a:ext cx="0" cy="269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4" name="Line 55">
              <a:extLst>
                <a:ext uri="{FF2B5EF4-FFF2-40B4-BE49-F238E27FC236}">
                  <a16:creationId xmlns:a16="http://schemas.microsoft.com/office/drawing/2014/main" id="{A6BE6B23-AD61-4154-01DD-E76E57FC3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" y="160"/>
              <a:ext cx="0" cy="31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45348CF2-3A8D-E407-74AB-900C51436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" y="315"/>
              <a:ext cx="162" cy="157"/>
            </a:xfrm>
            <a:custGeom>
              <a:avLst/>
              <a:gdLst>
                <a:gd name="T0" fmla="*/ 0 w 68"/>
                <a:gd name="T1" fmla="*/ 0 h 66"/>
                <a:gd name="T2" fmla="*/ 35 w 68"/>
                <a:gd name="T3" fmla="*/ 0 h 66"/>
                <a:gd name="T4" fmla="*/ 68 w 68"/>
                <a:gd name="T5" fmla="*/ 33 h 66"/>
                <a:gd name="T6" fmla="*/ 68 w 68"/>
                <a:gd name="T7" fmla="*/ 33 h 66"/>
                <a:gd name="T8" fmla="*/ 35 w 68"/>
                <a:gd name="T9" fmla="*/ 66 h 66"/>
                <a:gd name="T10" fmla="*/ 0 w 68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53" y="0"/>
                    <a:pt x="68" y="15"/>
                    <a:pt x="68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51"/>
                    <a:pt x="53" y="66"/>
                    <a:pt x="35" y="66"/>
                  </a:cubicBezTo>
                  <a:cubicBezTo>
                    <a:pt x="0" y="66"/>
                    <a:pt x="0" y="66"/>
                    <a:pt x="0" y="66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6" name="Line 57">
              <a:extLst>
                <a:ext uri="{FF2B5EF4-FFF2-40B4-BE49-F238E27FC236}">
                  <a16:creationId xmlns:a16="http://schemas.microsoft.com/office/drawing/2014/main" id="{26AF2581-316F-5841-5200-12C7B736D0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" y="160"/>
              <a:ext cx="59" cy="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7" name="Line 58">
              <a:extLst>
                <a:ext uri="{FF2B5EF4-FFF2-40B4-BE49-F238E27FC236}">
                  <a16:creationId xmlns:a16="http://schemas.microsoft.com/office/drawing/2014/main" id="{3A58F879-1D38-73D0-1048-26E37ACA1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" y="100"/>
              <a:ext cx="0" cy="6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8" name="Line 59">
              <a:extLst>
                <a:ext uri="{FF2B5EF4-FFF2-40B4-BE49-F238E27FC236}">
                  <a16:creationId xmlns:a16="http://schemas.microsoft.com/office/drawing/2014/main" id="{C28CB843-A71E-ADF1-1866-A589F18A4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100"/>
              <a:ext cx="0" cy="6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9" name="Line 60">
              <a:extLst>
                <a:ext uri="{FF2B5EF4-FFF2-40B4-BE49-F238E27FC236}">
                  <a16:creationId xmlns:a16="http://schemas.microsoft.com/office/drawing/2014/main" id="{BBC6AB74-4130-2507-3512-3F0AD5A16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" y="472"/>
              <a:ext cx="0" cy="6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0" name="Line 61">
              <a:extLst>
                <a:ext uri="{FF2B5EF4-FFF2-40B4-BE49-F238E27FC236}">
                  <a16:creationId xmlns:a16="http://schemas.microsoft.com/office/drawing/2014/main" id="{EE84871D-5FEA-3D35-DBEA-4E9384AED9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472"/>
              <a:ext cx="0" cy="6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1" name="Line 62">
              <a:extLst>
                <a:ext uri="{FF2B5EF4-FFF2-40B4-BE49-F238E27FC236}">
                  <a16:creationId xmlns:a16="http://schemas.microsoft.com/office/drawing/2014/main" id="{27EDD57D-3564-A4DB-D3E8-1FDDFA53BD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" y="472"/>
              <a:ext cx="59" cy="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2" name="Freeform 63">
              <a:extLst>
                <a:ext uri="{FF2B5EF4-FFF2-40B4-BE49-F238E27FC236}">
                  <a16:creationId xmlns:a16="http://schemas.microsoft.com/office/drawing/2014/main" id="{09FC193D-8773-5926-E3EB-FA0987D45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" y="160"/>
              <a:ext cx="162" cy="155"/>
            </a:xfrm>
            <a:custGeom>
              <a:avLst/>
              <a:gdLst>
                <a:gd name="T0" fmla="*/ 0 w 68"/>
                <a:gd name="T1" fmla="*/ 0 h 65"/>
                <a:gd name="T2" fmla="*/ 35 w 68"/>
                <a:gd name="T3" fmla="*/ 0 h 65"/>
                <a:gd name="T4" fmla="*/ 68 w 68"/>
                <a:gd name="T5" fmla="*/ 33 h 65"/>
                <a:gd name="T6" fmla="*/ 68 w 68"/>
                <a:gd name="T7" fmla="*/ 33 h 65"/>
                <a:gd name="T8" fmla="*/ 35 w 68"/>
                <a:gd name="T9" fmla="*/ 65 h 65"/>
                <a:gd name="T10" fmla="*/ 0 w 68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65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53" y="0"/>
                    <a:pt x="68" y="15"/>
                    <a:pt x="68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51"/>
                    <a:pt x="53" y="65"/>
                    <a:pt x="35" y="65"/>
                  </a:cubicBezTo>
                  <a:cubicBezTo>
                    <a:pt x="0" y="65"/>
                    <a:pt x="0" y="65"/>
                    <a:pt x="0" y="65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3" name="Freeform 64">
              <a:extLst>
                <a:ext uri="{FF2B5EF4-FFF2-40B4-BE49-F238E27FC236}">
                  <a16:creationId xmlns:a16="http://schemas.microsoft.com/office/drawing/2014/main" id="{E833BD7C-89F6-E824-E3EC-315279F00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794"/>
              <a:ext cx="470" cy="155"/>
            </a:xfrm>
            <a:custGeom>
              <a:avLst/>
              <a:gdLst>
                <a:gd name="T0" fmla="*/ 197 w 197"/>
                <a:gd name="T1" fmla="*/ 65 h 65"/>
                <a:gd name="T2" fmla="*/ 197 w 197"/>
                <a:gd name="T3" fmla="*/ 18 h 65"/>
                <a:gd name="T4" fmla="*/ 179 w 197"/>
                <a:gd name="T5" fmla="*/ 0 h 65"/>
                <a:gd name="T6" fmla="*/ 18 w 197"/>
                <a:gd name="T7" fmla="*/ 0 h 65"/>
                <a:gd name="T8" fmla="*/ 0 w 197"/>
                <a:gd name="T9" fmla="*/ 18 h 65"/>
                <a:gd name="T10" fmla="*/ 0 w 197"/>
                <a:gd name="T11" fmla="*/ 65 h 65"/>
                <a:gd name="T12" fmla="*/ 0 w 197"/>
                <a:gd name="T13" fmla="*/ 65 h 65"/>
                <a:gd name="T14" fmla="*/ 63 w 197"/>
                <a:gd name="T15" fmla="*/ 37 h 65"/>
                <a:gd name="T16" fmla="*/ 133 w 197"/>
                <a:gd name="T17" fmla="*/ 37 h 65"/>
                <a:gd name="T18" fmla="*/ 197 w 197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65">
                  <a:moveTo>
                    <a:pt x="197" y="65"/>
                  </a:moveTo>
                  <a:cubicBezTo>
                    <a:pt x="197" y="18"/>
                    <a:pt x="197" y="18"/>
                    <a:pt x="197" y="18"/>
                  </a:cubicBezTo>
                  <a:cubicBezTo>
                    <a:pt x="197" y="8"/>
                    <a:pt x="189" y="0"/>
                    <a:pt x="17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6" y="47"/>
                    <a:pt x="39" y="37"/>
                    <a:pt x="63" y="37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57" y="37"/>
                    <a:pt x="180" y="47"/>
                    <a:pt x="197" y="65"/>
                  </a:cubicBezTo>
                  <a:close/>
                </a:path>
              </a:pathLst>
            </a:custGeom>
            <a:solidFill>
              <a:srgbClr val="E7205F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cxnSp>
        <p:nvCxnSpPr>
          <p:cNvPr id="77" name="Conector recto de flecha 76">
            <a:extLst>
              <a:ext uri="{FF2B5EF4-FFF2-40B4-BE49-F238E27FC236}">
                <a16:creationId xmlns:a16="http://schemas.microsoft.com/office/drawing/2014/main" id="{8EFC6108-64C8-9608-689D-2DAF1D5010E3}"/>
              </a:ext>
            </a:extLst>
          </p:cNvPr>
          <p:cNvCxnSpPr>
            <a:cxnSpLocks/>
          </p:cNvCxnSpPr>
          <p:nvPr/>
        </p:nvCxnSpPr>
        <p:spPr>
          <a:xfrm flipV="1">
            <a:off x="5029278" y="2832107"/>
            <a:ext cx="578223" cy="5024"/>
          </a:xfrm>
          <a:prstGeom prst="straightConnector1">
            <a:avLst/>
          </a:prstGeom>
          <a:ln w="38100">
            <a:solidFill>
              <a:srgbClr val="01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ángulo: esquinas redondeadas 82">
            <a:extLst>
              <a:ext uri="{FF2B5EF4-FFF2-40B4-BE49-F238E27FC236}">
                <a16:creationId xmlns:a16="http://schemas.microsoft.com/office/drawing/2014/main" id="{72F7FF40-4EAF-8163-167E-A3D7E67FC7AC}"/>
              </a:ext>
            </a:extLst>
          </p:cNvPr>
          <p:cNvSpPr/>
          <p:nvPr/>
        </p:nvSpPr>
        <p:spPr>
          <a:xfrm>
            <a:off x="2175242" y="2629799"/>
            <a:ext cx="2520000" cy="432000"/>
          </a:xfrm>
          <a:prstGeom prst="roundRect">
            <a:avLst/>
          </a:prstGeom>
          <a:solidFill>
            <a:srgbClr val="015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INVERSIONES</a:t>
            </a:r>
          </a:p>
        </p:txBody>
      </p:sp>
      <p:sp>
        <p:nvSpPr>
          <p:cNvPr id="84" name="Rectángulo: esquinas redondeadas 83">
            <a:extLst>
              <a:ext uri="{FF2B5EF4-FFF2-40B4-BE49-F238E27FC236}">
                <a16:creationId xmlns:a16="http://schemas.microsoft.com/office/drawing/2014/main" id="{9B889A25-0FA0-B751-010C-3761A90A68B0}"/>
              </a:ext>
            </a:extLst>
          </p:cNvPr>
          <p:cNvSpPr/>
          <p:nvPr/>
        </p:nvSpPr>
        <p:spPr>
          <a:xfrm>
            <a:off x="5979197" y="2629800"/>
            <a:ext cx="2025469" cy="369333"/>
          </a:xfrm>
          <a:prstGeom prst="roundRect">
            <a:avLst/>
          </a:prstGeom>
          <a:solidFill>
            <a:srgbClr val="015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DESARROLLO</a:t>
            </a:r>
          </a:p>
        </p:txBody>
      </p:sp>
      <p:cxnSp>
        <p:nvCxnSpPr>
          <p:cNvPr id="86" name="Conector recto de flecha 85">
            <a:extLst>
              <a:ext uri="{FF2B5EF4-FFF2-40B4-BE49-F238E27FC236}">
                <a16:creationId xmlns:a16="http://schemas.microsoft.com/office/drawing/2014/main" id="{E24852C5-BB99-F07E-5DF2-A287FE37F6DA}"/>
              </a:ext>
            </a:extLst>
          </p:cNvPr>
          <p:cNvCxnSpPr>
            <a:cxnSpLocks/>
          </p:cNvCxnSpPr>
          <p:nvPr/>
        </p:nvCxnSpPr>
        <p:spPr>
          <a:xfrm flipV="1">
            <a:off x="8376362" y="2821264"/>
            <a:ext cx="578223" cy="5024"/>
          </a:xfrm>
          <a:prstGeom prst="straightConnector1">
            <a:avLst/>
          </a:prstGeom>
          <a:ln w="38100">
            <a:solidFill>
              <a:srgbClr val="01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ángulo: esquinas redondeadas 86">
            <a:extLst>
              <a:ext uri="{FF2B5EF4-FFF2-40B4-BE49-F238E27FC236}">
                <a16:creationId xmlns:a16="http://schemas.microsoft.com/office/drawing/2014/main" id="{3BD0C323-37E7-44A1-038F-CE890BEEB522}"/>
              </a:ext>
            </a:extLst>
          </p:cNvPr>
          <p:cNvSpPr/>
          <p:nvPr/>
        </p:nvSpPr>
        <p:spPr>
          <a:xfrm>
            <a:off x="9326281" y="2618957"/>
            <a:ext cx="2025469" cy="369333"/>
          </a:xfrm>
          <a:prstGeom prst="roundRect">
            <a:avLst/>
          </a:prstGeom>
          <a:solidFill>
            <a:srgbClr val="015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PRODUCCIÓN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41575461-69E4-EF39-882F-ED2340B4CA3E}"/>
              </a:ext>
            </a:extLst>
          </p:cNvPr>
          <p:cNvSpPr txBox="1"/>
          <p:nvPr/>
        </p:nvSpPr>
        <p:spPr>
          <a:xfrm>
            <a:off x="1983084" y="873583"/>
            <a:ext cx="841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AR" sz="2800" b="1" dirty="0">
                <a:solidFill>
                  <a:srgbClr val="015E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EVALUACIÓN Y DISEÑO DE INCENTIVOS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F0D8A69D-3722-1901-1357-DF1D999E06D9}"/>
              </a:ext>
            </a:extLst>
          </p:cNvPr>
          <p:cNvSpPr txBox="1"/>
          <p:nvPr/>
        </p:nvSpPr>
        <p:spPr>
          <a:xfrm>
            <a:off x="1714499" y="1498929"/>
            <a:ext cx="8763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Evaluación de un plan de inversión y producción incremental.</a:t>
            </a:r>
          </a:p>
          <a:p>
            <a:pPr algn="ctr"/>
            <a:r>
              <a:rPr lang="es-A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Aumento de alícuota de Regalías vs. Mejora del plan de Inversión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DCA5285-711B-4120-F594-857B2818693D}"/>
              </a:ext>
            </a:extLst>
          </p:cNvPr>
          <p:cNvSpPr/>
          <p:nvPr/>
        </p:nvSpPr>
        <p:spPr>
          <a:xfrm>
            <a:off x="2175241" y="3799528"/>
            <a:ext cx="2520000" cy="432000"/>
          </a:xfrm>
          <a:prstGeom prst="roundRect">
            <a:avLst/>
          </a:prstGeom>
          <a:solidFill>
            <a:srgbClr val="015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ESCENARIOS</a:t>
            </a:r>
          </a:p>
        </p:txBody>
      </p:sp>
      <p:cxnSp>
        <p:nvCxnSpPr>
          <p:cNvPr id="74" name="Conector recto de flecha 73">
            <a:extLst>
              <a:ext uri="{FF2B5EF4-FFF2-40B4-BE49-F238E27FC236}">
                <a16:creationId xmlns:a16="http://schemas.microsoft.com/office/drawing/2014/main" id="{CE0F6E33-8EAC-D1F6-0C3A-FE4EC23890F5}"/>
              </a:ext>
            </a:extLst>
          </p:cNvPr>
          <p:cNvCxnSpPr>
            <a:cxnSpLocks/>
          </p:cNvCxnSpPr>
          <p:nvPr/>
        </p:nvCxnSpPr>
        <p:spPr>
          <a:xfrm flipV="1">
            <a:off x="4923121" y="3657600"/>
            <a:ext cx="820454" cy="303176"/>
          </a:xfrm>
          <a:prstGeom prst="straightConnector1">
            <a:avLst/>
          </a:prstGeom>
          <a:ln w="38100">
            <a:solidFill>
              <a:srgbClr val="01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de flecha 75">
            <a:extLst>
              <a:ext uri="{FF2B5EF4-FFF2-40B4-BE49-F238E27FC236}">
                <a16:creationId xmlns:a16="http://schemas.microsoft.com/office/drawing/2014/main" id="{A8BFB62A-C267-282F-E906-F45BA2D2F6DD}"/>
              </a:ext>
            </a:extLst>
          </p:cNvPr>
          <p:cNvCxnSpPr>
            <a:cxnSpLocks/>
          </p:cNvCxnSpPr>
          <p:nvPr/>
        </p:nvCxnSpPr>
        <p:spPr>
          <a:xfrm>
            <a:off x="4923121" y="4075607"/>
            <a:ext cx="820454" cy="303176"/>
          </a:xfrm>
          <a:prstGeom prst="straightConnector1">
            <a:avLst/>
          </a:prstGeom>
          <a:ln w="38100">
            <a:solidFill>
              <a:srgbClr val="01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uadroTexto 77">
            <a:extLst>
              <a:ext uri="{FF2B5EF4-FFF2-40B4-BE49-F238E27FC236}">
                <a16:creationId xmlns:a16="http://schemas.microsoft.com/office/drawing/2014/main" id="{88F9F499-41EB-7CE9-A008-0DE6F08C7715}"/>
              </a:ext>
            </a:extLst>
          </p:cNvPr>
          <p:cNvSpPr txBox="1"/>
          <p:nvPr/>
        </p:nvSpPr>
        <p:spPr>
          <a:xfrm>
            <a:off x="5979197" y="3415062"/>
            <a:ext cx="276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MAYOR % DE REGALÍAS</a:t>
            </a:r>
          </a:p>
        </p:txBody>
      </p:sp>
      <p:sp>
        <p:nvSpPr>
          <p:cNvPr id="79" name="Es igual a 78">
            <a:extLst>
              <a:ext uri="{FF2B5EF4-FFF2-40B4-BE49-F238E27FC236}">
                <a16:creationId xmlns:a16="http://schemas.microsoft.com/office/drawing/2014/main" id="{523EAA39-76E5-53FF-1E31-8D809FA5981A}"/>
              </a:ext>
            </a:extLst>
          </p:cNvPr>
          <p:cNvSpPr/>
          <p:nvPr/>
        </p:nvSpPr>
        <p:spPr>
          <a:xfrm>
            <a:off x="8665473" y="3510759"/>
            <a:ext cx="300038" cy="177937"/>
          </a:xfrm>
          <a:prstGeom prst="mathEqual">
            <a:avLst>
              <a:gd name="adj1" fmla="val 22729"/>
              <a:gd name="adj2" fmla="val 22345"/>
            </a:avLst>
          </a:prstGeom>
          <a:solidFill>
            <a:srgbClr val="015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820957DC-63EA-CF35-B513-25941E2DB409}"/>
              </a:ext>
            </a:extLst>
          </p:cNvPr>
          <p:cNvSpPr txBox="1"/>
          <p:nvPr/>
        </p:nvSpPr>
        <p:spPr>
          <a:xfrm>
            <a:off x="8978717" y="3415062"/>
            <a:ext cx="319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MENOR % DE INVERSIONES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A3AF0895-D44A-BC18-003F-D21BA9ED1D9D}"/>
              </a:ext>
            </a:extLst>
          </p:cNvPr>
          <p:cNvSpPr txBox="1"/>
          <p:nvPr/>
        </p:nvSpPr>
        <p:spPr>
          <a:xfrm>
            <a:off x="5979197" y="4242365"/>
            <a:ext cx="277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MENOR % DE REGALÍAS</a:t>
            </a:r>
          </a:p>
        </p:txBody>
      </p:sp>
      <p:sp>
        <p:nvSpPr>
          <p:cNvPr id="82" name="Es igual a 81">
            <a:extLst>
              <a:ext uri="{FF2B5EF4-FFF2-40B4-BE49-F238E27FC236}">
                <a16:creationId xmlns:a16="http://schemas.microsoft.com/office/drawing/2014/main" id="{65666634-A603-B3DA-E1B3-C36C7C489CB4}"/>
              </a:ext>
            </a:extLst>
          </p:cNvPr>
          <p:cNvSpPr/>
          <p:nvPr/>
        </p:nvSpPr>
        <p:spPr>
          <a:xfrm>
            <a:off x="8665473" y="4338062"/>
            <a:ext cx="300038" cy="177937"/>
          </a:xfrm>
          <a:prstGeom prst="mathEqual">
            <a:avLst>
              <a:gd name="adj1" fmla="val 22729"/>
              <a:gd name="adj2" fmla="val 22345"/>
            </a:avLst>
          </a:prstGeom>
          <a:solidFill>
            <a:srgbClr val="015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8A021C9B-1D6E-BC77-FC5A-B6D612901FB0}"/>
              </a:ext>
            </a:extLst>
          </p:cNvPr>
          <p:cNvSpPr txBox="1"/>
          <p:nvPr/>
        </p:nvSpPr>
        <p:spPr>
          <a:xfrm>
            <a:off x="8978717" y="4242365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MAYOR % DE INVERSIONES</a:t>
            </a:r>
          </a:p>
        </p:txBody>
      </p:sp>
      <p:sp>
        <p:nvSpPr>
          <p:cNvPr id="90" name="Rectángulo: esquinas redondeadas 89">
            <a:extLst>
              <a:ext uri="{FF2B5EF4-FFF2-40B4-BE49-F238E27FC236}">
                <a16:creationId xmlns:a16="http://schemas.microsoft.com/office/drawing/2014/main" id="{D2379309-4DAD-6A1C-8D87-448EF3CC9303}"/>
              </a:ext>
            </a:extLst>
          </p:cNvPr>
          <p:cNvSpPr/>
          <p:nvPr/>
        </p:nvSpPr>
        <p:spPr>
          <a:xfrm>
            <a:off x="2175241" y="4904962"/>
            <a:ext cx="2520000" cy="432000"/>
          </a:xfrm>
          <a:prstGeom prst="roundRect">
            <a:avLst/>
          </a:prstGeom>
          <a:solidFill>
            <a:srgbClr val="015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RECAUDACIÓN</a:t>
            </a:r>
          </a:p>
        </p:txBody>
      </p:sp>
      <p:cxnSp>
        <p:nvCxnSpPr>
          <p:cNvPr id="91" name="Conector recto de flecha 90">
            <a:extLst>
              <a:ext uri="{FF2B5EF4-FFF2-40B4-BE49-F238E27FC236}">
                <a16:creationId xmlns:a16="http://schemas.microsoft.com/office/drawing/2014/main" id="{4CEEA2E7-2733-AE47-52D4-DD67A375FE83}"/>
              </a:ext>
            </a:extLst>
          </p:cNvPr>
          <p:cNvCxnSpPr>
            <a:cxnSpLocks/>
          </p:cNvCxnSpPr>
          <p:nvPr/>
        </p:nvCxnSpPr>
        <p:spPr>
          <a:xfrm flipV="1">
            <a:off x="5029277" y="5116198"/>
            <a:ext cx="578223" cy="5024"/>
          </a:xfrm>
          <a:prstGeom prst="straightConnector1">
            <a:avLst/>
          </a:prstGeom>
          <a:ln w="38100">
            <a:solidFill>
              <a:srgbClr val="01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Texto 91">
            <a:extLst>
              <a:ext uri="{FF2B5EF4-FFF2-40B4-BE49-F238E27FC236}">
                <a16:creationId xmlns:a16="http://schemas.microsoft.com/office/drawing/2014/main" id="{8643AF69-77A4-93AD-C3C5-D884C3502DC1}"/>
              </a:ext>
            </a:extLst>
          </p:cNvPr>
          <p:cNvSpPr txBox="1"/>
          <p:nvPr/>
        </p:nvSpPr>
        <p:spPr>
          <a:xfrm>
            <a:off x="5978867" y="4806211"/>
            <a:ext cx="6224346" cy="665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Aumenta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gracias al incremental de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producción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asociado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 las inversions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adicionales</a:t>
            </a: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4" name="Rectángulo: esquinas redondeadas 93">
            <a:extLst>
              <a:ext uri="{FF2B5EF4-FFF2-40B4-BE49-F238E27FC236}">
                <a16:creationId xmlns:a16="http://schemas.microsoft.com/office/drawing/2014/main" id="{C184BC06-17E9-703B-C6AF-0357E0E6E1AB}"/>
              </a:ext>
            </a:extLst>
          </p:cNvPr>
          <p:cNvSpPr/>
          <p:nvPr/>
        </p:nvSpPr>
        <p:spPr>
          <a:xfrm>
            <a:off x="2175241" y="5989906"/>
            <a:ext cx="2520000" cy="432000"/>
          </a:xfrm>
          <a:prstGeom prst="roundRect">
            <a:avLst/>
          </a:prstGeom>
          <a:solidFill>
            <a:srgbClr val="015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NIVEL DE ACTIVIDAD</a:t>
            </a:r>
          </a:p>
        </p:txBody>
      </p:sp>
      <p:pic>
        <p:nvPicPr>
          <p:cNvPr id="98" name="Imagen 97">
            <a:extLst>
              <a:ext uri="{FF2B5EF4-FFF2-40B4-BE49-F238E27FC236}">
                <a16:creationId xmlns:a16="http://schemas.microsoft.com/office/drawing/2014/main" id="{D0C19B65-6CC3-9176-4F4F-C69136461B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6930003" y="51493"/>
            <a:ext cx="163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7" grpId="0" animBg="1"/>
      <p:bldP spid="2" grpId="0" animBg="1"/>
      <p:bldP spid="78" grpId="0"/>
      <p:bldP spid="79" grpId="0" animBg="1"/>
      <p:bldP spid="80" grpId="0"/>
      <p:bldP spid="81" grpId="0"/>
      <p:bldP spid="82" grpId="0" animBg="1"/>
      <p:bldP spid="85" grpId="0"/>
      <p:bldP spid="90" grpId="0" animBg="1"/>
      <p:bldP spid="92" grpId="0"/>
      <p:bldP spid="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CuadroTexto 628">
            <a:extLst>
              <a:ext uri="{FF2B5EF4-FFF2-40B4-BE49-F238E27FC236}">
                <a16:creationId xmlns:a16="http://schemas.microsoft.com/office/drawing/2014/main" id="{1C8B7D58-AFB2-4DDE-8137-16E445DBD3EB}"/>
              </a:ext>
            </a:extLst>
          </p:cNvPr>
          <p:cNvSpPr txBox="1"/>
          <p:nvPr/>
        </p:nvSpPr>
        <p:spPr>
          <a:xfrm>
            <a:off x="1695847" y="3072796"/>
            <a:ext cx="8800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AR" sz="4800" b="1" dirty="0">
                <a:solidFill>
                  <a:srgbClr val="015E63"/>
                </a:solidFill>
                <a:latin typeface="Lato" pitchFamily="34" charset="0"/>
                <a:ea typeface="+mj-ea"/>
                <a:cs typeface="+mj-cs"/>
              </a:rPr>
              <a:t>BRAINSTORMING INCENTIVOS A LA INDUSTRIA</a:t>
            </a:r>
          </a:p>
        </p:txBody>
      </p:sp>
      <p:pic>
        <p:nvPicPr>
          <p:cNvPr id="3" name="Gráfico 2" descr="Bombilla">
            <a:extLst>
              <a:ext uri="{FF2B5EF4-FFF2-40B4-BE49-F238E27FC236}">
                <a16:creationId xmlns:a16="http://schemas.microsoft.com/office/drawing/2014/main" id="{C5123EBA-9C11-A9E3-FFEE-E6F9839E8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42503" y="962025"/>
            <a:ext cx="2038350" cy="2038350"/>
          </a:xfrm>
          <a:prstGeom prst="rect">
            <a:avLst/>
          </a:prstGeom>
        </p:spPr>
      </p:pic>
      <p:pic>
        <p:nvPicPr>
          <p:cNvPr id="5" name="Gráfico 4" descr="Lluvia de ideas de grupo">
            <a:extLst>
              <a:ext uri="{FF2B5EF4-FFF2-40B4-BE49-F238E27FC236}">
                <a16:creationId xmlns:a16="http://schemas.microsoft.com/office/drawing/2014/main" id="{4A5D5EEC-C60B-FD19-5675-35F845960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67900" y="4703385"/>
            <a:ext cx="2324100" cy="2324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C51846E-628A-3EEE-1965-1425197BC3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6930003" y="51493"/>
            <a:ext cx="163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stanislao Schilardi (@EstaSchilardi) | Twitter">
            <a:extLst>
              <a:ext uri="{FF2B5EF4-FFF2-40B4-BE49-F238E27FC236}">
                <a16:creationId xmlns:a16="http://schemas.microsoft.com/office/drawing/2014/main" id="{418209C0-D6D6-4597-807F-A2C45BFED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8" b="8650"/>
          <a:stretch/>
        </p:blipFill>
        <p:spPr bwMode="auto">
          <a:xfrm>
            <a:off x="0" y="0"/>
            <a:ext cx="12196482" cy="51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6E390106-A8E6-421C-8C94-1D317F7914F5}"/>
              </a:ext>
            </a:extLst>
          </p:cNvPr>
          <p:cNvSpPr/>
          <p:nvPr/>
        </p:nvSpPr>
        <p:spPr>
          <a:xfrm rot="8100000">
            <a:off x="2642992" y="-327370"/>
            <a:ext cx="6790814" cy="6960548"/>
          </a:xfrm>
          <a:custGeom>
            <a:avLst/>
            <a:gdLst>
              <a:gd name="connsiteX0" fmla="*/ 2469890 w 9558995"/>
              <a:gd name="connsiteY0" fmla="*/ 4339013 h 9797918"/>
              <a:gd name="connsiteX1" fmla="*/ 2471158 w 9558995"/>
              <a:gd name="connsiteY1" fmla="*/ 2472579 h 9797918"/>
              <a:gd name="connsiteX2" fmla="*/ 2473073 w 9558995"/>
              <a:gd name="connsiteY2" fmla="*/ 2472579 h 9797918"/>
              <a:gd name="connsiteX3" fmla="*/ 2473074 w 9558995"/>
              <a:gd name="connsiteY3" fmla="*/ 2469889 h 9797918"/>
              <a:gd name="connsiteX4" fmla="*/ 4339506 w 9558995"/>
              <a:gd name="connsiteY4" fmla="*/ 2469889 h 9797918"/>
              <a:gd name="connsiteX5" fmla="*/ 4339506 w 9558995"/>
              <a:gd name="connsiteY5" fmla="*/ 3195723 h 9797918"/>
              <a:gd name="connsiteX6" fmla="*/ 3196501 w 9558995"/>
              <a:gd name="connsiteY6" fmla="*/ 3195723 h 9797918"/>
              <a:gd name="connsiteX7" fmla="*/ 3195724 w 9558995"/>
              <a:gd name="connsiteY7" fmla="*/ 4339505 h 9797918"/>
              <a:gd name="connsiteX8" fmla="*/ 5219488 w 9558995"/>
              <a:gd name="connsiteY8" fmla="*/ 7328029 h 9797918"/>
              <a:gd name="connsiteX9" fmla="*/ 5219489 w 9558995"/>
              <a:gd name="connsiteY9" fmla="*/ 6602195 h 9797918"/>
              <a:gd name="connsiteX10" fmla="*/ 6362493 w 9558995"/>
              <a:gd name="connsiteY10" fmla="*/ 6602195 h 9797918"/>
              <a:gd name="connsiteX11" fmla="*/ 6363271 w 9558995"/>
              <a:gd name="connsiteY11" fmla="*/ 5458413 h 9797918"/>
              <a:gd name="connsiteX12" fmla="*/ 7089105 w 9558995"/>
              <a:gd name="connsiteY12" fmla="*/ 5458905 h 9797918"/>
              <a:gd name="connsiteX13" fmla="*/ 7087837 w 9558995"/>
              <a:gd name="connsiteY13" fmla="*/ 7325338 h 9797918"/>
              <a:gd name="connsiteX14" fmla="*/ 7085922 w 9558995"/>
              <a:gd name="connsiteY14" fmla="*/ 7325338 h 9797918"/>
              <a:gd name="connsiteX15" fmla="*/ 7085922 w 9558995"/>
              <a:gd name="connsiteY15" fmla="*/ 7328029 h 9797918"/>
              <a:gd name="connsiteX16" fmla="*/ 0 w 9558995"/>
              <a:gd name="connsiteY16" fmla="*/ 4795638 h 9797918"/>
              <a:gd name="connsiteX17" fmla="*/ 3253 w 9558995"/>
              <a:gd name="connsiteY17" fmla="*/ 6905 h 9797918"/>
              <a:gd name="connsiteX18" fmla="*/ 8167 w 9558995"/>
              <a:gd name="connsiteY18" fmla="*/ 6907 h 9797918"/>
              <a:gd name="connsiteX19" fmla="*/ 8167 w 9558995"/>
              <a:gd name="connsiteY19" fmla="*/ 0 h 9797918"/>
              <a:gd name="connsiteX20" fmla="*/ 4796903 w 9558995"/>
              <a:gd name="connsiteY20" fmla="*/ 1 h 9797918"/>
              <a:gd name="connsiteX21" fmla="*/ 4796903 w 9558995"/>
              <a:gd name="connsiteY21" fmla="*/ 1862287 h 9797918"/>
              <a:gd name="connsiteX22" fmla="*/ 4445899 w 9558995"/>
              <a:gd name="connsiteY22" fmla="*/ 1862285 h 9797918"/>
              <a:gd name="connsiteX23" fmla="*/ 4445899 w 9558995"/>
              <a:gd name="connsiteY23" fmla="*/ 2358405 h 9797918"/>
              <a:gd name="connsiteX24" fmla="*/ 2365641 w 9558995"/>
              <a:gd name="connsiteY24" fmla="*/ 2358404 h 9797918"/>
              <a:gd name="connsiteX25" fmla="*/ 2364227 w 9558995"/>
              <a:gd name="connsiteY25" fmla="*/ 4440074 h 9797918"/>
              <a:gd name="connsiteX26" fmla="*/ 1862526 w 9558995"/>
              <a:gd name="connsiteY26" fmla="*/ 4439733 h 9797918"/>
              <a:gd name="connsiteX27" fmla="*/ 1862284 w 9558995"/>
              <a:gd name="connsiteY27" fmla="*/ 4796903 h 9797918"/>
              <a:gd name="connsiteX28" fmla="*/ 4762092 w 9558995"/>
              <a:gd name="connsiteY28" fmla="*/ 9797918 h 9797918"/>
              <a:gd name="connsiteX29" fmla="*/ 4762092 w 9558995"/>
              <a:gd name="connsiteY29" fmla="*/ 7935631 h 9797918"/>
              <a:gd name="connsiteX30" fmla="*/ 5113096 w 9558995"/>
              <a:gd name="connsiteY30" fmla="*/ 7935632 h 9797918"/>
              <a:gd name="connsiteX31" fmla="*/ 5113096 w 9558995"/>
              <a:gd name="connsiteY31" fmla="*/ 7439513 h 9797918"/>
              <a:gd name="connsiteX32" fmla="*/ 7193354 w 9558995"/>
              <a:gd name="connsiteY32" fmla="*/ 7439514 h 9797918"/>
              <a:gd name="connsiteX33" fmla="*/ 7194768 w 9558995"/>
              <a:gd name="connsiteY33" fmla="*/ 5357844 h 9797918"/>
              <a:gd name="connsiteX34" fmla="*/ 7696469 w 9558995"/>
              <a:gd name="connsiteY34" fmla="*/ 5358185 h 9797918"/>
              <a:gd name="connsiteX35" fmla="*/ 7696711 w 9558995"/>
              <a:gd name="connsiteY35" fmla="*/ 5001015 h 9797918"/>
              <a:gd name="connsiteX36" fmla="*/ 9558995 w 9558995"/>
              <a:gd name="connsiteY36" fmla="*/ 5002280 h 9797918"/>
              <a:gd name="connsiteX37" fmla="*/ 9555742 w 9558995"/>
              <a:gd name="connsiteY37" fmla="*/ 9791013 h 9797918"/>
              <a:gd name="connsiteX38" fmla="*/ 9550828 w 9558995"/>
              <a:gd name="connsiteY38" fmla="*/ 9791011 h 9797918"/>
              <a:gd name="connsiteX39" fmla="*/ 9550828 w 9558995"/>
              <a:gd name="connsiteY39" fmla="*/ 9797918 h 979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558995" h="9797918">
                <a:moveTo>
                  <a:pt x="2469890" y="4339013"/>
                </a:moveTo>
                <a:lnTo>
                  <a:pt x="2471158" y="2472579"/>
                </a:lnTo>
                <a:lnTo>
                  <a:pt x="2473073" y="2472579"/>
                </a:lnTo>
                <a:lnTo>
                  <a:pt x="2473074" y="2469889"/>
                </a:lnTo>
                <a:lnTo>
                  <a:pt x="4339506" y="2469889"/>
                </a:lnTo>
                <a:lnTo>
                  <a:pt x="4339506" y="3195723"/>
                </a:lnTo>
                <a:lnTo>
                  <a:pt x="3196501" y="3195723"/>
                </a:lnTo>
                <a:lnTo>
                  <a:pt x="3195724" y="4339505"/>
                </a:lnTo>
                <a:close/>
                <a:moveTo>
                  <a:pt x="5219488" y="7328029"/>
                </a:moveTo>
                <a:lnTo>
                  <a:pt x="5219489" y="6602195"/>
                </a:lnTo>
                <a:lnTo>
                  <a:pt x="6362493" y="6602195"/>
                </a:lnTo>
                <a:lnTo>
                  <a:pt x="6363271" y="5458413"/>
                </a:lnTo>
                <a:lnTo>
                  <a:pt x="7089105" y="5458905"/>
                </a:lnTo>
                <a:lnTo>
                  <a:pt x="7087837" y="7325338"/>
                </a:lnTo>
                <a:lnTo>
                  <a:pt x="7085922" y="7325338"/>
                </a:lnTo>
                <a:lnTo>
                  <a:pt x="7085922" y="7328029"/>
                </a:lnTo>
                <a:close/>
                <a:moveTo>
                  <a:pt x="0" y="4795638"/>
                </a:moveTo>
                <a:lnTo>
                  <a:pt x="3253" y="6905"/>
                </a:lnTo>
                <a:lnTo>
                  <a:pt x="8167" y="6907"/>
                </a:lnTo>
                <a:lnTo>
                  <a:pt x="8167" y="0"/>
                </a:lnTo>
                <a:lnTo>
                  <a:pt x="4796903" y="1"/>
                </a:lnTo>
                <a:lnTo>
                  <a:pt x="4796903" y="1862287"/>
                </a:lnTo>
                <a:lnTo>
                  <a:pt x="4445899" y="1862285"/>
                </a:lnTo>
                <a:lnTo>
                  <a:pt x="4445899" y="2358405"/>
                </a:lnTo>
                <a:lnTo>
                  <a:pt x="2365641" y="2358404"/>
                </a:lnTo>
                <a:lnTo>
                  <a:pt x="2364227" y="4440074"/>
                </a:lnTo>
                <a:lnTo>
                  <a:pt x="1862526" y="4439733"/>
                </a:lnTo>
                <a:lnTo>
                  <a:pt x="1862284" y="4796903"/>
                </a:lnTo>
                <a:close/>
                <a:moveTo>
                  <a:pt x="4762092" y="9797918"/>
                </a:moveTo>
                <a:lnTo>
                  <a:pt x="4762092" y="7935631"/>
                </a:lnTo>
                <a:lnTo>
                  <a:pt x="5113096" y="7935632"/>
                </a:lnTo>
                <a:lnTo>
                  <a:pt x="5113096" y="7439513"/>
                </a:lnTo>
                <a:lnTo>
                  <a:pt x="7193354" y="7439514"/>
                </a:lnTo>
                <a:lnTo>
                  <a:pt x="7194768" y="5357844"/>
                </a:lnTo>
                <a:lnTo>
                  <a:pt x="7696469" y="5358185"/>
                </a:lnTo>
                <a:lnTo>
                  <a:pt x="7696711" y="5001015"/>
                </a:lnTo>
                <a:lnTo>
                  <a:pt x="9558995" y="5002280"/>
                </a:lnTo>
                <a:lnTo>
                  <a:pt x="9555742" y="9791013"/>
                </a:lnTo>
                <a:lnTo>
                  <a:pt x="9550828" y="9791011"/>
                </a:lnTo>
                <a:lnTo>
                  <a:pt x="9550828" y="9797918"/>
                </a:lnTo>
                <a:close/>
              </a:path>
            </a:pathLst>
          </a:custGeom>
          <a:solidFill>
            <a:srgbClr val="015E63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69" name="Line 5"/>
          <p:cNvSpPr>
            <a:spLocks noChangeShapeType="1"/>
          </p:cNvSpPr>
          <p:nvPr/>
        </p:nvSpPr>
        <p:spPr bwMode="auto">
          <a:xfrm>
            <a:off x="748507" y="-87391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9" tIns="60950" rIns="121899" bIns="60950"/>
          <a:lstStyle/>
          <a:p>
            <a:endParaRPr lang="es-MX" sz="900"/>
          </a:p>
        </p:txBody>
      </p:sp>
      <p:sp>
        <p:nvSpPr>
          <p:cNvPr id="7170" name="Line 6"/>
          <p:cNvSpPr>
            <a:spLocks noChangeShapeType="1"/>
          </p:cNvSpPr>
          <p:nvPr/>
        </p:nvSpPr>
        <p:spPr bwMode="auto">
          <a:xfrm>
            <a:off x="748507" y="-87391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9" tIns="60950" rIns="121899" bIns="60950"/>
          <a:lstStyle/>
          <a:p>
            <a:endParaRPr lang="es-MX" sz="90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0FC6D43-4CA1-4A98-9F2C-1B653340A744}"/>
              </a:ext>
            </a:extLst>
          </p:cNvPr>
          <p:cNvGrpSpPr/>
          <p:nvPr/>
        </p:nvGrpSpPr>
        <p:grpSpPr>
          <a:xfrm>
            <a:off x="5379925" y="4868682"/>
            <a:ext cx="1316947" cy="433436"/>
            <a:chOff x="3144483" y="1759184"/>
            <a:chExt cx="540470" cy="164181"/>
          </a:xfrm>
        </p:grpSpPr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E628B7E7-81C0-4DCB-B63A-BA163266B115}"/>
                </a:ext>
              </a:extLst>
            </p:cNvPr>
            <p:cNvSpPr/>
            <p:nvPr/>
          </p:nvSpPr>
          <p:spPr>
            <a:xfrm rot="18900000">
              <a:off x="3144483" y="1759187"/>
              <a:ext cx="164178" cy="164178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F69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05FB206A-A660-4C13-A0FB-5CB3C4C56A5F}"/>
                </a:ext>
              </a:extLst>
            </p:cNvPr>
            <p:cNvSpPr/>
            <p:nvPr/>
          </p:nvSpPr>
          <p:spPr>
            <a:xfrm rot="18900000">
              <a:off x="3332629" y="1759186"/>
              <a:ext cx="164178" cy="164178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015E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F673E431-93BD-4600-BB86-6AD2A17549D8}"/>
                </a:ext>
              </a:extLst>
            </p:cNvPr>
            <p:cNvSpPr/>
            <p:nvPr/>
          </p:nvSpPr>
          <p:spPr>
            <a:xfrm rot="18900000">
              <a:off x="3520775" y="1759184"/>
              <a:ext cx="164178" cy="164178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13FD6F46-1C8C-400F-AD4B-3A81061D97E7}"/>
              </a:ext>
            </a:extLst>
          </p:cNvPr>
          <p:cNvSpPr/>
          <p:nvPr/>
        </p:nvSpPr>
        <p:spPr>
          <a:xfrm rot="18900000">
            <a:off x="11672799" y="851115"/>
            <a:ext cx="875077" cy="875077"/>
          </a:xfrm>
          <a:custGeom>
            <a:avLst/>
            <a:gdLst>
              <a:gd name="connsiteX0" fmla="*/ 2784329 w 2784329"/>
              <a:gd name="connsiteY0" fmla="*/ 734 h 2784329"/>
              <a:gd name="connsiteX1" fmla="*/ 2782441 w 2784329"/>
              <a:gd name="connsiteY1" fmla="*/ 2780321 h 2784329"/>
              <a:gd name="connsiteX2" fmla="*/ 2779588 w 2784329"/>
              <a:gd name="connsiteY2" fmla="*/ 2780320 h 2784329"/>
              <a:gd name="connsiteX3" fmla="*/ 2779588 w 2784329"/>
              <a:gd name="connsiteY3" fmla="*/ 2784329 h 2784329"/>
              <a:gd name="connsiteX4" fmla="*/ 0 w 2784329"/>
              <a:gd name="connsiteY4" fmla="*/ 2784329 h 2784329"/>
              <a:gd name="connsiteX5" fmla="*/ 0 w 2784329"/>
              <a:gd name="connsiteY5" fmla="*/ 1703378 h 2784329"/>
              <a:gd name="connsiteX6" fmla="*/ 1702222 w 2784329"/>
              <a:gd name="connsiteY6" fmla="*/ 1703378 h 2784329"/>
              <a:gd name="connsiteX7" fmla="*/ 1703379 w 2784329"/>
              <a:gd name="connsiteY7" fmla="*/ 0 h 278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4329" h="2784329">
                <a:moveTo>
                  <a:pt x="2784329" y="734"/>
                </a:moveTo>
                <a:lnTo>
                  <a:pt x="2782441" y="2780321"/>
                </a:lnTo>
                <a:lnTo>
                  <a:pt x="2779588" y="2780320"/>
                </a:lnTo>
                <a:lnTo>
                  <a:pt x="2779588" y="2784329"/>
                </a:lnTo>
                <a:lnTo>
                  <a:pt x="0" y="2784329"/>
                </a:lnTo>
                <a:lnTo>
                  <a:pt x="0" y="1703378"/>
                </a:lnTo>
                <a:lnTo>
                  <a:pt x="1702222" y="1703378"/>
                </a:lnTo>
                <a:lnTo>
                  <a:pt x="1703379" y="0"/>
                </a:lnTo>
                <a:close/>
              </a:path>
            </a:pathLst>
          </a:custGeom>
          <a:solidFill>
            <a:srgbClr val="F6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5821DA2A-2529-4E61-B819-95054FBAF6C0}"/>
              </a:ext>
            </a:extLst>
          </p:cNvPr>
          <p:cNvSpPr/>
          <p:nvPr/>
        </p:nvSpPr>
        <p:spPr>
          <a:xfrm rot="18900000">
            <a:off x="8032138" y="3392205"/>
            <a:ext cx="1198539" cy="1198539"/>
          </a:xfrm>
          <a:custGeom>
            <a:avLst/>
            <a:gdLst>
              <a:gd name="connsiteX0" fmla="*/ 2784329 w 2784329"/>
              <a:gd name="connsiteY0" fmla="*/ 734 h 2784329"/>
              <a:gd name="connsiteX1" fmla="*/ 2782441 w 2784329"/>
              <a:gd name="connsiteY1" fmla="*/ 2780321 h 2784329"/>
              <a:gd name="connsiteX2" fmla="*/ 2779588 w 2784329"/>
              <a:gd name="connsiteY2" fmla="*/ 2780320 h 2784329"/>
              <a:gd name="connsiteX3" fmla="*/ 2779588 w 2784329"/>
              <a:gd name="connsiteY3" fmla="*/ 2784329 h 2784329"/>
              <a:gd name="connsiteX4" fmla="*/ 0 w 2784329"/>
              <a:gd name="connsiteY4" fmla="*/ 2784329 h 2784329"/>
              <a:gd name="connsiteX5" fmla="*/ 0 w 2784329"/>
              <a:gd name="connsiteY5" fmla="*/ 1703378 h 2784329"/>
              <a:gd name="connsiteX6" fmla="*/ 1702222 w 2784329"/>
              <a:gd name="connsiteY6" fmla="*/ 1703378 h 2784329"/>
              <a:gd name="connsiteX7" fmla="*/ 1703379 w 2784329"/>
              <a:gd name="connsiteY7" fmla="*/ 0 h 278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4329" h="2784329">
                <a:moveTo>
                  <a:pt x="2784329" y="734"/>
                </a:moveTo>
                <a:lnTo>
                  <a:pt x="2782441" y="2780321"/>
                </a:lnTo>
                <a:lnTo>
                  <a:pt x="2779588" y="2780320"/>
                </a:lnTo>
                <a:lnTo>
                  <a:pt x="2779588" y="2784329"/>
                </a:lnTo>
                <a:lnTo>
                  <a:pt x="0" y="2784329"/>
                </a:lnTo>
                <a:lnTo>
                  <a:pt x="0" y="1703378"/>
                </a:lnTo>
                <a:lnTo>
                  <a:pt x="1702222" y="1703378"/>
                </a:lnTo>
                <a:lnTo>
                  <a:pt x="1703379" y="0"/>
                </a:lnTo>
                <a:close/>
              </a:path>
            </a:pathLst>
          </a:custGeom>
          <a:solidFill>
            <a:srgbClr val="FB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143">
            <a:extLst>
              <a:ext uri="{FF2B5EF4-FFF2-40B4-BE49-F238E27FC236}">
                <a16:creationId xmlns:a16="http://schemas.microsoft.com/office/drawing/2014/main" id="{40A7CEAD-F713-463F-88F4-EA68E9B37F67}"/>
              </a:ext>
            </a:extLst>
          </p:cNvPr>
          <p:cNvSpPr txBox="1"/>
          <p:nvPr/>
        </p:nvSpPr>
        <p:spPr>
          <a:xfrm>
            <a:off x="4211292" y="-23041"/>
            <a:ext cx="3791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C02032"/>
                </a:solidFill>
                <a:latin typeface="Lato Black" panose="020F0A02020204030203" pitchFamily="34" charset="0"/>
              </a:rPr>
              <a:t>GRACIAS</a:t>
            </a:r>
            <a:endParaRPr lang="en-US" sz="3200" b="1" dirty="0">
              <a:solidFill>
                <a:srgbClr val="C02032"/>
              </a:solidFill>
              <a:latin typeface="Lato Black" panose="020F0A02020204030203" pitchFamily="34" charset="0"/>
            </a:endParaRPr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CEC3434F-CF11-42C2-A89D-9A4AE1B37B48}"/>
              </a:ext>
            </a:extLst>
          </p:cNvPr>
          <p:cNvSpPr/>
          <p:nvPr/>
        </p:nvSpPr>
        <p:spPr>
          <a:xfrm rot="8100000">
            <a:off x="-351393" y="3782659"/>
            <a:ext cx="875077" cy="875077"/>
          </a:xfrm>
          <a:custGeom>
            <a:avLst/>
            <a:gdLst>
              <a:gd name="connsiteX0" fmla="*/ 2784329 w 2784329"/>
              <a:gd name="connsiteY0" fmla="*/ 734 h 2784329"/>
              <a:gd name="connsiteX1" fmla="*/ 2782441 w 2784329"/>
              <a:gd name="connsiteY1" fmla="*/ 2780321 h 2784329"/>
              <a:gd name="connsiteX2" fmla="*/ 2779588 w 2784329"/>
              <a:gd name="connsiteY2" fmla="*/ 2780320 h 2784329"/>
              <a:gd name="connsiteX3" fmla="*/ 2779588 w 2784329"/>
              <a:gd name="connsiteY3" fmla="*/ 2784329 h 2784329"/>
              <a:gd name="connsiteX4" fmla="*/ 0 w 2784329"/>
              <a:gd name="connsiteY4" fmla="*/ 2784329 h 2784329"/>
              <a:gd name="connsiteX5" fmla="*/ 0 w 2784329"/>
              <a:gd name="connsiteY5" fmla="*/ 1703378 h 2784329"/>
              <a:gd name="connsiteX6" fmla="*/ 1702222 w 2784329"/>
              <a:gd name="connsiteY6" fmla="*/ 1703378 h 2784329"/>
              <a:gd name="connsiteX7" fmla="*/ 1703379 w 2784329"/>
              <a:gd name="connsiteY7" fmla="*/ 0 h 278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4329" h="2784329">
                <a:moveTo>
                  <a:pt x="2784329" y="734"/>
                </a:moveTo>
                <a:lnTo>
                  <a:pt x="2782441" y="2780321"/>
                </a:lnTo>
                <a:lnTo>
                  <a:pt x="2779588" y="2780320"/>
                </a:lnTo>
                <a:lnTo>
                  <a:pt x="2779588" y="2784329"/>
                </a:lnTo>
                <a:lnTo>
                  <a:pt x="0" y="2784329"/>
                </a:lnTo>
                <a:lnTo>
                  <a:pt x="0" y="1703378"/>
                </a:lnTo>
                <a:lnTo>
                  <a:pt x="1702222" y="1703378"/>
                </a:lnTo>
                <a:lnTo>
                  <a:pt x="1703379" y="0"/>
                </a:lnTo>
                <a:close/>
              </a:path>
            </a:pathLst>
          </a:custGeom>
          <a:solidFill>
            <a:srgbClr val="F6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7BB7105A-8CE6-4E5E-B052-CC928A22F050}"/>
              </a:ext>
            </a:extLst>
          </p:cNvPr>
          <p:cNvSpPr/>
          <p:nvPr/>
        </p:nvSpPr>
        <p:spPr>
          <a:xfrm rot="8100000">
            <a:off x="2753346" y="1255610"/>
            <a:ext cx="1198539" cy="1198539"/>
          </a:xfrm>
          <a:custGeom>
            <a:avLst/>
            <a:gdLst>
              <a:gd name="connsiteX0" fmla="*/ 2784329 w 2784329"/>
              <a:gd name="connsiteY0" fmla="*/ 734 h 2784329"/>
              <a:gd name="connsiteX1" fmla="*/ 2782441 w 2784329"/>
              <a:gd name="connsiteY1" fmla="*/ 2780321 h 2784329"/>
              <a:gd name="connsiteX2" fmla="*/ 2779588 w 2784329"/>
              <a:gd name="connsiteY2" fmla="*/ 2780320 h 2784329"/>
              <a:gd name="connsiteX3" fmla="*/ 2779588 w 2784329"/>
              <a:gd name="connsiteY3" fmla="*/ 2784329 h 2784329"/>
              <a:gd name="connsiteX4" fmla="*/ 0 w 2784329"/>
              <a:gd name="connsiteY4" fmla="*/ 2784329 h 2784329"/>
              <a:gd name="connsiteX5" fmla="*/ 0 w 2784329"/>
              <a:gd name="connsiteY5" fmla="*/ 1703378 h 2784329"/>
              <a:gd name="connsiteX6" fmla="*/ 1702222 w 2784329"/>
              <a:gd name="connsiteY6" fmla="*/ 1703378 h 2784329"/>
              <a:gd name="connsiteX7" fmla="*/ 1703379 w 2784329"/>
              <a:gd name="connsiteY7" fmla="*/ 0 h 278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4329" h="2784329">
                <a:moveTo>
                  <a:pt x="2784329" y="734"/>
                </a:moveTo>
                <a:lnTo>
                  <a:pt x="2782441" y="2780321"/>
                </a:lnTo>
                <a:lnTo>
                  <a:pt x="2779588" y="2780320"/>
                </a:lnTo>
                <a:lnTo>
                  <a:pt x="2779588" y="2784329"/>
                </a:lnTo>
                <a:lnTo>
                  <a:pt x="0" y="2784329"/>
                </a:lnTo>
                <a:lnTo>
                  <a:pt x="0" y="1703378"/>
                </a:lnTo>
                <a:lnTo>
                  <a:pt x="1702222" y="1703378"/>
                </a:lnTo>
                <a:lnTo>
                  <a:pt x="1703379" y="0"/>
                </a:lnTo>
                <a:close/>
              </a:path>
            </a:pathLst>
          </a:custGeom>
          <a:solidFill>
            <a:srgbClr val="FB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A98F829C-5EEF-45BC-AA2C-23EA5E2F3E47}"/>
              </a:ext>
            </a:extLst>
          </p:cNvPr>
          <p:cNvSpPr/>
          <p:nvPr/>
        </p:nvSpPr>
        <p:spPr>
          <a:xfrm rot="18900000">
            <a:off x="6966448" y="1752548"/>
            <a:ext cx="2432732" cy="2432732"/>
          </a:xfrm>
          <a:custGeom>
            <a:avLst/>
            <a:gdLst>
              <a:gd name="connsiteX0" fmla="*/ 2784329 w 2784329"/>
              <a:gd name="connsiteY0" fmla="*/ 734 h 2784329"/>
              <a:gd name="connsiteX1" fmla="*/ 2782441 w 2784329"/>
              <a:gd name="connsiteY1" fmla="*/ 2780321 h 2784329"/>
              <a:gd name="connsiteX2" fmla="*/ 2779588 w 2784329"/>
              <a:gd name="connsiteY2" fmla="*/ 2780320 h 2784329"/>
              <a:gd name="connsiteX3" fmla="*/ 2779588 w 2784329"/>
              <a:gd name="connsiteY3" fmla="*/ 2784329 h 2784329"/>
              <a:gd name="connsiteX4" fmla="*/ 0 w 2784329"/>
              <a:gd name="connsiteY4" fmla="*/ 2784329 h 2784329"/>
              <a:gd name="connsiteX5" fmla="*/ 0 w 2784329"/>
              <a:gd name="connsiteY5" fmla="*/ 1703378 h 2784329"/>
              <a:gd name="connsiteX6" fmla="*/ 1702222 w 2784329"/>
              <a:gd name="connsiteY6" fmla="*/ 1703378 h 2784329"/>
              <a:gd name="connsiteX7" fmla="*/ 1703379 w 2784329"/>
              <a:gd name="connsiteY7" fmla="*/ 0 h 278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4329" h="2784329">
                <a:moveTo>
                  <a:pt x="2784329" y="734"/>
                </a:moveTo>
                <a:lnTo>
                  <a:pt x="2782441" y="2780321"/>
                </a:lnTo>
                <a:lnTo>
                  <a:pt x="2779588" y="2780320"/>
                </a:lnTo>
                <a:lnTo>
                  <a:pt x="2779588" y="2784329"/>
                </a:lnTo>
                <a:lnTo>
                  <a:pt x="0" y="2784329"/>
                </a:lnTo>
                <a:lnTo>
                  <a:pt x="0" y="1703378"/>
                </a:lnTo>
                <a:lnTo>
                  <a:pt x="1702222" y="1703378"/>
                </a:lnTo>
                <a:lnTo>
                  <a:pt x="1703379" y="0"/>
                </a:lnTo>
                <a:close/>
              </a:path>
            </a:pathLst>
          </a:custGeom>
          <a:solidFill>
            <a:srgbClr val="F69429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B25E3949-C473-4B48-ACBC-EE6DA2A15BC5}"/>
              </a:ext>
            </a:extLst>
          </p:cNvPr>
          <p:cNvSpPr/>
          <p:nvPr/>
        </p:nvSpPr>
        <p:spPr>
          <a:xfrm rot="8100000">
            <a:off x="2677616" y="1627651"/>
            <a:ext cx="2432732" cy="2432732"/>
          </a:xfrm>
          <a:custGeom>
            <a:avLst/>
            <a:gdLst>
              <a:gd name="connsiteX0" fmla="*/ 2784329 w 2784329"/>
              <a:gd name="connsiteY0" fmla="*/ 734 h 2784329"/>
              <a:gd name="connsiteX1" fmla="*/ 2782441 w 2784329"/>
              <a:gd name="connsiteY1" fmla="*/ 2780321 h 2784329"/>
              <a:gd name="connsiteX2" fmla="*/ 2779588 w 2784329"/>
              <a:gd name="connsiteY2" fmla="*/ 2780320 h 2784329"/>
              <a:gd name="connsiteX3" fmla="*/ 2779588 w 2784329"/>
              <a:gd name="connsiteY3" fmla="*/ 2784329 h 2784329"/>
              <a:gd name="connsiteX4" fmla="*/ 0 w 2784329"/>
              <a:gd name="connsiteY4" fmla="*/ 2784329 h 2784329"/>
              <a:gd name="connsiteX5" fmla="*/ 0 w 2784329"/>
              <a:gd name="connsiteY5" fmla="*/ 1703378 h 2784329"/>
              <a:gd name="connsiteX6" fmla="*/ 1702222 w 2784329"/>
              <a:gd name="connsiteY6" fmla="*/ 1703378 h 2784329"/>
              <a:gd name="connsiteX7" fmla="*/ 1703379 w 2784329"/>
              <a:gd name="connsiteY7" fmla="*/ 0 h 278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4329" h="2784329">
                <a:moveTo>
                  <a:pt x="2784329" y="734"/>
                </a:moveTo>
                <a:lnTo>
                  <a:pt x="2782441" y="2780321"/>
                </a:lnTo>
                <a:lnTo>
                  <a:pt x="2779588" y="2780320"/>
                </a:lnTo>
                <a:lnTo>
                  <a:pt x="2779588" y="2784329"/>
                </a:lnTo>
                <a:lnTo>
                  <a:pt x="0" y="2784329"/>
                </a:lnTo>
                <a:lnTo>
                  <a:pt x="0" y="1703378"/>
                </a:lnTo>
                <a:lnTo>
                  <a:pt x="1702222" y="1703378"/>
                </a:lnTo>
                <a:lnTo>
                  <a:pt x="1703379" y="0"/>
                </a:lnTo>
                <a:close/>
              </a:path>
            </a:pathLst>
          </a:custGeom>
          <a:solidFill>
            <a:srgbClr val="F69429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3 Imagen" descr="logo.png">
            <a:extLst>
              <a:ext uri="{FF2B5EF4-FFF2-40B4-BE49-F238E27FC236}">
                <a16:creationId xmlns:a16="http://schemas.microsoft.com/office/drawing/2014/main" id="{243E5046-35AC-49F6-918E-167455AB78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0299" y="5493550"/>
            <a:ext cx="1673765" cy="1222576"/>
          </a:xfrm>
          <a:prstGeom prst="rect">
            <a:avLst/>
          </a:prstGeom>
        </p:spPr>
      </p:pic>
      <p:sp>
        <p:nvSpPr>
          <p:cNvPr id="32" name="1 Título">
            <a:extLst>
              <a:ext uri="{FF2B5EF4-FFF2-40B4-BE49-F238E27FC236}">
                <a16:creationId xmlns:a16="http://schemas.microsoft.com/office/drawing/2014/main" id="{2987873F-163D-4CED-B62F-FF5EBA12D639}"/>
              </a:ext>
            </a:extLst>
          </p:cNvPr>
          <p:cNvSpPr txBox="1">
            <a:spLocks/>
          </p:cNvSpPr>
          <p:nvPr/>
        </p:nvSpPr>
        <p:spPr>
          <a:xfrm>
            <a:off x="7872997" y="5617750"/>
            <a:ext cx="4826900" cy="965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015E63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rgbClr val="015E63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rgbClr val="015E63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2802A57-5B81-4D58-81AB-56DD75798C19}"/>
              </a:ext>
            </a:extLst>
          </p:cNvPr>
          <p:cNvSpPr txBox="1"/>
          <p:nvPr/>
        </p:nvSpPr>
        <p:spPr>
          <a:xfrm>
            <a:off x="86145" y="5928771"/>
            <a:ext cx="5091356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lvl="0">
              <a:spcBef>
                <a:spcPct val="0"/>
              </a:spcBef>
              <a:defRPr kumimoji="0" b="0" i="0" u="none" strike="noStrike" cap="none" spc="0" normalizeH="0" baseline="0">
                <a:ln>
                  <a:noFill/>
                </a:ln>
                <a:solidFill>
                  <a:srgbClr val="015E63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defRPr>
            </a:lvl1pPr>
          </a:lstStyle>
          <a:p>
            <a:r>
              <a:rPr lang="es-AR" b="1" dirty="0"/>
              <a:t>direcciondehidrocarburos@mendoza.gov.ar</a:t>
            </a:r>
          </a:p>
        </p:txBody>
      </p:sp>
    </p:spTree>
    <p:extLst>
      <p:ext uri="{BB962C8B-B14F-4D97-AF65-F5344CB8AC3E}">
        <p14:creationId xmlns:p14="http://schemas.microsoft.com/office/powerpoint/2010/main" val="367912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D4E3DFB-8D58-4B72-BB97-34B87FFA1B52}"/>
              </a:ext>
            </a:extLst>
          </p:cNvPr>
          <p:cNvCxnSpPr>
            <a:cxnSpLocks/>
          </p:cNvCxnSpPr>
          <p:nvPr/>
        </p:nvCxnSpPr>
        <p:spPr>
          <a:xfrm>
            <a:off x="4399648" y="1885804"/>
            <a:ext cx="0" cy="430116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1">
            <a:extLst>
              <a:ext uri="{FF2B5EF4-FFF2-40B4-BE49-F238E27FC236}">
                <a16:creationId xmlns:a16="http://schemas.microsoft.com/office/drawing/2014/main" id="{AF0FC0A2-61B3-47C9-A5DB-6B6BFE7A9B96}"/>
              </a:ext>
            </a:extLst>
          </p:cNvPr>
          <p:cNvSpPr txBox="1">
            <a:spLocks/>
          </p:cNvSpPr>
          <p:nvPr/>
        </p:nvSpPr>
        <p:spPr>
          <a:xfrm>
            <a:off x="3994537" y="985300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AR" sz="2800" b="1" dirty="0">
                <a:solidFill>
                  <a:srgbClr val="028693"/>
                </a:solidFill>
                <a:latin typeface="Lato" pitchFamily="34" charset="0"/>
                <a:ea typeface="+mj-ea"/>
                <a:cs typeface="+mj-cs"/>
              </a:rPr>
              <a:t>HIDROCARBUROS EN MENDOZA</a:t>
            </a:r>
            <a:endParaRPr lang="es-AR" sz="1200" b="1" dirty="0">
              <a:solidFill>
                <a:srgbClr val="028693"/>
              </a:solidFill>
              <a:latin typeface="Lato" pitchFamily="34" charset="0"/>
              <a:ea typeface="+mj-ea"/>
              <a:cs typeface="+mj-cs"/>
            </a:endParaRP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FA80E6D2-176E-4D00-A865-4778052B1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5803122"/>
              </p:ext>
            </p:extLst>
          </p:nvPr>
        </p:nvGraphicFramePr>
        <p:xfrm>
          <a:off x="3597894" y="1817992"/>
          <a:ext cx="8892288" cy="4402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Imagen 20">
            <a:extLst>
              <a:ext uri="{FF2B5EF4-FFF2-40B4-BE49-F238E27FC236}">
                <a16:creationId xmlns:a16="http://schemas.microsoft.com/office/drawing/2014/main" id="{95305F63-344A-41DB-A443-EF810E9F4C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0" r="2860" b="4069"/>
          <a:stretch/>
        </p:blipFill>
        <p:spPr>
          <a:xfrm>
            <a:off x="565551" y="927100"/>
            <a:ext cx="3162941" cy="57912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9FD5EFD-B681-7A0B-3730-2A22D8D8DE4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6930003" y="51493"/>
            <a:ext cx="163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9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ángulo rectángulo 7">
            <a:extLst>
              <a:ext uri="{FF2B5EF4-FFF2-40B4-BE49-F238E27FC236}">
                <a16:creationId xmlns:a16="http://schemas.microsoft.com/office/drawing/2014/main" id="{663DC691-66D1-4B19-9AA7-2277AB3FC215}"/>
              </a:ext>
            </a:extLst>
          </p:cNvPr>
          <p:cNvSpPr/>
          <p:nvPr/>
        </p:nvSpPr>
        <p:spPr>
          <a:xfrm>
            <a:off x="-14611" y="799995"/>
            <a:ext cx="4514039" cy="6058005"/>
          </a:xfrm>
          <a:prstGeom prst="rtTriangle">
            <a:avLst/>
          </a:prstGeom>
          <a:blipFill>
            <a:blip r:embed="rId2"/>
            <a:stretch>
              <a:fillRect l="-2599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CD2660C-F40A-4976-A378-3110F021F0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692139"/>
              </p:ext>
            </p:extLst>
          </p:nvPr>
        </p:nvGraphicFramePr>
        <p:xfrm>
          <a:off x="2958525" y="1597509"/>
          <a:ext cx="74168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2535AF42-A844-4B5B-A886-7B7223A9CC93}"/>
              </a:ext>
            </a:extLst>
          </p:cNvPr>
          <p:cNvSpPr txBox="1">
            <a:spLocks/>
          </p:cNvSpPr>
          <p:nvPr/>
        </p:nvSpPr>
        <p:spPr>
          <a:xfrm>
            <a:off x="2309132" y="799992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AR" sz="2800" b="1" dirty="0">
                <a:solidFill>
                  <a:srgbClr val="028693"/>
                </a:solidFill>
                <a:latin typeface="Lato" pitchFamily="34" charset="0"/>
                <a:ea typeface="+mj-ea"/>
                <a:cs typeface="+mj-cs"/>
              </a:rPr>
              <a:t>ATRIBUTOS DE MENDOZA</a:t>
            </a:r>
            <a:endParaRPr lang="es-AR" sz="1200" b="1" dirty="0">
              <a:solidFill>
                <a:srgbClr val="028693"/>
              </a:solidFill>
              <a:latin typeface="Lato" pitchFamily="34" charset="0"/>
              <a:ea typeface="+mj-ea"/>
              <a:cs typeface="+mj-cs"/>
            </a:endParaRPr>
          </a:p>
        </p:txBody>
      </p:sp>
      <p:sp>
        <p:nvSpPr>
          <p:cNvPr id="7" name="Triángulo rectángulo 6">
            <a:extLst>
              <a:ext uri="{FF2B5EF4-FFF2-40B4-BE49-F238E27FC236}">
                <a16:creationId xmlns:a16="http://schemas.microsoft.com/office/drawing/2014/main" id="{E994582E-6B4A-4A96-BC0C-BF461845FA4C}"/>
              </a:ext>
            </a:extLst>
          </p:cNvPr>
          <p:cNvSpPr/>
          <p:nvPr/>
        </p:nvSpPr>
        <p:spPr>
          <a:xfrm rot="3519910">
            <a:off x="10707137" y="1940207"/>
            <a:ext cx="2963725" cy="1797415"/>
          </a:xfrm>
          <a:prstGeom prst="rtTriangle">
            <a:avLst/>
          </a:prstGeom>
          <a:solidFill>
            <a:srgbClr val="00A79D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riángulo rectángulo 8">
            <a:extLst>
              <a:ext uri="{FF2B5EF4-FFF2-40B4-BE49-F238E27FC236}">
                <a16:creationId xmlns:a16="http://schemas.microsoft.com/office/drawing/2014/main" id="{D87C2426-E845-44AD-A2D1-96D4B2325AC5}"/>
              </a:ext>
            </a:extLst>
          </p:cNvPr>
          <p:cNvSpPr/>
          <p:nvPr/>
        </p:nvSpPr>
        <p:spPr>
          <a:xfrm rot="12523901">
            <a:off x="-1454962" y="1177249"/>
            <a:ext cx="2927918" cy="5303494"/>
          </a:xfrm>
          <a:prstGeom prst="rtTriangle">
            <a:avLst/>
          </a:prstGeom>
          <a:solidFill>
            <a:srgbClr val="3033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A395ECB-F09D-1C37-671D-2FEEA2DC329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6930003" y="51493"/>
            <a:ext cx="163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58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2C3FBF1-B269-DD12-5E8E-B603A6FDD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350" y="833719"/>
            <a:ext cx="12590619" cy="602278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0923B8A-8845-5A0A-7AC2-FD22E624AC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6930003" y="51493"/>
            <a:ext cx="163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1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DD59C90-F801-4F09-F507-327AD42C5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83" y="787401"/>
            <a:ext cx="12192000" cy="60705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E1CF07D-16CE-DC6F-43CE-DDB4664FDBCB}"/>
              </a:ext>
            </a:extLst>
          </p:cNvPr>
          <p:cNvSpPr/>
          <p:nvPr/>
        </p:nvSpPr>
        <p:spPr>
          <a:xfrm>
            <a:off x="-5983" y="787401"/>
            <a:ext cx="12192000" cy="6065598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27C36B-68DD-434F-8D75-A1B278BB5FEB}"/>
              </a:ext>
            </a:extLst>
          </p:cNvPr>
          <p:cNvSpPr txBox="1">
            <a:spLocks/>
          </p:cNvSpPr>
          <p:nvPr/>
        </p:nvSpPr>
        <p:spPr>
          <a:xfrm>
            <a:off x="1543369" y="738642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AR" sz="4000" b="1" dirty="0">
                <a:solidFill>
                  <a:schemeClr val="bg1"/>
                </a:solidFill>
                <a:latin typeface="Lato" pitchFamily="34" charset="0"/>
                <a:ea typeface="+mj-ea"/>
                <a:cs typeface="+mj-cs"/>
              </a:rPr>
              <a:t>CRISIS 2020</a:t>
            </a:r>
            <a:endParaRPr lang="es-AR" b="1" dirty="0">
              <a:solidFill>
                <a:schemeClr val="bg1"/>
              </a:solidFill>
              <a:latin typeface="Lato" pitchFamily="34" charset="0"/>
              <a:ea typeface="+mj-ea"/>
              <a:cs typeface="+mj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CF6E227-1669-441C-A635-859C495462A5}"/>
              </a:ext>
            </a:extLst>
          </p:cNvPr>
          <p:cNvGraphicFramePr/>
          <p:nvPr/>
        </p:nvGraphicFramePr>
        <p:xfrm>
          <a:off x="57255" y="1841249"/>
          <a:ext cx="5738761" cy="467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8A42D3B7-E241-8701-1C99-2F1C2DD99FC2}"/>
              </a:ext>
            </a:extLst>
          </p:cNvPr>
          <p:cNvSpPr txBox="1"/>
          <p:nvPr/>
        </p:nvSpPr>
        <p:spPr>
          <a:xfrm>
            <a:off x="2961957" y="1282998"/>
            <a:ext cx="8155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400" b="1" i="1" dirty="0">
                <a:solidFill>
                  <a:schemeClr val="bg1"/>
                </a:solidFill>
                <a:latin typeface="Lato" panose="020F0502020204030203"/>
              </a:rPr>
              <a:t>EFECTO PANDEMIA Covid-19 AL SECTOR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4872A48-1536-33D3-1BFD-641A442681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2513699"/>
            <a:ext cx="6038745" cy="3104664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859B452D-058F-CAC3-83FD-FB4AE1E9A85A}"/>
              </a:ext>
            </a:extLst>
          </p:cNvPr>
          <p:cNvCxnSpPr>
            <a:cxnSpLocks/>
          </p:cNvCxnSpPr>
          <p:nvPr/>
        </p:nvCxnSpPr>
        <p:spPr>
          <a:xfrm flipV="1">
            <a:off x="11295590" y="2554700"/>
            <a:ext cx="10960" cy="3434886"/>
          </a:xfrm>
          <a:prstGeom prst="line">
            <a:avLst/>
          </a:prstGeom>
          <a:ln w="28575"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D89B2493-12ED-FDE4-FC98-500168A9AE09}"/>
              </a:ext>
            </a:extLst>
          </p:cNvPr>
          <p:cNvSpPr txBox="1"/>
          <p:nvPr/>
        </p:nvSpPr>
        <p:spPr>
          <a:xfrm>
            <a:off x="10517730" y="1439386"/>
            <a:ext cx="155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Covid</a:t>
            </a:r>
            <a:r>
              <a:rPr lang="es-E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19</a:t>
            </a:r>
            <a:endParaRPr lang="es-AR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15059D4-FD8F-086F-9000-113864DED0F5}"/>
              </a:ext>
            </a:extLst>
          </p:cNvPr>
          <p:cNvSpPr txBox="1"/>
          <p:nvPr/>
        </p:nvSpPr>
        <p:spPr>
          <a:xfrm>
            <a:off x="10037836" y="1974042"/>
            <a:ext cx="2515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i="1" dirty="0">
                <a:solidFill>
                  <a:schemeClr val="bg1"/>
                </a:solidFill>
                <a:latin typeface="Lato" panose="020F0502020204030203"/>
              </a:rPr>
              <a:t>Cierre de Pozos</a:t>
            </a:r>
          </a:p>
        </p:txBody>
      </p:sp>
      <p:sp>
        <p:nvSpPr>
          <p:cNvPr id="13" name="Flecha: a la derecha con bandas 12">
            <a:extLst>
              <a:ext uri="{FF2B5EF4-FFF2-40B4-BE49-F238E27FC236}">
                <a16:creationId xmlns:a16="http://schemas.microsoft.com/office/drawing/2014/main" id="{CAF4DC5C-E184-695A-51C6-02D2E14D0C89}"/>
              </a:ext>
            </a:extLst>
          </p:cNvPr>
          <p:cNvSpPr/>
          <p:nvPr/>
        </p:nvSpPr>
        <p:spPr>
          <a:xfrm rot="5400000">
            <a:off x="11238829" y="3091389"/>
            <a:ext cx="1014908" cy="41433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FF12041-E84E-1E9E-1FCE-1323E10736E6}"/>
              </a:ext>
            </a:extLst>
          </p:cNvPr>
          <p:cNvSpPr txBox="1"/>
          <p:nvPr/>
        </p:nvSpPr>
        <p:spPr>
          <a:xfrm>
            <a:off x="7483380" y="6082325"/>
            <a:ext cx="405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  <a:latin typeface="Lato"/>
              </a:rPr>
              <a:t>Producción de Petróleo 2019 - 2020</a:t>
            </a:r>
            <a:endParaRPr lang="es-AR" dirty="0">
              <a:solidFill>
                <a:schemeClr val="bg1"/>
              </a:solidFill>
              <a:latin typeface="Lato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118D53-C20E-7E2E-52E0-B6853837DC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6930003" y="51493"/>
            <a:ext cx="163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1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9202A505-F236-43A2-92A9-E6A1DCCE48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109057"/>
              </p:ext>
            </p:extLst>
          </p:nvPr>
        </p:nvGraphicFramePr>
        <p:xfrm>
          <a:off x="1421650" y="2499427"/>
          <a:ext cx="5957693" cy="4034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1524000" y="3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105F569-8C06-4D1E-A4BB-6A54922021C8}"/>
              </a:ext>
            </a:extLst>
          </p:cNvPr>
          <p:cNvSpPr txBox="1"/>
          <p:nvPr/>
        </p:nvSpPr>
        <p:spPr>
          <a:xfrm>
            <a:off x="1684170" y="654829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b="1" dirty="0">
                <a:latin typeface="Lato" panose="020F0502020204030203"/>
              </a:rPr>
              <a:t>Fuente: SEN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2DF6A40-EFD7-4CD2-A4C8-1F85207BBA36}"/>
              </a:ext>
            </a:extLst>
          </p:cNvPr>
          <p:cNvSpPr/>
          <p:nvPr/>
        </p:nvSpPr>
        <p:spPr>
          <a:xfrm>
            <a:off x="4669230" y="4076243"/>
            <a:ext cx="1554555" cy="108012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0980B9E-4EDD-4F83-905C-D2E958717CE7}"/>
              </a:ext>
            </a:extLst>
          </p:cNvPr>
          <p:cNvCxnSpPr>
            <a:cxnSpLocks/>
          </p:cNvCxnSpPr>
          <p:nvPr/>
        </p:nvCxnSpPr>
        <p:spPr>
          <a:xfrm flipV="1">
            <a:off x="6212280" y="3367288"/>
            <a:ext cx="774403" cy="1249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64A9D0-4455-4DA4-84BD-46D12031DB70}"/>
              </a:ext>
            </a:extLst>
          </p:cNvPr>
          <p:cNvSpPr txBox="1"/>
          <p:nvPr/>
        </p:nvSpPr>
        <p:spPr>
          <a:xfrm>
            <a:off x="4802376" y="4600114"/>
            <a:ext cx="1253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Petrolíferos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1A66411-4BC2-4CBC-B498-8C09DF5006E2}"/>
              </a:ext>
            </a:extLst>
          </p:cNvPr>
          <p:cNvSpPr txBox="1"/>
          <p:nvPr/>
        </p:nvSpPr>
        <p:spPr>
          <a:xfrm>
            <a:off x="6986683" y="2443958"/>
            <a:ext cx="4080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Lato" panose="020F0502020204030203"/>
              </a:rPr>
              <a:t>+260 pozos parados transitorios o esperando reparación.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4D5DB69C-C6B4-48F4-BCD5-1E2F0C5FE628}"/>
              </a:ext>
            </a:extLst>
          </p:cNvPr>
          <p:cNvSpPr txBox="1">
            <a:spLocks/>
          </p:cNvSpPr>
          <p:nvPr/>
        </p:nvSpPr>
        <p:spPr>
          <a:xfrm>
            <a:off x="712402" y="1339010"/>
            <a:ext cx="82490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AR" sz="2000" b="1" dirty="0">
                <a:solidFill>
                  <a:srgbClr val="006276"/>
                </a:solidFill>
                <a:latin typeface="Lato"/>
                <a:ea typeface="+mj-ea"/>
                <a:cs typeface="Arial" pitchFamily="34" charset="0"/>
              </a:rPr>
              <a:t>Diagnóstico y Estado de Pozos Inactivos en Mendoza (agosto 2020)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E8938DB-6415-BC0A-BD56-4CE9E9336E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025580"/>
              </p:ext>
            </p:extLst>
          </p:nvPr>
        </p:nvGraphicFramePr>
        <p:xfrm>
          <a:off x="7115919" y="3145758"/>
          <a:ext cx="4757834" cy="258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AFF23E11-B74E-44AF-A742-0B668C6BEE46}"/>
              </a:ext>
            </a:extLst>
          </p:cNvPr>
          <p:cNvSpPr txBox="1"/>
          <p:nvPr/>
        </p:nvSpPr>
        <p:spPr>
          <a:xfrm>
            <a:off x="318735" y="1127142"/>
            <a:ext cx="8155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i="1" dirty="0">
                <a:solidFill>
                  <a:srgbClr val="C00000"/>
                </a:solidFill>
                <a:latin typeface="Lato" panose="020F0502020204030203"/>
              </a:rPr>
              <a:t>¿CÓMO SURGE MENDOZA ACTIVA HIDROCARBUROS?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BF20FA36-1181-34EA-0DF4-91C203EC6969}"/>
              </a:ext>
            </a:extLst>
          </p:cNvPr>
          <p:cNvGrpSpPr/>
          <p:nvPr/>
        </p:nvGrpSpPr>
        <p:grpSpPr>
          <a:xfrm>
            <a:off x="842575" y="2049028"/>
            <a:ext cx="759820" cy="146589"/>
            <a:chOff x="797647" y="2771856"/>
            <a:chExt cx="759820" cy="146589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F81F8757-C09F-77DF-4BF8-EBA49D72627F}"/>
                </a:ext>
              </a:extLst>
            </p:cNvPr>
            <p:cNvSpPr/>
            <p:nvPr/>
          </p:nvSpPr>
          <p:spPr>
            <a:xfrm rot="2700000">
              <a:off x="797647" y="2771856"/>
              <a:ext cx="133188" cy="133188"/>
            </a:xfrm>
            <a:prstGeom prst="rect">
              <a:avLst/>
            </a:prstGeom>
            <a:solidFill>
              <a:srgbClr val="E72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4645FB2-2359-7488-2F7C-BD9105485A40}"/>
                </a:ext>
              </a:extLst>
            </p:cNvPr>
            <p:cNvSpPr/>
            <p:nvPr/>
          </p:nvSpPr>
          <p:spPr>
            <a:xfrm rot="2700000">
              <a:off x="1000216" y="2778754"/>
              <a:ext cx="133188" cy="133188"/>
            </a:xfrm>
            <a:prstGeom prst="rect">
              <a:avLst/>
            </a:prstGeom>
            <a:solidFill>
              <a:srgbClr val="4C0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E62F68E-4B3C-C085-7522-86EF09451C6A}"/>
                </a:ext>
              </a:extLst>
            </p:cNvPr>
            <p:cNvSpPr/>
            <p:nvPr/>
          </p:nvSpPr>
          <p:spPr>
            <a:xfrm rot="2700000">
              <a:off x="1215949" y="2778754"/>
              <a:ext cx="133188" cy="133188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D483BF4-A4AF-DA01-E787-84A53741F47C}"/>
                </a:ext>
              </a:extLst>
            </p:cNvPr>
            <p:cNvSpPr/>
            <p:nvPr/>
          </p:nvSpPr>
          <p:spPr>
            <a:xfrm rot="2700000">
              <a:off x="1424279" y="2785257"/>
              <a:ext cx="133188" cy="133188"/>
            </a:xfrm>
            <a:prstGeom prst="rect">
              <a:avLst/>
            </a:prstGeom>
            <a:solidFill>
              <a:srgbClr val="01B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A1D49902-6B13-1AD6-5B18-F8EA13566D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17585" y="2965555"/>
            <a:ext cx="2841879" cy="310795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6C2CF3D-0B2C-CFAA-9199-E2C6B61DF4A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6930003" y="51493"/>
            <a:ext cx="163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4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2EECCE9-3B39-4A3C-AD8D-0CDFEF249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314"/>
            <a:ext cx="12204700" cy="603068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49037181-3877-44AD-B6EC-13126E6C56DA}"/>
              </a:ext>
            </a:extLst>
          </p:cNvPr>
          <p:cNvSpPr/>
          <p:nvPr/>
        </p:nvSpPr>
        <p:spPr>
          <a:xfrm>
            <a:off x="0" y="827314"/>
            <a:ext cx="12192000" cy="6030686"/>
          </a:xfrm>
          <a:prstGeom prst="rect">
            <a:avLst/>
          </a:prstGeom>
          <a:solidFill>
            <a:srgbClr val="015E63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Forma libre: forma 1">
            <a:extLst>
              <a:ext uri="{FF2B5EF4-FFF2-40B4-BE49-F238E27FC236}">
                <a16:creationId xmlns:a16="http://schemas.microsoft.com/office/drawing/2014/main" id="{FBCF9944-2BF5-48F5-B3A5-18327FA57BE9}"/>
              </a:ext>
            </a:extLst>
          </p:cNvPr>
          <p:cNvSpPr/>
          <p:nvPr/>
        </p:nvSpPr>
        <p:spPr>
          <a:xfrm>
            <a:off x="0" y="827314"/>
            <a:ext cx="12211050" cy="6049736"/>
          </a:xfrm>
          <a:custGeom>
            <a:avLst/>
            <a:gdLst>
              <a:gd name="connsiteX0" fmla="*/ 0 w 12217400"/>
              <a:gd name="connsiteY0" fmla="*/ 0 h 6908800"/>
              <a:gd name="connsiteX1" fmla="*/ 0 w 12217400"/>
              <a:gd name="connsiteY1" fmla="*/ 1803400 h 6908800"/>
              <a:gd name="connsiteX2" fmla="*/ 7734300 w 12217400"/>
              <a:gd name="connsiteY2" fmla="*/ 6883400 h 6908800"/>
              <a:gd name="connsiteX3" fmla="*/ 12204700 w 12217400"/>
              <a:gd name="connsiteY3" fmla="*/ 6908800 h 6908800"/>
              <a:gd name="connsiteX4" fmla="*/ 12217400 w 12217400"/>
              <a:gd name="connsiteY4" fmla="*/ 5626100 h 6908800"/>
              <a:gd name="connsiteX5" fmla="*/ 3200400 w 12217400"/>
              <a:gd name="connsiteY5" fmla="*/ 0 h 6908800"/>
              <a:gd name="connsiteX6" fmla="*/ 0 w 12217400"/>
              <a:gd name="connsiteY6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6908800">
                <a:moveTo>
                  <a:pt x="0" y="0"/>
                </a:moveTo>
                <a:lnTo>
                  <a:pt x="0" y="1803400"/>
                </a:lnTo>
                <a:lnTo>
                  <a:pt x="7734300" y="6883400"/>
                </a:lnTo>
                <a:lnTo>
                  <a:pt x="12204700" y="6908800"/>
                </a:lnTo>
                <a:lnTo>
                  <a:pt x="12217400" y="5626100"/>
                </a:lnTo>
                <a:lnTo>
                  <a:pt x="32004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Hexágono 13">
            <a:extLst>
              <a:ext uri="{FF2B5EF4-FFF2-40B4-BE49-F238E27FC236}">
                <a16:creationId xmlns:a16="http://schemas.microsoft.com/office/drawing/2014/main" id="{ABBE9008-B3AF-4161-A8FF-9DEFD773C7A6}"/>
              </a:ext>
            </a:extLst>
          </p:cNvPr>
          <p:cNvSpPr/>
          <p:nvPr/>
        </p:nvSpPr>
        <p:spPr>
          <a:xfrm>
            <a:off x="3235088" y="1936831"/>
            <a:ext cx="1229334" cy="1059771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ítulo 12">
            <a:extLst>
              <a:ext uri="{FF2B5EF4-FFF2-40B4-BE49-F238E27FC236}">
                <a16:creationId xmlns:a16="http://schemas.microsoft.com/office/drawing/2014/main" id="{030C2F28-2366-4A4F-9B80-68DE33797E27}"/>
              </a:ext>
            </a:extLst>
          </p:cNvPr>
          <p:cNvSpPr txBox="1">
            <a:spLocks/>
          </p:cNvSpPr>
          <p:nvPr/>
        </p:nvSpPr>
        <p:spPr>
          <a:xfrm>
            <a:off x="-186104" y="918962"/>
            <a:ext cx="3624149" cy="9262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2800" b="1" dirty="0">
                <a:solidFill>
                  <a:srgbClr val="028693"/>
                </a:solidFill>
                <a:latin typeface="Lato" pitchFamily="34" charset="0"/>
              </a:rPr>
              <a:t>ANÁLISIS FACTIBILIDAD PROGRAMA</a:t>
            </a:r>
            <a:endParaRPr lang="es-AR" sz="1200" b="1" dirty="0">
              <a:solidFill>
                <a:srgbClr val="028693"/>
              </a:solidFill>
              <a:latin typeface="Lato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21C119E-8B90-4348-98B6-23AB0250A941}"/>
              </a:ext>
            </a:extLst>
          </p:cNvPr>
          <p:cNvSpPr/>
          <p:nvPr/>
        </p:nvSpPr>
        <p:spPr>
          <a:xfrm>
            <a:off x="2636079" y="2996602"/>
            <a:ext cx="2688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Lato" panose="020F0502020204030203"/>
              </a:rPr>
              <a:t>Estimación de inversión </a:t>
            </a:r>
            <a:r>
              <a:rPr lang="es-ES" dirty="0">
                <a:latin typeface="Lato" panose="020F0502020204030203"/>
              </a:rPr>
              <a:t>para reactivación pozos inactivos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AB9D2C6-8D1A-4E9A-B7C6-7C8C708086C1}"/>
              </a:ext>
            </a:extLst>
          </p:cNvPr>
          <p:cNvSpPr/>
          <p:nvPr/>
        </p:nvSpPr>
        <p:spPr>
          <a:xfrm>
            <a:off x="5119126" y="4411929"/>
            <a:ext cx="2915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Lato" panose="020F0502020204030203"/>
              </a:rPr>
              <a:t>Recuperación producción 330 m3/día </a:t>
            </a:r>
            <a:r>
              <a:rPr lang="es-ES" dirty="0">
                <a:latin typeface="Lato" panose="020F0502020204030203"/>
              </a:rPr>
              <a:t>(4 %)</a:t>
            </a:r>
          </a:p>
          <a:p>
            <a:pPr algn="ctr"/>
            <a:r>
              <a:rPr lang="es-ES" dirty="0">
                <a:latin typeface="Lato" panose="020F0502020204030203"/>
              </a:rPr>
              <a:t>Tasa de producción baja (escenario pesimista)</a:t>
            </a:r>
          </a:p>
        </p:txBody>
      </p:sp>
      <p:sp>
        <p:nvSpPr>
          <p:cNvPr id="18" name="Freeform 159">
            <a:extLst>
              <a:ext uri="{FF2B5EF4-FFF2-40B4-BE49-F238E27FC236}">
                <a16:creationId xmlns:a16="http://schemas.microsoft.com/office/drawing/2014/main" id="{2BEB40CC-226A-4810-993C-AD6027151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6508" y="2119535"/>
            <a:ext cx="646491" cy="628344"/>
          </a:xfrm>
          <a:custGeom>
            <a:avLst/>
            <a:gdLst>
              <a:gd name="T0" fmla="*/ 252974 w 634"/>
              <a:gd name="T1" fmla="*/ 271589 h 619"/>
              <a:gd name="T2" fmla="*/ 252974 w 634"/>
              <a:gd name="T3" fmla="*/ 271589 h 619"/>
              <a:gd name="T4" fmla="*/ 231535 w 634"/>
              <a:gd name="T5" fmla="*/ 291496 h 619"/>
              <a:gd name="T6" fmla="*/ 231535 w 634"/>
              <a:gd name="T7" fmla="*/ 585836 h 619"/>
              <a:gd name="T8" fmla="*/ 252974 w 634"/>
              <a:gd name="T9" fmla="*/ 605743 h 619"/>
              <a:gd name="T10" fmla="*/ 295851 w 634"/>
              <a:gd name="T11" fmla="*/ 585836 h 619"/>
              <a:gd name="T12" fmla="*/ 295851 w 634"/>
              <a:gd name="T13" fmla="*/ 291496 h 619"/>
              <a:gd name="T14" fmla="*/ 252974 w 634"/>
              <a:gd name="T15" fmla="*/ 271589 h 619"/>
              <a:gd name="T16" fmla="*/ 484509 w 634"/>
              <a:gd name="T17" fmla="*/ 355483 h 619"/>
              <a:gd name="T18" fmla="*/ 484509 w 634"/>
              <a:gd name="T19" fmla="*/ 355483 h 619"/>
              <a:gd name="T20" fmla="*/ 463071 w 634"/>
              <a:gd name="T21" fmla="*/ 375390 h 619"/>
              <a:gd name="T22" fmla="*/ 463071 w 634"/>
              <a:gd name="T23" fmla="*/ 543178 h 619"/>
              <a:gd name="T24" fmla="*/ 484509 w 634"/>
              <a:gd name="T25" fmla="*/ 585836 h 619"/>
              <a:gd name="T26" fmla="*/ 505948 w 634"/>
              <a:gd name="T27" fmla="*/ 543178 h 619"/>
              <a:gd name="T28" fmla="*/ 505948 w 634"/>
              <a:gd name="T29" fmla="*/ 375390 h 619"/>
              <a:gd name="T30" fmla="*/ 484509 w 634"/>
              <a:gd name="T31" fmla="*/ 355483 h 619"/>
              <a:gd name="T32" fmla="*/ 673167 w 634"/>
              <a:gd name="T33" fmla="*/ 0 h 619"/>
              <a:gd name="T34" fmla="*/ 673167 w 634"/>
              <a:gd name="T35" fmla="*/ 0 h 619"/>
              <a:gd name="T36" fmla="*/ 463071 w 634"/>
              <a:gd name="T37" fmla="*/ 166366 h 619"/>
              <a:gd name="T38" fmla="*/ 231535 w 634"/>
              <a:gd name="T39" fmla="*/ 82472 h 619"/>
              <a:gd name="T40" fmla="*/ 0 w 634"/>
              <a:gd name="T41" fmla="*/ 209024 h 619"/>
              <a:gd name="T42" fmla="*/ 0 w 634"/>
              <a:gd name="T43" fmla="*/ 878754 h 619"/>
              <a:gd name="T44" fmla="*/ 231535 w 634"/>
              <a:gd name="T45" fmla="*/ 753624 h 619"/>
              <a:gd name="T46" fmla="*/ 463071 w 634"/>
              <a:gd name="T47" fmla="*/ 836096 h 619"/>
              <a:gd name="T48" fmla="*/ 673167 w 634"/>
              <a:gd name="T49" fmla="*/ 669730 h 619"/>
              <a:gd name="T50" fmla="*/ 904703 w 634"/>
              <a:gd name="T51" fmla="*/ 836096 h 619"/>
              <a:gd name="T52" fmla="*/ 904703 w 634"/>
              <a:gd name="T53" fmla="*/ 166366 h 619"/>
              <a:gd name="T54" fmla="*/ 673167 w 634"/>
              <a:gd name="T55" fmla="*/ 0 h 619"/>
              <a:gd name="T56" fmla="*/ 841817 w 634"/>
              <a:gd name="T57" fmla="*/ 732295 h 619"/>
              <a:gd name="T58" fmla="*/ 841817 w 634"/>
              <a:gd name="T59" fmla="*/ 732295 h 619"/>
              <a:gd name="T60" fmla="*/ 673167 w 634"/>
              <a:gd name="T61" fmla="*/ 605743 h 619"/>
              <a:gd name="T62" fmla="*/ 463071 w 634"/>
              <a:gd name="T63" fmla="*/ 773531 h 619"/>
              <a:gd name="T64" fmla="*/ 231535 w 634"/>
              <a:gd name="T65" fmla="*/ 689637 h 619"/>
              <a:gd name="T66" fmla="*/ 62886 w 634"/>
              <a:gd name="T67" fmla="*/ 794860 h 619"/>
              <a:gd name="T68" fmla="*/ 62886 w 634"/>
              <a:gd name="T69" fmla="*/ 230353 h 619"/>
              <a:gd name="T70" fmla="*/ 231535 w 634"/>
              <a:gd name="T71" fmla="*/ 125130 h 619"/>
              <a:gd name="T72" fmla="*/ 463071 w 634"/>
              <a:gd name="T73" fmla="*/ 209024 h 619"/>
              <a:gd name="T74" fmla="*/ 673167 w 634"/>
              <a:gd name="T75" fmla="*/ 41236 h 619"/>
              <a:gd name="T76" fmla="*/ 841817 w 634"/>
              <a:gd name="T77" fmla="*/ 166366 h 619"/>
              <a:gd name="T78" fmla="*/ 841817 w 634"/>
              <a:gd name="T79" fmla="*/ 732295 h 619"/>
              <a:gd name="T80" fmla="*/ 673167 w 634"/>
              <a:gd name="T81" fmla="*/ 459284 h 619"/>
              <a:gd name="T82" fmla="*/ 673167 w 634"/>
              <a:gd name="T83" fmla="*/ 459284 h 619"/>
              <a:gd name="T84" fmla="*/ 716044 w 634"/>
              <a:gd name="T85" fmla="*/ 501942 h 619"/>
              <a:gd name="T86" fmla="*/ 737483 w 634"/>
              <a:gd name="T87" fmla="*/ 459284 h 619"/>
              <a:gd name="T88" fmla="*/ 737483 w 634"/>
              <a:gd name="T89" fmla="*/ 250260 h 619"/>
              <a:gd name="T90" fmla="*/ 716044 w 634"/>
              <a:gd name="T91" fmla="*/ 209024 h 619"/>
              <a:gd name="T92" fmla="*/ 673167 w 634"/>
              <a:gd name="T93" fmla="*/ 250260 h 619"/>
              <a:gd name="T94" fmla="*/ 673167 w 634"/>
              <a:gd name="T95" fmla="*/ 459284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34" h="619">
                <a:moveTo>
                  <a:pt x="177" y="191"/>
                </a:moveTo>
                <a:lnTo>
                  <a:pt x="177" y="191"/>
                </a:lnTo>
                <a:lnTo>
                  <a:pt x="162" y="205"/>
                </a:lnTo>
                <a:cubicBezTo>
                  <a:pt x="162" y="412"/>
                  <a:pt x="162" y="412"/>
                  <a:pt x="162" y="412"/>
                </a:cubicBezTo>
                <a:lnTo>
                  <a:pt x="177" y="426"/>
                </a:lnTo>
                <a:cubicBezTo>
                  <a:pt x="192" y="426"/>
                  <a:pt x="207" y="412"/>
                  <a:pt x="207" y="412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7" y="205"/>
                  <a:pt x="192" y="191"/>
                  <a:pt x="177" y="191"/>
                </a:cubicBezTo>
                <a:close/>
                <a:moveTo>
                  <a:pt x="339" y="250"/>
                </a:moveTo>
                <a:lnTo>
                  <a:pt x="339" y="250"/>
                </a:lnTo>
                <a:cubicBezTo>
                  <a:pt x="324" y="250"/>
                  <a:pt x="324" y="264"/>
                  <a:pt x="324" y="264"/>
                </a:cubicBezTo>
                <a:cubicBezTo>
                  <a:pt x="324" y="382"/>
                  <a:pt x="324" y="382"/>
                  <a:pt x="324" y="382"/>
                </a:cubicBezTo>
                <a:cubicBezTo>
                  <a:pt x="324" y="397"/>
                  <a:pt x="324" y="412"/>
                  <a:pt x="339" y="412"/>
                </a:cubicBezTo>
                <a:cubicBezTo>
                  <a:pt x="354" y="412"/>
                  <a:pt x="354" y="397"/>
                  <a:pt x="354" y="382"/>
                </a:cubicBezTo>
                <a:cubicBezTo>
                  <a:pt x="354" y="264"/>
                  <a:pt x="354" y="264"/>
                  <a:pt x="354" y="264"/>
                </a:cubicBezTo>
                <a:cubicBezTo>
                  <a:pt x="354" y="264"/>
                  <a:pt x="354" y="250"/>
                  <a:pt x="339" y="250"/>
                </a:cubicBezTo>
                <a:close/>
                <a:moveTo>
                  <a:pt x="471" y="0"/>
                </a:moveTo>
                <a:lnTo>
                  <a:pt x="471" y="0"/>
                </a:lnTo>
                <a:cubicBezTo>
                  <a:pt x="324" y="117"/>
                  <a:pt x="324" y="117"/>
                  <a:pt x="324" y="117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618"/>
                  <a:pt x="0" y="618"/>
                  <a:pt x="0" y="618"/>
                </a:cubicBezTo>
                <a:cubicBezTo>
                  <a:pt x="162" y="530"/>
                  <a:pt x="162" y="530"/>
                  <a:pt x="162" y="530"/>
                </a:cubicBezTo>
                <a:cubicBezTo>
                  <a:pt x="324" y="588"/>
                  <a:pt x="324" y="588"/>
                  <a:pt x="324" y="588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633" y="588"/>
                  <a:pt x="633" y="588"/>
                  <a:pt x="633" y="588"/>
                </a:cubicBezTo>
                <a:cubicBezTo>
                  <a:pt x="633" y="117"/>
                  <a:pt x="633" y="117"/>
                  <a:pt x="633" y="117"/>
                </a:cubicBezTo>
                <a:lnTo>
                  <a:pt x="471" y="0"/>
                </a:lnTo>
                <a:close/>
                <a:moveTo>
                  <a:pt x="589" y="515"/>
                </a:moveTo>
                <a:lnTo>
                  <a:pt x="589" y="515"/>
                </a:lnTo>
                <a:cubicBezTo>
                  <a:pt x="471" y="426"/>
                  <a:pt x="471" y="426"/>
                  <a:pt x="471" y="426"/>
                </a:cubicBezTo>
                <a:cubicBezTo>
                  <a:pt x="324" y="544"/>
                  <a:pt x="324" y="544"/>
                  <a:pt x="324" y="544"/>
                </a:cubicBezTo>
                <a:cubicBezTo>
                  <a:pt x="162" y="485"/>
                  <a:pt x="162" y="485"/>
                  <a:pt x="162" y="485"/>
                </a:cubicBezTo>
                <a:cubicBezTo>
                  <a:pt x="44" y="559"/>
                  <a:pt x="44" y="559"/>
                  <a:pt x="44" y="559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324" y="147"/>
                  <a:pt x="324" y="147"/>
                  <a:pt x="324" y="147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589" y="117"/>
                  <a:pt x="589" y="117"/>
                  <a:pt x="589" y="117"/>
                </a:cubicBezTo>
                <a:lnTo>
                  <a:pt x="589" y="515"/>
                </a:lnTo>
                <a:close/>
                <a:moveTo>
                  <a:pt x="471" y="323"/>
                </a:moveTo>
                <a:lnTo>
                  <a:pt x="471" y="323"/>
                </a:lnTo>
                <a:cubicBezTo>
                  <a:pt x="471" y="338"/>
                  <a:pt x="486" y="353"/>
                  <a:pt x="501" y="353"/>
                </a:cubicBezTo>
                <a:cubicBezTo>
                  <a:pt x="501" y="353"/>
                  <a:pt x="516" y="338"/>
                  <a:pt x="516" y="323"/>
                </a:cubicBezTo>
                <a:cubicBezTo>
                  <a:pt x="516" y="176"/>
                  <a:pt x="516" y="176"/>
                  <a:pt x="516" y="176"/>
                </a:cubicBezTo>
                <a:cubicBezTo>
                  <a:pt x="516" y="162"/>
                  <a:pt x="501" y="147"/>
                  <a:pt x="501" y="147"/>
                </a:cubicBezTo>
                <a:cubicBezTo>
                  <a:pt x="486" y="147"/>
                  <a:pt x="471" y="162"/>
                  <a:pt x="471" y="176"/>
                </a:cubicBezTo>
                <a:lnTo>
                  <a:pt x="471" y="3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9" name="Hexágono 18">
            <a:extLst>
              <a:ext uri="{FF2B5EF4-FFF2-40B4-BE49-F238E27FC236}">
                <a16:creationId xmlns:a16="http://schemas.microsoft.com/office/drawing/2014/main" id="{0D79C614-F8B5-4326-863F-FCEE7D2FEC27}"/>
              </a:ext>
            </a:extLst>
          </p:cNvPr>
          <p:cNvSpPr/>
          <p:nvPr/>
        </p:nvSpPr>
        <p:spPr>
          <a:xfrm>
            <a:off x="5838718" y="3352158"/>
            <a:ext cx="1229334" cy="1059771"/>
          </a:xfrm>
          <a:prstGeom prst="hexagon">
            <a:avLst/>
          </a:prstGeom>
          <a:solidFill>
            <a:srgbClr val="00A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41F8BE9-C05F-4EBC-9470-3F850535C757}"/>
              </a:ext>
            </a:extLst>
          </p:cNvPr>
          <p:cNvSpPr/>
          <p:nvPr/>
        </p:nvSpPr>
        <p:spPr>
          <a:xfrm>
            <a:off x="7793494" y="5888666"/>
            <a:ext cx="3802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Lato" panose="020F0502020204030203"/>
              </a:rPr>
              <a:t>Reintegro del 40% </a:t>
            </a:r>
            <a:r>
              <a:rPr lang="es-ES" dirty="0">
                <a:latin typeface="Lato" panose="020F0502020204030203"/>
              </a:rPr>
              <a:t>es menor a la recaudación asociada por recupero de producción.</a:t>
            </a:r>
          </a:p>
        </p:txBody>
      </p:sp>
      <p:sp>
        <p:nvSpPr>
          <p:cNvPr id="21" name="Hexágono 20">
            <a:extLst>
              <a:ext uri="{FF2B5EF4-FFF2-40B4-BE49-F238E27FC236}">
                <a16:creationId xmlns:a16="http://schemas.microsoft.com/office/drawing/2014/main" id="{0B58D04A-7B9C-408A-A87A-F855AD59F756}"/>
              </a:ext>
            </a:extLst>
          </p:cNvPr>
          <p:cNvSpPr/>
          <p:nvPr/>
        </p:nvSpPr>
        <p:spPr>
          <a:xfrm>
            <a:off x="8600171" y="4817072"/>
            <a:ext cx="1229334" cy="1059771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01">
            <a:extLst>
              <a:ext uri="{FF2B5EF4-FFF2-40B4-BE49-F238E27FC236}">
                <a16:creationId xmlns:a16="http://schemas.microsoft.com/office/drawing/2014/main" id="{ADE22003-1E85-4B1B-8D34-1B5A37734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079" y="5048067"/>
            <a:ext cx="432000" cy="576000"/>
          </a:xfrm>
          <a:custGeom>
            <a:avLst/>
            <a:gdLst>
              <a:gd name="T0" fmla="*/ 0 w 737"/>
              <a:gd name="T1" fmla="*/ 133822 h 1061"/>
              <a:gd name="T2" fmla="*/ 14465 w 737"/>
              <a:gd name="T3" fmla="*/ 439168 h 1061"/>
              <a:gd name="T4" fmla="*/ 304173 w 737"/>
              <a:gd name="T5" fmla="*/ 424253 h 1061"/>
              <a:gd name="T6" fmla="*/ 299213 w 737"/>
              <a:gd name="T7" fmla="*/ 2486 h 1061"/>
              <a:gd name="T8" fmla="*/ 4959 w 737"/>
              <a:gd name="T9" fmla="*/ 2486 h 1061"/>
              <a:gd name="T10" fmla="*/ 70671 w 737"/>
              <a:gd name="T11" fmla="*/ 407266 h 1061"/>
              <a:gd name="T12" fmla="*/ 33889 w 737"/>
              <a:gd name="T13" fmla="*/ 409752 h 1061"/>
              <a:gd name="T14" fmla="*/ 33889 w 737"/>
              <a:gd name="T15" fmla="*/ 370807 h 1061"/>
              <a:gd name="T16" fmla="*/ 70671 w 737"/>
              <a:gd name="T17" fmla="*/ 407266 h 1061"/>
              <a:gd name="T18" fmla="*/ 68191 w 737"/>
              <a:gd name="T19" fmla="*/ 338905 h 1061"/>
              <a:gd name="T20" fmla="*/ 31409 w 737"/>
              <a:gd name="T21" fmla="*/ 304932 h 1061"/>
              <a:gd name="T22" fmla="*/ 70671 w 737"/>
              <a:gd name="T23" fmla="*/ 304932 h 1061"/>
              <a:gd name="T24" fmla="*/ 70671 w 737"/>
              <a:gd name="T25" fmla="*/ 268058 h 1061"/>
              <a:gd name="T26" fmla="*/ 31409 w 737"/>
              <a:gd name="T27" fmla="*/ 268058 h 1061"/>
              <a:gd name="T28" fmla="*/ 68191 w 737"/>
              <a:gd name="T29" fmla="*/ 234085 h 1061"/>
              <a:gd name="T30" fmla="*/ 138448 w 737"/>
              <a:gd name="T31" fmla="*/ 407266 h 1061"/>
              <a:gd name="T32" fmla="*/ 102080 w 737"/>
              <a:gd name="T33" fmla="*/ 409752 h 1061"/>
              <a:gd name="T34" fmla="*/ 102080 w 737"/>
              <a:gd name="T35" fmla="*/ 370807 h 1061"/>
              <a:gd name="T36" fmla="*/ 138448 w 737"/>
              <a:gd name="T37" fmla="*/ 407266 h 1061"/>
              <a:gd name="T38" fmla="*/ 135969 w 737"/>
              <a:gd name="T39" fmla="*/ 338905 h 1061"/>
              <a:gd name="T40" fmla="*/ 99600 w 737"/>
              <a:gd name="T41" fmla="*/ 304932 h 1061"/>
              <a:gd name="T42" fmla="*/ 138448 w 737"/>
              <a:gd name="T43" fmla="*/ 304932 h 1061"/>
              <a:gd name="T44" fmla="*/ 138448 w 737"/>
              <a:gd name="T45" fmla="*/ 268058 h 1061"/>
              <a:gd name="T46" fmla="*/ 99600 w 737"/>
              <a:gd name="T47" fmla="*/ 268058 h 1061"/>
              <a:gd name="T48" fmla="*/ 135969 w 737"/>
              <a:gd name="T49" fmla="*/ 234085 h 1061"/>
              <a:gd name="T50" fmla="*/ 138448 w 737"/>
              <a:gd name="T51" fmla="*/ 199697 h 1061"/>
              <a:gd name="T52" fmla="*/ 33889 w 737"/>
              <a:gd name="T53" fmla="*/ 202183 h 1061"/>
              <a:gd name="T54" fmla="*/ 33889 w 737"/>
              <a:gd name="T55" fmla="*/ 165724 h 1061"/>
              <a:gd name="T56" fmla="*/ 138448 w 737"/>
              <a:gd name="T57" fmla="*/ 199697 h 1061"/>
              <a:gd name="T58" fmla="*/ 204159 w 737"/>
              <a:gd name="T59" fmla="*/ 409752 h 1061"/>
              <a:gd name="T60" fmla="*/ 170271 w 737"/>
              <a:gd name="T61" fmla="*/ 373293 h 1061"/>
              <a:gd name="T62" fmla="*/ 206639 w 737"/>
              <a:gd name="T63" fmla="*/ 373293 h 1061"/>
              <a:gd name="T64" fmla="*/ 206639 w 737"/>
              <a:gd name="T65" fmla="*/ 336419 h 1061"/>
              <a:gd name="T66" fmla="*/ 170271 w 737"/>
              <a:gd name="T67" fmla="*/ 336419 h 1061"/>
              <a:gd name="T68" fmla="*/ 204159 w 737"/>
              <a:gd name="T69" fmla="*/ 302446 h 1061"/>
              <a:gd name="T70" fmla="*/ 206639 w 737"/>
              <a:gd name="T71" fmla="*/ 268058 h 1061"/>
              <a:gd name="T72" fmla="*/ 172750 w 737"/>
              <a:gd name="T73" fmla="*/ 270544 h 1061"/>
              <a:gd name="T74" fmla="*/ 172750 w 737"/>
              <a:gd name="T75" fmla="*/ 234085 h 1061"/>
              <a:gd name="T76" fmla="*/ 206639 w 737"/>
              <a:gd name="T77" fmla="*/ 268058 h 1061"/>
              <a:gd name="T78" fmla="*/ 204159 w 737"/>
              <a:gd name="T79" fmla="*/ 202183 h 1061"/>
              <a:gd name="T80" fmla="*/ 170271 w 737"/>
              <a:gd name="T81" fmla="*/ 168210 h 1061"/>
              <a:gd name="T82" fmla="*/ 206639 w 737"/>
              <a:gd name="T83" fmla="*/ 168210 h 1061"/>
              <a:gd name="T84" fmla="*/ 274830 w 737"/>
              <a:gd name="T85" fmla="*/ 407266 h 1061"/>
              <a:gd name="T86" fmla="*/ 238461 w 737"/>
              <a:gd name="T87" fmla="*/ 407266 h 1061"/>
              <a:gd name="T88" fmla="*/ 272350 w 737"/>
              <a:gd name="T89" fmla="*/ 370807 h 1061"/>
              <a:gd name="T90" fmla="*/ 274830 w 737"/>
              <a:gd name="T91" fmla="*/ 336419 h 1061"/>
              <a:gd name="T92" fmla="*/ 240941 w 737"/>
              <a:gd name="T93" fmla="*/ 338905 h 1061"/>
              <a:gd name="T94" fmla="*/ 240941 w 737"/>
              <a:gd name="T95" fmla="*/ 302446 h 1061"/>
              <a:gd name="T96" fmla="*/ 274830 w 737"/>
              <a:gd name="T97" fmla="*/ 336419 h 1061"/>
              <a:gd name="T98" fmla="*/ 272350 w 737"/>
              <a:gd name="T99" fmla="*/ 270544 h 1061"/>
              <a:gd name="T100" fmla="*/ 238461 w 737"/>
              <a:gd name="T101" fmla="*/ 236571 h 1061"/>
              <a:gd name="T102" fmla="*/ 274830 w 737"/>
              <a:gd name="T103" fmla="*/ 236571 h 1061"/>
              <a:gd name="T104" fmla="*/ 274830 w 737"/>
              <a:gd name="T105" fmla="*/ 199697 h 1061"/>
              <a:gd name="T106" fmla="*/ 238461 w 737"/>
              <a:gd name="T107" fmla="*/ 199697 h 1061"/>
              <a:gd name="T108" fmla="*/ 272350 w 737"/>
              <a:gd name="T109" fmla="*/ 165724 h 1061"/>
              <a:gd name="T110" fmla="*/ 26863 w 737"/>
              <a:gd name="T111" fmla="*/ 31487 h 1061"/>
              <a:gd name="T112" fmla="*/ 33889 w 737"/>
              <a:gd name="T113" fmla="*/ 24030 h 1061"/>
              <a:gd name="T114" fmla="*/ 282269 w 737"/>
              <a:gd name="T115" fmla="*/ 31487 h 1061"/>
              <a:gd name="T116" fmla="*/ 272350 w 737"/>
              <a:gd name="T117" fmla="*/ 109792 h 1061"/>
              <a:gd name="T118" fmla="*/ 26863 w 737"/>
              <a:gd name="T119" fmla="*/ 102334 h 10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37" h="1061">
                <a:moveTo>
                  <a:pt x="0" y="312"/>
                </a:moveTo>
                <a:lnTo>
                  <a:pt x="0" y="312"/>
                </a:lnTo>
                <a:cubicBezTo>
                  <a:pt x="0" y="323"/>
                  <a:pt x="0" y="323"/>
                  <a:pt x="0" y="323"/>
                </a:cubicBezTo>
                <a:cubicBezTo>
                  <a:pt x="0" y="1024"/>
                  <a:pt x="0" y="1024"/>
                  <a:pt x="0" y="1024"/>
                </a:cubicBezTo>
                <a:cubicBezTo>
                  <a:pt x="0" y="1036"/>
                  <a:pt x="6" y="1042"/>
                  <a:pt x="12" y="1048"/>
                </a:cubicBezTo>
                <a:cubicBezTo>
                  <a:pt x="17" y="1054"/>
                  <a:pt x="29" y="1060"/>
                  <a:pt x="35" y="1060"/>
                </a:cubicBezTo>
                <a:cubicBezTo>
                  <a:pt x="700" y="1060"/>
                  <a:pt x="700" y="1060"/>
                  <a:pt x="700" y="1060"/>
                </a:cubicBezTo>
                <a:cubicBezTo>
                  <a:pt x="712" y="1060"/>
                  <a:pt x="718" y="1054"/>
                  <a:pt x="724" y="1048"/>
                </a:cubicBezTo>
                <a:cubicBezTo>
                  <a:pt x="736" y="1042"/>
                  <a:pt x="736" y="1036"/>
                  <a:pt x="736" y="1024"/>
                </a:cubicBezTo>
                <a:cubicBezTo>
                  <a:pt x="736" y="323"/>
                  <a:pt x="736" y="323"/>
                  <a:pt x="736" y="323"/>
                </a:cubicBezTo>
                <a:cubicBezTo>
                  <a:pt x="736" y="35"/>
                  <a:pt x="736" y="35"/>
                  <a:pt x="736" y="35"/>
                </a:cubicBezTo>
                <a:cubicBezTo>
                  <a:pt x="736" y="23"/>
                  <a:pt x="736" y="17"/>
                  <a:pt x="724" y="6"/>
                </a:cubicBezTo>
                <a:cubicBezTo>
                  <a:pt x="718" y="0"/>
                  <a:pt x="712" y="0"/>
                  <a:pt x="700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0"/>
                  <a:pt x="17" y="0"/>
                  <a:pt x="12" y="6"/>
                </a:cubicBezTo>
                <a:cubicBezTo>
                  <a:pt x="6" y="17"/>
                  <a:pt x="0" y="23"/>
                  <a:pt x="0" y="35"/>
                </a:cubicBezTo>
                <a:cubicBezTo>
                  <a:pt x="0" y="312"/>
                  <a:pt x="0" y="312"/>
                  <a:pt x="0" y="312"/>
                </a:cubicBezTo>
                <a:close/>
                <a:moveTo>
                  <a:pt x="171" y="983"/>
                </a:moveTo>
                <a:lnTo>
                  <a:pt x="171" y="983"/>
                </a:lnTo>
                <a:lnTo>
                  <a:pt x="165" y="989"/>
                </a:lnTo>
                <a:cubicBezTo>
                  <a:pt x="82" y="989"/>
                  <a:pt x="82" y="989"/>
                  <a:pt x="82" y="989"/>
                </a:cubicBezTo>
                <a:lnTo>
                  <a:pt x="76" y="983"/>
                </a:lnTo>
                <a:cubicBezTo>
                  <a:pt x="76" y="901"/>
                  <a:pt x="76" y="901"/>
                  <a:pt x="76" y="901"/>
                </a:cubicBezTo>
                <a:lnTo>
                  <a:pt x="82" y="895"/>
                </a:lnTo>
                <a:cubicBezTo>
                  <a:pt x="165" y="895"/>
                  <a:pt x="165" y="895"/>
                  <a:pt x="165" y="895"/>
                </a:cubicBezTo>
                <a:lnTo>
                  <a:pt x="171" y="901"/>
                </a:lnTo>
                <a:lnTo>
                  <a:pt x="171" y="983"/>
                </a:lnTo>
                <a:close/>
                <a:moveTo>
                  <a:pt x="171" y="812"/>
                </a:moveTo>
                <a:lnTo>
                  <a:pt x="171" y="812"/>
                </a:lnTo>
                <a:cubicBezTo>
                  <a:pt x="171" y="818"/>
                  <a:pt x="165" y="818"/>
                  <a:pt x="165" y="818"/>
                </a:cubicBezTo>
                <a:cubicBezTo>
                  <a:pt x="82" y="818"/>
                  <a:pt x="82" y="818"/>
                  <a:pt x="82" y="818"/>
                </a:cubicBezTo>
                <a:cubicBezTo>
                  <a:pt x="82" y="818"/>
                  <a:pt x="76" y="818"/>
                  <a:pt x="76" y="812"/>
                </a:cubicBezTo>
                <a:cubicBezTo>
                  <a:pt x="76" y="736"/>
                  <a:pt x="76" y="736"/>
                  <a:pt x="76" y="736"/>
                </a:cubicBezTo>
                <a:cubicBezTo>
                  <a:pt x="76" y="730"/>
                  <a:pt x="82" y="730"/>
                  <a:pt x="82" y="730"/>
                </a:cubicBezTo>
                <a:cubicBezTo>
                  <a:pt x="165" y="730"/>
                  <a:pt x="165" y="730"/>
                  <a:pt x="165" y="730"/>
                </a:cubicBezTo>
                <a:cubicBezTo>
                  <a:pt x="165" y="730"/>
                  <a:pt x="171" y="730"/>
                  <a:pt x="171" y="736"/>
                </a:cubicBezTo>
                <a:lnTo>
                  <a:pt x="171" y="812"/>
                </a:lnTo>
                <a:close/>
                <a:moveTo>
                  <a:pt x="171" y="647"/>
                </a:moveTo>
                <a:lnTo>
                  <a:pt x="171" y="647"/>
                </a:lnTo>
                <a:cubicBezTo>
                  <a:pt x="171" y="653"/>
                  <a:pt x="165" y="653"/>
                  <a:pt x="165" y="653"/>
                </a:cubicBezTo>
                <a:cubicBezTo>
                  <a:pt x="82" y="653"/>
                  <a:pt x="82" y="653"/>
                  <a:pt x="82" y="653"/>
                </a:cubicBezTo>
                <a:cubicBezTo>
                  <a:pt x="82" y="653"/>
                  <a:pt x="76" y="653"/>
                  <a:pt x="76" y="647"/>
                </a:cubicBezTo>
                <a:cubicBezTo>
                  <a:pt x="76" y="571"/>
                  <a:pt x="76" y="571"/>
                  <a:pt x="76" y="571"/>
                </a:cubicBezTo>
                <a:cubicBezTo>
                  <a:pt x="76" y="565"/>
                  <a:pt x="82" y="565"/>
                  <a:pt x="82" y="565"/>
                </a:cubicBezTo>
                <a:cubicBezTo>
                  <a:pt x="165" y="565"/>
                  <a:pt x="165" y="565"/>
                  <a:pt x="165" y="565"/>
                </a:cubicBezTo>
                <a:cubicBezTo>
                  <a:pt x="165" y="565"/>
                  <a:pt x="171" y="565"/>
                  <a:pt x="171" y="571"/>
                </a:cubicBezTo>
                <a:lnTo>
                  <a:pt x="171" y="647"/>
                </a:lnTo>
                <a:close/>
                <a:moveTo>
                  <a:pt x="335" y="983"/>
                </a:moveTo>
                <a:lnTo>
                  <a:pt x="335" y="983"/>
                </a:lnTo>
                <a:lnTo>
                  <a:pt x="329" y="989"/>
                </a:lnTo>
                <a:cubicBezTo>
                  <a:pt x="247" y="989"/>
                  <a:pt x="247" y="989"/>
                  <a:pt x="247" y="989"/>
                </a:cubicBezTo>
                <a:lnTo>
                  <a:pt x="241" y="983"/>
                </a:lnTo>
                <a:cubicBezTo>
                  <a:pt x="241" y="901"/>
                  <a:pt x="241" y="901"/>
                  <a:pt x="241" y="901"/>
                </a:cubicBezTo>
                <a:lnTo>
                  <a:pt x="247" y="895"/>
                </a:lnTo>
                <a:cubicBezTo>
                  <a:pt x="329" y="895"/>
                  <a:pt x="329" y="895"/>
                  <a:pt x="329" y="895"/>
                </a:cubicBezTo>
                <a:lnTo>
                  <a:pt x="335" y="901"/>
                </a:lnTo>
                <a:lnTo>
                  <a:pt x="335" y="983"/>
                </a:lnTo>
                <a:close/>
                <a:moveTo>
                  <a:pt x="335" y="812"/>
                </a:moveTo>
                <a:lnTo>
                  <a:pt x="335" y="812"/>
                </a:lnTo>
                <a:cubicBezTo>
                  <a:pt x="335" y="818"/>
                  <a:pt x="329" y="818"/>
                  <a:pt x="329" y="818"/>
                </a:cubicBezTo>
                <a:cubicBezTo>
                  <a:pt x="247" y="818"/>
                  <a:pt x="247" y="818"/>
                  <a:pt x="247" y="818"/>
                </a:cubicBezTo>
                <a:cubicBezTo>
                  <a:pt x="247" y="818"/>
                  <a:pt x="241" y="818"/>
                  <a:pt x="241" y="812"/>
                </a:cubicBezTo>
                <a:cubicBezTo>
                  <a:pt x="241" y="736"/>
                  <a:pt x="241" y="736"/>
                  <a:pt x="241" y="736"/>
                </a:cubicBezTo>
                <a:cubicBezTo>
                  <a:pt x="241" y="730"/>
                  <a:pt x="247" y="730"/>
                  <a:pt x="247" y="730"/>
                </a:cubicBezTo>
                <a:cubicBezTo>
                  <a:pt x="329" y="730"/>
                  <a:pt x="329" y="730"/>
                  <a:pt x="329" y="730"/>
                </a:cubicBezTo>
                <a:cubicBezTo>
                  <a:pt x="329" y="730"/>
                  <a:pt x="335" y="730"/>
                  <a:pt x="335" y="736"/>
                </a:cubicBezTo>
                <a:lnTo>
                  <a:pt x="335" y="812"/>
                </a:lnTo>
                <a:close/>
                <a:moveTo>
                  <a:pt x="335" y="647"/>
                </a:moveTo>
                <a:lnTo>
                  <a:pt x="335" y="647"/>
                </a:lnTo>
                <a:cubicBezTo>
                  <a:pt x="335" y="653"/>
                  <a:pt x="329" y="653"/>
                  <a:pt x="329" y="653"/>
                </a:cubicBezTo>
                <a:cubicBezTo>
                  <a:pt x="247" y="653"/>
                  <a:pt x="247" y="653"/>
                  <a:pt x="247" y="653"/>
                </a:cubicBezTo>
                <a:cubicBezTo>
                  <a:pt x="247" y="653"/>
                  <a:pt x="241" y="653"/>
                  <a:pt x="241" y="647"/>
                </a:cubicBezTo>
                <a:cubicBezTo>
                  <a:pt x="241" y="571"/>
                  <a:pt x="241" y="571"/>
                  <a:pt x="241" y="571"/>
                </a:cubicBezTo>
                <a:cubicBezTo>
                  <a:pt x="241" y="565"/>
                  <a:pt x="247" y="565"/>
                  <a:pt x="247" y="565"/>
                </a:cubicBezTo>
                <a:cubicBezTo>
                  <a:pt x="329" y="565"/>
                  <a:pt x="329" y="565"/>
                  <a:pt x="329" y="565"/>
                </a:cubicBezTo>
                <a:cubicBezTo>
                  <a:pt x="329" y="565"/>
                  <a:pt x="335" y="565"/>
                  <a:pt x="335" y="571"/>
                </a:cubicBezTo>
                <a:lnTo>
                  <a:pt x="335" y="647"/>
                </a:lnTo>
                <a:close/>
                <a:moveTo>
                  <a:pt x="335" y="482"/>
                </a:moveTo>
                <a:lnTo>
                  <a:pt x="335" y="482"/>
                </a:lnTo>
                <a:cubicBezTo>
                  <a:pt x="335" y="488"/>
                  <a:pt x="329" y="488"/>
                  <a:pt x="329" y="488"/>
                </a:cubicBezTo>
                <a:cubicBezTo>
                  <a:pt x="82" y="488"/>
                  <a:pt x="82" y="488"/>
                  <a:pt x="82" y="488"/>
                </a:cubicBezTo>
                <a:cubicBezTo>
                  <a:pt x="82" y="488"/>
                  <a:pt x="76" y="488"/>
                  <a:pt x="76" y="482"/>
                </a:cubicBezTo>
                <a:cubicBezTo>
                  <a:pt x="76" y="406"/>
                  <a:pt x="76" y="406"/>
                  <a:pt x="76" y="406"/>
                </a:cubicBezTo>
                <a:cubicBezTo>
                  <a:pt x="76" y="400"/>
                  <a:pt x="82" y="400"/>
                  <a:pt x="82" y="400"/>
                </a:cubicBezTo>
                <a:cubicBezTo>
                  <a:pt x="329" y="400"/>
                  <a:pt x="329" y="400"/>
                  <a:pt x="329" y="400"/>
                </a:cubicBezTo>
                <a:cubicBezTo>
                  <a:pt x="329" y="400"/>
                  <a:pt x="335" y="400"/>
                  <a:pt x="335" y="406"/>
                </a:cubicBezTo>
                <a:lnTo>
                  <a:pt x="335" y="482"/>
                </a:lnTo>
                <a:close/>
                <a:moveTo>
                  <a:pt x="500" y="983"/>
                </a:moveTo>
                <a:lnTo>
                  <a:pt x="500" y="983"/>
                </a:lnTo>
                <a:cubicBezTo>
                  <a:pt x="500" y="983"/>
                  <a:pt x="500" y="989"/>
                  <a:pt x="494" y="989"/>
                </a:cubicBezTo>
                <a:cubicBezTo>
                  <a:pt x="418" y="989"/>
                  <a:pt x="418" y="989"/>
                  <a:pt x="418" y="989"/>
                </a:cubicBezTo>
                <a:cubicBezTo>
                  <a:pt x="412" y="989"/>
                  <a:pt x="412" y="983"/>
                  <a:pt x="412" y="983"/>
                </a:cubicBezTo>
                <a:cubicBezTo>
                  <a:pt x="412" y="901"/>
                  <a:pt x="412" y="901"/>
                  <a:pt x="412" y="901"/>
                </a:cubicBezTo>
                <a:cubicBezTo>
                  <a:pt x="412" y="901"/>
                  <a:pt x="412" y="895"/>
                  <a:pt x="418" y="895"/>
                </a:cubicBezTo>
                <a:cubicBezTo>
                  <a:pt x="494" y="895"/>
                  <a:pt x="494" y="895"/>
                  <a:pt x="494" y="895"/>
                </a:cubicBezTo>
                <a:cubicBezTo>
                  <a:pt x="500" y="895"/>
                  <a:pt x="500" y="901"/>
                  <a:pt x="500" y="901"/>
                </a:cubicBezTo>
                <a:lnTo>
                  <a:pt x="500" y="983"/>
                </a:lnTo>
                <a:close/>
                <a:moveTo>
                  <a:pt x="500" y="812"/>
                </a:moveTo>
                <a:lnTo>
                  <a:pt x="500" y="812"/>
                </a:lnTo>
                <a:cubicBezTo>
                  <a:pt x="500" y="818"/>
                  <a:pt x="494" y="818"/>
                  <a:pt x="494" y="818"/>
                </a:cubicBezTo>
                <a:cubicBezTo>
                  <a:pt x="418" y="818"/>
                  <a:pt x="418" y="818"/>
                  <a:pt x="418" y="818"/>
                </a:cubicBezTo>
                <a:cubicBezTo>
                  <a:pt x="412" y="818"/>
                  <a:pt x="412" y="818"/>
                  <a:pt x="412" y="812"/>
                </a:cubicBezTo>
                <a:cubicBezTo>
                  <a:pt x="412" y="736"/>
                  <a:pt x="412" y="736"/>
                  <a:pt x="412" y="736"/>
                </a:cubicBezTo>
                <a:cubicBezTo>
                  <a:pt x="412" y="730"/>
                  <a:pt x="412" y="730"/>
                  <a:pt x="418" y="730"/>
                </a:cubicBezTo>
                <a:cubicBezTo>
                  <a:pt x="494" y="730"/>
                  <a:pt x="494" y="730"/>
                  <a:pt x="494" y="730"/>
                </a:cubicBezTo>
                <a:cubicBezTo>
                  <a:pt x="494" y="730"/>
                  <a:pt x="500" y="730"/>
                  <a:pt x="500" y="736"/>
                </a:cubicBezTo>
                <a:lnTo>
                  <a:pt x="500" y="812"/>
                </a:lnTo>
                <a:close/>
                <a:moveTo>
                  <a:pt x="500" y="647"/>
                </a:moveTo>
                <a:lnTo>
                  <a:pt x="500" y="647"/>
                </a:lnTo>
                <a:cubicBezTo>
                  <a:pt x="500" y="653"/>
                  <a:pt x="494" y="653"/>
                  <a:pt x="494" y="653"/>
                </a:cubicBezTo>
                <a:cubicBezTo>
                  <a:pt x="418" y="653"/>
                  <a:pt x="418" y="653"/>
                  <a:pt x="418" y="653"/>
                </a:cubicBezTo>
                <a:cubicBezTo>
                  <a:pt x="412" y="653"/>
                  <a:pt x="412" y="653"/>
                  <a:pt x="412" y="647"/>
                </a:cubicBezTo>
                <a:cubicBezTo>
                  <a:pt x="412" y="571"/>
                  <a:pt x="412" y="571"/>
                  <a:pt x="412" y="571"/>
                </a:cubicBezTo>
                <a:cubicBezTo>
                  <a:pt x="412" y="565"/>
                  <a:pt x="412" y="565"/>
                  <a:pt x="418" y="565"/>
                </a:cubicBezTo>
                <a:cubicBezTo>
                  <a:pt x="494" y="565"/>
                  <a:pt x="494" y="565"/>
                  <a:pt x="494" y="565"/>
                </a:cubicBezTo>
                <a:cubicBezTo>
                  <a:pt x="500" y="565"/>
                  <a:pt x="500" y="565"/>
                  <a:pt x="500" y="571"/>
                </a:cubicBezTo>
                <a:lnTo>
                  <a:pt x="500" y="647"/>
                </a:lnTo>
                <a:close/>
                <a:moveTo>
                  <a:pt x="500" y="482"/>
                </a:moveTo>
                <a:lnTo>
                  <a:pt x="500" y="482"/>
                </a:lnTo>
                <a:cubicBezTo>
                  <a:pt x="500" y="488"/>
                  <a:pt x="494" y="488"/>
                  <a:pt x="494" y="488"/>
                </a:cubicBezTo>
                <a:cubicBezTo>
                  <a:pt x="418" y="488"/>
                  <a:pt x="418" y="488"/>
                  <a:pt x="418" y="488"/>
                </a:cubicBezTo>
                <a:cubicBezTo>
                  <a:pt x="412" y="488"/>
                  <a:pt x="412" y="488"/>
                  <a:pt x="412" y="482"/>
                </a:cubicBezTo>
                <a:cubicBezTo>
                  <a:pt x="412" y="406"/>
                  <a:pt x="412" y="406"/>
                  <a:pt x="412" y="406"/>
                </a:cubicBezTo>
                <a:cubicBezTo>
                  <a:pt x="412" y="400"/>
                  <a:pt x="412" y="400"/>
                  <a:pt x="418" y="400"/>
                </a:cubicBezTo>
                <a:cubicBezTo>
                  <a:pt x="494" y="400"/>
                  <a:pt x="494" y="400"/>
                  <a:pt x="494" y="400"/>
                </a:cubicBezTo>
                <a:cubicBezTo>
                  <a:pt x="500" y="400"/>
                  <a:pt x="500" y="400"/>
                  <a:pt x="500" y="406"/>
                </a:cubicBezTo>
                <a:lnTo>
                  <a:pt x="500" y="482"/>
                </a:lnTo>
                <a:close/>
                <a:moveTo>
                  <a:pt x="665" y="983"/>
                </a:moveTo>
                <a:lnTo>
                  <a:pt x="665" y="983"/>
                </a:lnTo>
                <a:cubicBezTo>
                  <a:pt x="665" y="983"/>
                  <a:pt x="665" y="989"/>
                  <a:pt x="659" y="989"/>
                </a:cubicBezTo>
                <a:cubicBezTo>
                  <a:pt x="583" y="989"/>
                  <a:pt x="583" y="989"/>
                  <a:pt x="583" y="989"/>
                </a:cubicBezTo>
                <a:cubicBezTo>
                  <a:pt x="577" y="989"/>
                  <a:pt x="577" y="983"/>
                  <a:pt x="577" y="983"/>
                </a:cubicBezTo>
                <a:cubicBezTo>
                  <a:pt x="577" y="901"/>
                  <a:pt x="577" y="901"/>
                  <a:pt x="577" y="901"/>
                </a:cubicBezTo>
                <a:cubicBezTo>
                  <a:pt x="577" y="901"/>
                  <a:pt x="577" y="895"/>
                  <a:pt x="583" y="895"/>
                </a:cubicBezTo>
                <a:cubicBezTo>
                  <a:pt x="659" y="895"/>
                  <a:pt x="659" y="895"/>
                  <a:pt x="659" y="895"/>
                </a:cubicBezTo>
                <a:cubicBezTo>
                  <a:pt x="665" y="895"/>
                  <a:pt x="665" y="901"/>
                  <a:pt x="665" y="901"/>
                </a:cubicBezTo>
                <a:lnTo>
                  <a:pt x="665" y="983"/>
                </a:lnTo>
                <a:close/>
                <a:moveTo>
                  <a:pt x="665" y="812"/>
                </a:moveTo>
                <a:lnTo>
                  <a:pt x="665" y="812"/>
                </a:lnTo>
                <a:cubicBezTo>
                  <a:pt x="665" y="818"/>
                  <a:pt x="665" y="818"/>
                  <a:pt x="659" y="818"/>
                </a:cubicBezTo>
                <a:cubicBezTo>
                  <a:pt x="583" y="818"/>
                  <a:pt x="583" y="818"/>
                  <a:pt x="583" y="818"/>
                </a:cubicBezTo>
                <a:cubicBezTo>
                  <a:pt x="577" y="818"/>
                  <a:pt x="577" y="818"/>
                  <a:pt x="577" y="812"/>
                </a:cubicBezTo>
                <a:cubicBezTo>
                  <a:pt x="577" y="736"/>
                  <a:pt x="577" y="736"/>
                  <a:pt x="577" y="736"/>
                </a:cubicBezTo>
                <a:cubicBezTo>
                  <a:pt x="577" y="730"/>
                  <a:pt x="577" y="730"/>
                  <a:pt x="583" y="730"/>
                </a:cubicBezTo>
                <a:cubicBezTo>
                  <a:pt x="659" y="730"/>
                  <a:pt x="659" y="730"/>
                  <a:pt x="659" y="730"/>
                </a:cubicBezTo>
                <a:cubicBezTo>
                  <a:pt x="665" y="730"/>
                  <a:pt x="665" y="730"/>
                  <a:pt x="665" y="736"/>
                </a:cubicBezTo>
                <a:lnTo>
                  <a:pt x="665" y="812"/>
                </a:lnTo>
                <a:close/>
                <a:moveTo>
                  <a:pt x="665" y="647"/>
                </a:moveTo>
                <a:lnTo>
                  <a:pt x="665" y="647"/>
                </a:lnTo>
                <a:cubicBezTo>
                  <a:pt x="665" y="653"/>
                  <a:pt x="665" y="653"/>
                  <a:pt x="659" y="653"/>
                </a:cubicBezTo>
                <a:cubicBezTo>
                  <a:pt x="583" y="653"/>
                  <a:pt x="583" y="653"/>
                  <a:pt x="583" y="653"/>
                </a:cubicBezTo>
                <a:cubicBezTo>
                  <a:pt x="577" y="653"/>
                  <a:pt x="577" y="653"/>
                  <a:pt x="577" y="647"/>
                </a:cubicBezTo>
                <a:cubicBezTo>
                  <a:pt x="577" y="571"/>
                  <a:pt x="577" y="571"/>
                  <a:pt x="577" y="571"/>
                </a:cubicBezTo>
                <a:cubicBezTo>
                  <a:pt x="577" y="565"/>
                  <a:pt x="577" y="565"/>
                  <a:pt x="583" y="565"/>
                </a:cubicBezTo>
                <a:cubicBezTo>
                  <a:pt x="659" y="565"/>
                  <a:pt x="659" y="565"/>
                  <a:pt x="659" y="565"/>
                </a:cubicBezTo>
                <a:cubicBezTo>
                  <a:pt x="665" y="565"/>
                  <a:pt x="665" y="565"/>
                  <a:pt x="665" y="571"/>
                </a:cubicBezTo>
                <a:lnTo>
                  <a:pt x="665" y="647"/>
                </a:lnTo>
                <a:close/>
                <a:moveTo>
                  <a:pt x="665" y="482"/>
                </a:moveTo>
                <a:lnTo>
                  <a:pt x="665" y="482"/>
                </a:lnTo>
                <a:cubicBezTo>
                  <a:pt x="665" y="488"/>
                  <a:pt x="665" y="488"/>
                  <a:pt x="659" y="488"/>
                </a:cubicBezTo>
                <a:cubicBezTo>
                  <a:pt x="583" y="488"/>
                  <a:pt x="583" y="488"/>
                  <a:pt x="583" y="488"/>
                </a:cubicBezTo>
                <a:cubicBezTo>
                  <a:pt x="577" y="488"/>
                  <a:pt x="577" y="488"/>
                  <a:pt x="577" y="482"/>
                </a:cubicBezTo>
                <a:cubicBezTo>
                  <a:pt x="577" y="406"/>
                  <a:pt x="577" y="406"/>
                  <a:pt x="577" y="406"/>
                </a:cubicBezTo>
                <a:cubicBezTo>
                  <a:pt x="577" y="400"/>
                  <a:pt x="577" y="400"/>
                  <a:pt x="583" y="400"/>
                </a:cubicBezTo>
                <a:cubicBezTo>
                  <a:pt x="659" y="400"/>
                  <a:pt x="659" y="400"/>
                  <a:pt x="659" y="400"/>
                </a:cubicBezTo>
                <a:cubicBezTo>
                  <a:pt x="665" y="400"/>
                  <a:pt x="665" y="400"/>
                  <a:pt x="665" y="406"/>
                </a:cubicBezTo>
                <a:lnTo>
                  <a:pt x="665" y="482"/>
                </a:lnTo>
                <a:close/>
                <a:moveTo>
                  <a:pt x="65" y="76"/>
                </a:moveTo>
                <a:lnTo>
                  <a:pt x="65" y="76"/>
                </a:lnTo>
                <a:cubicBezTo>
                  <a:pt x="65" y="70"/>
                  <a:pt x="65" y="64"/>
                  <a:pt x="70" y="64"/>
                </a:cubicBezTo>
                <a:cubicBezTo>
                  <a:pt x="70" y="58"/>
                  <a:pt x="76" y="58"/>
                  <a:pt x="82" y="58"/>
                </a:cubicBezTo>
                <a:cubicBezTo>
                  <a:pt x="659" y="58"/>
                  <a:pt x="659" y="58"/>
                  <a:pt x="659" y="58"/>
                </a:cubicBezTo>
                <a:cubicBezTo>
                  <a:pt x="665" y="58"/>
                  <a:pt x="671" y="58"/>
                  <a:pt x="677" y="64"/>
                </a:cubicBezTo>
                <a:cubicBezTo>
                  <a:pt x="677" y="64"/>
                  <a:pt x="683" y="70"/>
                  <a:pt x="683" y="76"/>
                </a:cubicBezTo>
                <a:cubicBezTo>
                  <a:pt x="683" y="247"/>
                  <a:pt x="683" y="247"/>
                  <a:pt x="683" y="247"/>
                </a:cubicBezTo>
                <a:cubicBezTo>
                  <a:pt x="683" y="253"/>
                  <a:pt x="677" y="259"/>
                  <a:pt x="677" y="259"/>
                </a:cubicBezTo>
                <a:cubicBezTo>
                  <a:pt x="671" y="265"/>
                  <a:pt x="665" y="265"/>
                  <a:pt x="659" y="265"/>
                </a:cubicBezTo>
                <a:cubicBezTo>
                  <a:pt x="82" y="265"/>
                  <a:pt x="82" y="265"/>
                  <a:pt x="82" y="265"/>
                </a:cubicBezTo>
                <a:cubicBezTo>
                  <a:pt x="76" y="265"/>
                  <a:pt x="70" y="265"/>
                  <a:pt x="70" y="259"/>
                </a:cubicBezTo>
                <a:cubicBezTo>
                  <a:pt x="65" y="259"/>
                  <a:pt x="65" y="253"/>
                  <a:pt x="65" y="247"/>
                </a:cubicBezTo>
                <a:lnTo>
                  <a:pt x="65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sz="900"/>
          </a:p>
        </p:txBody>
      </p:sp>
      <p:pic>
        <p:nvPicPr>
          <p:cNvPr id="23" name="Gráfico 33" descr="Tendencia al alza">
            <a:extLst>
              <a:ext uri="{FF2B5EF4-FFF2-40B4-BE49-F238E27FC236}">
                <a16:creationId xmlns:a16="http://schemas.microsoft.com/office/drawing/2014/main" id="{AA225292-2890-4E7E-BC0A-45B99210B3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2069" y="3542203"/>
            <a:ext cx="717242" cy="717242"/>
          </a:xfrm>
          <a:prstGeom prst="rect">
            <a:avLst/>
          </a:prstGeom>
        </p:spPr>
      </p:pic>
      <p:pic>
        <p:nvPicPr>
          <p:cNvPr id="24" name="Picture 4" descr="IDITS :: 5° Convocatoria- MENDOZA ACTIVA">
            <a:extLst>
              <a:ext uri="{FF2B5EF4-FFF2-40B4-BE49-F238E27FC236}">
                <a16:creationId xmlns:a16="http://schemas.microsoft.com/office/drawing/2014/main" id="{6CE7AF6C-D66E-4D72-948B-C0AA9B353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21695" r="17516" b="28732"/>
          <a:stretch/>
        </p:blipFill>
        <p:spPr bwMode="auto">
          <a:xfrm>
            <a:off x="877120" y="2205098"/>
            <a:ext cx="1497702" cy="54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DE5B325-6157-1130-0851-5F3465DA9B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6930003" y="51493"/>
            <a:ext cx="163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2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830">
            <a:extLst>
              <a:ext uri="{FF2B5EF4-FFF2-40B4-BE49-F238E27FC236}">
                <a16:creationId xmlns:a16="http://schemas.microsoft.com/office/drawing/2014/main" id="{6562F425-0838-47E1-9DB4-8D40418A39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366" y="2247374"/>
            <a:ext cx="12236450" cy="2481263"/>
            <a:chOff x="29" y="1142"/>
            <a:chExt cx="7708" cy="1563"/>
          </a:xfrm>
          <a:solidFill>
            <a:srgbClr val="FFFFFF">
              <a:alpha val="25098"/>
            </a:srgbClr>
          </a:solidFill>
        </p:grpSpPr>
        <p:grpSp>
          <p:nvGrpSpPr>
            <p:cNvPr id="55" name="Group 1031">
              <a:extLst>
                <a:ext uri="{FF2B5EF4-FFF2-40B4-BE49-F238E27FC236}">
                  <a16:creationId xmlns:a16="http://schemas.microsoft.com/office/drawing/2014/main" id="{38900C76-90C2-48CF-BA6F-41FB1EE3391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47" y="1641"/>
              <a:ext cx="6472" cy="1064"/>
              <a:chOff x="647" y="1641"/>
              <a:chExt cx="6472" cy="1064"/>
            </a:xfrm>
            <a:grpFill/>
          </p:grpSpPr>
          <p:sp>
            <p:nvSpPr>
              <p:cNvPr id="490" name="Oval 831">
                <a:extLst>
                  <a:ext uri="{FF2B5EF4-FFF2-40B4-BE49-F238E27FC236}">
                    <a16:creationId xmlns:a16="http://schemas.microsoft.com/office/drawing/2014/main" id="{E2816168-339C-4AC5-B330-FF93B23A0EB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060" y="263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1" name="Oval 832">
                <a:extLst>
                  <a:ext uri="{FF2B5EF4-FFF2-40B4-BE49-F238E27FC236}">
                    <a16:creationId xmlns:a16="http://schemas.microsoft.com/office/drawing/2014/main" id="{182EC7A3-3720-44BC-876F-CD17D04AD0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935" y="263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2" name="Oval 833">
                <a:extLst>
                  <a:ext uri="{FF2B5EF4-FFF2-40B4-BE49-F238E27FC236}">
                    <a16:creationId xmlns:a16="http://schemas.microsoft.com/office/drawing/2014/main" id="{76C3B174-1860-48F4-8F04-8F5F2231CF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810" y="2638"/>
                <a:ext cx="67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3" name="Oval 834">
                <a:extLst>
                  <a:ext uri="{FF2B5EF4-FFF2-40B4-BE49-F238E27FC236}">
                    <a16:creationId xmlns:a16="http://schemas.microsoft.com/office/drawing/2014/main" id="{DFC48858-5028-4D2B-9FAA-A35EDFF05B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693" y="2638"/>
                <a:ext cx="58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4" name="Oval 835">
                <a:extLst>
                  <a:ext uri="{FF2B5EF4-FFF2-40B4-BE49-F238E27FC236}">
                    <a16:creationId xmlns:a16="http://schemas.microsoft.com/office/drawing/2014/main" id="{C0D0D630-7184-477B-9111-A22B0F699C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568" y="2638"/>
                <a:ext cx="58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5" name="Oval 836">
                <a:extLst>
                  <a:ext uri="{FF2B5EF4-FFF2-40B4-BE49-F238E27FC236}">
                    <a16:creationId xmlns:a16="http://schemas.microsoft.com/office/drawing/2014/main" id="{3D084695-67F5-4CBB-960F-BAB3FFEFD1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43" y="2638"/>
                <a:ext cx="58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6" name="Oval 837">
                <a:extLst>
                  <a:ext uri="{FF2B5EF4-FFF2-40B4-BE49-F238E27FC236}">
                    <a16:creationId xmlns:a16="http://schemas.microsoft.com/office/drawing/2014/main" id="{1F1F55B6-9B48-4F38-B426-3A6127C70A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318" y="263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7" name="Oval 838">
                <a:extLst>
                  <a:ext uri="{FF2B5EF4-FFF2-40B4-BE49-F238E27FC236}">
                    <a16:creationId xmlns:a16="http://schemas.microsoft.com/office/drawing/2014/main" id="{F3811D24-B681-48B8-9784-4C289714B1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93" y="263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8" name="Oval 839">
                <a:extLst>
                  <a:ext uri="{FF2B5EF4-FFF2-40B4-BE49-F238E27FC236}">
                    <a16:creationId xmlns:a16="http://schemas.microsoft.com/office/drawing/2014/main" id="{120E8DF6-7251-415E-A4DF-4E21C3D45C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075" y="263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9" name="Oval 840">
                <a:extLst>
                  <a:ext uri="{FF2B5EF4-FFF2-40B4-BE49-F238E27FC236}">
                    <a16:creationId xmlns:a16="http://schemas.microsoft.com/office/drawing/2014/main" id="{30AEE5B4-476A-40CD-B3CB-F6E80CDF30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950" y="263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00" name="Oval 841">
                <a:extLst>
                  <a:ext uri="{FF2B5EF4-FFF2-40B4-BE49-F238E27FC236}">
                    <a16:creationId xmlns:a16="http://schemas.microsoft.com/office/drawing/2014/main" id="{A8D0594C-5A39-464D-8CB2-612B899601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825" y="263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01" name="Oval 842">
                <a:extLst>
                  <a:ext uri="{FF2B5EF4-FFF2-40B4-BE49-F238E27FC236}">
                    <a16:creationId xmlns:a16="http://schemas.microsoft.com/office/drawing/2014/main" id="{8099C516-A474-4C78-9C43-03DBA88487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700" y="263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02" name="Oval 843">
                <a:extLst>
                  <a:ext uri="{FF2B5EF4-FFF2-40B4-BE49-F238E27FC236}">
                    <a16:creationId xmlns:a16="http://schemas.microsoft.com/office/drawing/2014/main" id="{3896A48B-5E59-4740-B7FF-093403786F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582" y="263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03" name="Oval 844">
                <a:extLst>
                  <a:ext uri="{FF2B5EF4-FFF2-40B4-BE49-F238E27FC236}">
                    <a16:creationId xmlns:a16="http://schemas.microsoft.com/office/drawing/2014/main" id="{E1EEB7D3-D3A8-4016-8B00-D55FEAB40C2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457" y="263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04" name="Oval 845">
                <a:extLst>
                  <a:ext uri="{FF2B5EF4-FFF2-40B4-BE49-F238E27FC236}">
                    <a16:creationId xmlns:a16="http://schemas.microsoft.com/office/drawing/2014/main" id="{40B154CB-6B4D-40DD-B34E-01EB4A2BFCC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332" y="263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05" name="Oval 846">
                <a:extLst>
                  <a:ext uri="{FF2B5EF4-FFF2-40B4-BE49-F238E27FC236}">
                    <a16:creationId xmlns:a16="http://schemas.microsoft.com/office/drawing/2014/main" id="{F4A737AF-5360-4049-9E98-78F2433E73C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07" y="263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06" name="Oval 847">
                <a:extLst>
                  <a:ext uri="{FF2B5EF4-FFF2-40B4-BE49-F238E27FC236}">
                    <a16:creationId xmlns:a16="http://schemas.microsoft.com/office/drawing/2014/main" id="{94090D7B-BC45-4EED-94FE-03536C3433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082" y="263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07" name="Oval 848">
                <a:extLst>
                  <a:ext uri="{FF2B5EF4-FFF2-40B4-BE49-F238E27FC236}">
                    <a16:creationId xmlns:a16="http://schemas.microsoft.com/office/drawing/2014/main" id="{317CF18D-3C86-44DA-9540-370ED2351C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57" y="2638"/>
                <a:ext cx="67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08" name="Oval 849">
                <a:extLst>
                  <a:ext uri="{FF2B5EF4-FFF2-40B4-BE49-F238E27FC236}">
                    <a16:creationId xmlns:a16="http://schemas.microsoft.com/office/drawing/2014/main" id="{D984C82A-4A8F-44C2-873C-1A2AA4C3BD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40" y="263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09" name="Oval 850">
                <a:extLst>
                  <a:ext uri="{FF2B5EF4-FFF2-40B4-BE49-F238E27FC236}">
                    <a16:creationId xmlns:a16="http://schemas.microsoft.com/office/drawing/2014/main" id="{EF45F1C2-087D-4949-AF03-51BDE4A0BD8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15" y="263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10" name="Oval 851">
                <a:extLst>
                  <a:ext uri="{FF2B5EF4-FFF2-40B4-BE49-F238E27FC236}">
                    <a16:creationId xmlns:a16="http://schemas.microsoft.com/office/drawing/2014/main" id="{AB0EFF55-761B-4F7D-BE64-9C97051071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90" y="263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11" name="Oval 852">
                <a:extLst>
                  <a:ext uri="{FF2B5EF4-FFF2-40B4-BE49-F238E27FC236}">
                    <a16:creationId xmlns:a16="http://schemas.microsoft.com/office/drawing/2014/main" id="{DCEC0C7D-8015-409D-9800-1FAB6221F1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5" y="263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12" name="Oval 853">
                <a:extLst>
                  <a:ext uri="{FF2B5EF4-FFF2-40B4-BE49-F238E27FC236}">
                    <a16:creationId xmlns:a16="http://schemas.microsoft.com/office/drawing/2014/main" id="{330C01E5-C3CC-4BFD-9128-D07E3C31EB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7" y="263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13" name="Oval 854">
                <a:extLst>
                  <a:ext uri="{FF2B5EF4-FFF2-40B4-BE49-F238E27FC236}">
                    <a16:creationId xmlns:a16="http://schemas.microsoft.com/office/drawing/2014/main" id="{2BCCF9E8-3C45-4212-A04D-9EF0E2E4A84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060" y="2511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14" name="Oval 855">
                <a:extLst>
                  <a:ext uri="{FF2B5EF4-FFF2-40B4-BE49-F238E27FC236}">
                    <a16:creationId xmlns:a16="http://schemas.microsoft.com/office/drawing/2014/main" id="{0F55F4DA-34E9-493E-B919-AF6BFFC1FE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935" y="2511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15" name="Oval 856">
                <a:extLst>
                  <a:ext uri="{FF2B5EF4-FFF2-40B4-BE49-F238E27FC236}">
                    <a16:creationId xmlns:a16="http://schemas.microsoft.com/office/drawing/2014/main" id="{703DB835-0787-40D1-A23E-61149BDDC3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810" y="2511"/>
                <a:ext cx="67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16" name="Oval 857">
                <a:extLst>
                  <a:ext uri="{FF2B5EF4-FFF2-40B4-BE49-F238E27FC236}">
                    <a16:creationId xmlns:a16="http://schemas.microsoft.com/office/drawing/2014/main" id="{24A2FA27-B012-4BAB-A581-4F22AA10F9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693" y="2511"/>
                <a:ext cx="58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17" name="Oval 858">
                <a:extLst>
                  <a:ext uri="{FF2B5EF4-FFF2-40B4-BE49-F238E27FC236}">
                    <a16:creationId xmlns:a16="http://schemas.microsoft.com/office/drawing/2014/main" id="{7E14A066-E329-4B42-A158-4503F3E92A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568" y="2511"/>
                <a:ext cx="58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18" name="Oval 859">
                <a:extLst>
                  <a:ext uri="{FF2B5EF4-FFF2-40B4-BE49-F238E27FC236}">
                    <a16:creationId xmlns:a16="http://schemas.microsoft.com/office/drawing/2014/main" id="{7F992909-850C-46EE-969E-467A5E2844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43" y="2511"/>
                <a:ext cx="58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19" name="Oval 860">
                <a:extLst>
                  <a:ext uri="{FF2B5EF4-FFF2-40B4-BE49-F238E27FC236}">
                    <a16:creationId xmlns:a16="http://schemas.microsoft.com/office/drawing/2014/main" id="{EAD89C02-AE0E-457D-BDBB-CC9242C98B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318" y="2511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20" name="Oval 861">
                <a:extLst>
                  <a:ext uri="{FF2B5EF4-FFF2-40B4-BE49-F238E27FC236}">
                    <a16:creationId xmlns:a16="http://schemas.microsoft.com/office/drawing/2014/main" id="{24BE6A32-B35D-4BEF-8E13-1E81BC74D0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93" y="2511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21" name="Oval 862">
                <a:extLst>
                  <a:ext uri="{FF2B5EF4-FFF2-40B4-BE49-F238E27FC236}">
                    <a16:creationId xmlns:a16="http://schemas.microsoft.com/office/drawing/2014/main" id="{8E74C5C0-1218-4D5D-B734-A4FBFFDC3B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075" y="2511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22" name="Oval 863">
                <a:extLst>
                  <a:ext uri="{FF2B5EF4-FFF2-40B4-BE49-F238E27FC236}">
                    <a16:creationId xmlns:a16="http://schemas.microsoft.com/office/drawing/2014/main" id="{E25FA303-1F3C-4B75-995C-AE2875B6B2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950" y="2511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23" name="Oval 864">
                <a:extLst>
                  <a:ext uri="{FF2B5EF4-FFF2-40B4-BE49-F238E27FC236}">
                    <a16:creationId xmlns:a16="http://schemas.microsoft.com/office/drawing/2014/main" id="{9AAE6BFB-50E5-4A83-82EE-C1DAD71ABB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825" y="2511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24" name="Oval 865">
                <a:extLst>
                  <a:ext uri="{FF2B5EF4-FFF2-40B4-BE49-F238E27FC236}">
                    <a16:creationId xmlns:a16="http://schemas.microsoft.com/office/drawing/2014/main" id="{C2C8D6EB-5250-42AB-BD38-9FA626B47A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700" y="2511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25" name="Oval 866">
                <a:extLst>
                  <a:ext uri="{FF2B5EF4-FFF2-40B4-BE49-F238E27FC236}">
                    <a16:creationId xmlns:a16="http://schemas.microsoft.com/office/drawing/2014/main" id="{BCA7EA26-BE99-434D-BC27-98B221134C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582" y="2511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26" name="Oval 867">
                <a:extLst>
                  <a:ext uri="{FF2B5EF4-FFF2-40B4-BE49-F238E27FC236}">
                    <a16:creationId xmlns:a16="http://schemas.microsoft.com/office/drawing/2014/main" id="{15669DD9-DDC1-4187-98FD-ED45E68CAA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457" y="2511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27" name="Oval 868">
                <a:extLst>
                  <a:ext uri="{FF2B5EF4-FFF2-40B4-BE49-F238E27FC236}">
                    <a16:creationId xmlns:a16="http://schemas.microsoft.com/office/drawing/2014/main" id="{52AD3326-37A4-44EA-A207-D5B9ED2B84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332" y="2511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28" name="Oval 869">
                <a:extLst>
                  <a:ext uri="{FF2B5EF4-FFF2-40B4-BE49-F238E27FC236}">
                    <a16:creationId xmlns:a16="http://schemas.microsoft.com/office/drawing/2014/main" id="{2DF2D38D-3A3D-4EFD-A778-080524AC2E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07" y="2511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29" name="Oval 870">
                <a:extLst>
                  <a:ext uri="{FF2B5EF4-FFF2-40B4-BE49-F238E27FC236}">
                    <a16:creationId xmlns:a16="http://schemas.microsoft.com/office/drawing/2014/main" id="{9BCFB666-AD1E-473E-BCEB-6E1646E68C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082" y="2511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30" name="Oval 871">
                <a:extLst>
                  <a:ext uri="{FF2B5EF4-FFF2-40B4-BE49-F238E27FC236}">
                    <a16:creationId xmlns:a16="http://schemas.microsoft.com/office/drawing/2014/main" id="{EFBCA994-22E2-4357-8D4D-13044752EC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57" y="2511"/>
                <a:ext cx="67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31" name="Oval 872">
                <a:extLst>
                  <a:ext uri="{FF2B5EF4-FFF2-40B4-BE49-F238E27FC236}">
                    <a16:creationId xmlns:a16="http://schemas.microsoft.com/office/drawing/2014/main" id="{7456E7C2-7F8E-4BE1-B6C5-F3FB6D8C9DE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40" y="2511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32" name="Oval 873">
                <a:extLst>
                  <a:ext uri="{FF2B5EF4-FFF2-40B4-BE49-F238E27FC236}">
                    <a16:creationId xmlns:a16="http://schemas.microsoft.com/office/drawing/2014/main" id="{3F94BCEE-CF27-4B67-8A3A-36745D7DB2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15" y="2511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33" name="Oval 874">
                <a:extLst>
                  <a:ext uri="{FF2B5EF4-FFF2-40B4-BE49-F238E27FC236}">
                    <a16:creationId xmlns:a16="http://schemas.microsoft.com/office/drawing/2014/main" id="{CA570538-B386-4009-936C-FEE8C4EF8F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90" y="2511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34" name="Oval 875">
                <a:extLst>
                  <a:ext uri="{FF2B5EF4-FFF2-40B4-BE49-F238E27FC236}">
                    <a16:creationId xmlns:a16="http://schemas.microsoft.com/office/drawing/2014/main" id="{7A56DD16-9E11-4285-8201-4129498A6F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5" y="2511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35" name="Oval 876">
                <a:extLst>
                  <a:ext uri="{FF2B5EF4-FFF2-40B4-BE49-F238E27FC236}">
                    <a16:creationId xmlns:a16="http://schemas.microsoft.com/office/drawing/2014/main" id="{3C267DD9-D6BE-4720-8DE0-46D76A701D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7" y="2511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36" name="Oval 877">
                <a:extLst>
                  <a:ext uri="{FF2B5EF4-FFF2-40B4-BE49-F238E27FC236}">
                    <a16:creationId xmlns:a16="http://schemas.microsoft.com/office/drawing/2014/main" id="{0CC43B27-36C0-4D7C-BC35-5D88780987C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060" y="239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37" name="Oval 878">
                <a:extLst>
                  <a:ext uri="{FF2B5EF4-FFF2-40B4-BE49-F238E27FC236}">
                    <a16:creationId xmlns:a16="http://schemas.microsoft.com/office/drawing/2014/main" id="{FED93497-85EC-4E82-97E7-7F8F480528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935" y="239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38" name="Oval 879">
                <a:extLst>
                  <a:ext uri="{FF2B5EF4-FFF2-40B4-BE49-F238E27FC236}">
                    <a16:creationId xmlns:a16="http://schemas.microsoft.com/office/drawing/2014/main" id="{961D74C8-BEA0-4B39-A807-F36292AC19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810" y="2392"/>
                <a:ext cx="67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39" name="Oval 880">
                <a:extLst>
                  <a:ext uri="{FF2B5EF4-FFF2-40B4-BE49-F238E27FC236}">
                    <a16:creationId xmlns:a16="http://schemas.microsoft.com/office/drawing/2014/main" id="{03619FA4-55BD-4FD7-8576-439892F48E0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693" y="2392"/>
                <a:ext cx="58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40" name="Oval 881">
                <a:extLst>
                  <a:ext uri="{FF2B5EF4-FFF2-40B4-BE49-F238E27FC236}">
                    <a16:creationId xmlns:a16="http://schemas.microsoft.com/office/drawing/2014/main" id="{36660DC0-CDC3-45C1-83D0-E5B3A2885E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568" y="2392"/>
                <a:ext cx="58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41" name="Oval 882">
                <a:extLst>
                  <a:ext uri="{FF2B5EF4-FFF2-40B4-BE49-F238E27FC236}">
                    <a16:creationId xmlns:a16="http://schemas.microsoft.com/office/drawing/2014/main" id="{613B0FBC-D432-4D1D-A491-67C783230B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43" y="2392"/>
                <a:ext cx="58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42" name="Oval 883">
                <a:extLst>
                  <a:ext uri="{FF2B5EF4-FFF2-40B4-BE49-F238E27FC236}">
                    <a16:creationId xmlns:a16="http://schemas.microsoft.com/office/drawing/2014/main" id="{6D122FEC-6010-45CF-9987-0D4CBD4426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318" y="239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43" name="Oval 884">
                <a:extLst>
                  <a:ext uri="{FF2B5EF4-FFF2-40B4-BE49-F238E27FC236}">
                    <a16:creationId xmlns:a16="http://schemas.microsoft.com/office/drawing/2014/main" id="{9DA41660-3008-4415-9A75-AF8B9FF37E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93" y="239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44" name="Oval 885">
                <a:extLst>
                  <a:ext uri="{FF2B5EF4-FFF2-40B4-BE49-F238E27FC236}">
                    <a16:creationId xmlns:a16="http://schemas.microsoft.com/office/drawing/2014/main" id="{6F843FA6-BBF6-4A00-9440-93A470A490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075" y="239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45" name="Oval 886">
                <a:extLst>
                  <a:ext uri="{FF2B5EF4-FFF2-40B4-BE49-F238E27FC236}">
                    <a16:creationId xmlns:a16="http://schemas.microsoft.com/office/drawing/2014/main" id="{0C0A8B90-65D4-4592-948B-0E521549D3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950" y="239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46" name="Oval 887">
                <a:extLst>
                  <a:ext uri="{FF2B5EF4-FFF2-40B4-BE49-F238E27FC236}">
                    <a16:creationId xmlns:a16="http://schemas.microsoft.com/office/drawing/2014/main" id="{50C68A03-9436-4BDE-BCF2-D078FDC928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825" y="239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47" name="Oval 888">
                <a:extLst>
                  <a:ext uri="{FF2B5EF4-FFF2-40B4-BE49-F238E27FC236}">
                    <a16:creationId xmlns:a16="http://schemas.microsoft.com/office/drawing/2014/main" id="{B2B9F611-5FE3-4C5A-9DC4-4891857453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700" y="239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48" name="Oval 889">
                <a:extLst>
                  <a:ext uri="{FF2B5EF4-FFF2-40B4-BE49-F238E27FC236}">
                    <a16:creationId xmlns:a16="http://schemas.microsoft.com/office/drawing/2014/main" id="{132327DE-86D8-483E-8BCB-AEC67A0373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582" y="239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49" name="Oval 890">
                <a:extLst>
                  <a:ext uri="{FF2B5EF4-FFF2-40B4-BE49-F238E27FC236}">
                    <a16:creationId xmlns:a16="http://schemas.microsoft.com/office/drawing/2014/main" id="{5C49C8AD-88CE-459E-80ED-C267FDDFD8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457" y="239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50" name="Oval 891">
                <a:extLst>
                  <a:ext uri="{FF2B5EF4-FFF2-40B4-BE49-F238E27FC236}">
                    <a16:creationId xmlns:a16="http://schemas.microsoft.com/office/drawing/2014/main" id="{761C6474-BC4A-47B9-96E8-FD5D8796CD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332" y="239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51" name="Oval 892">
                <a:extLst>
                  <a:ext uri="{FF2B5EF4-FFF2-40B4-BE49-F238E27FC236}">
                    <a16:creationId xmlns:a16="http://schemas.microsoft.com/office/drawing/2014/main" id="{89A0AF0E-ECB3-4DF9-9B52-F898D4E06A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07" y="239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52" name="Oval 893">
                <a:extLst>
                  <a:ext uri="{FF2B5EF4-FFF2-40B4-BE49-F238E27FC236}">
                    <a16:creationId xmlns:a16="http://schemas.microsoft.com/office/drawing/2014/main" id="{10971D9B-ED9D-4B1E-B183-089DB0F7352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082" y="239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53" name="Oval 894">
                <a:extLst>
                  <a:ext uri="{FF2B5EF4-FFF2-40B4-BE49-F238E27FC236}">
                    <a16:creationId xmlns:a16="http://schemas.microsoft.com/office/drawing/2014/main" id="{A614FF1C-F5A1-4363-BDA8-15190A5200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57" y="2392"/>
                <a:ext cx="67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54" name="Oval 895">
                <a:extLst>
                  <a:ext uri="{FF2B5EF4-FFF2-40B4-BE49-F238E27FC236}">
                    <a16:creationId xmlns:a16="http://schemas.microsoft.com/office/drawing/2014/main" id="{551204BF-7B4B-4FE0-9326-6641AE9F72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40" y="239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55" name="Oval 896">
                <a:extLst>
                  <a:ext uri="{FF2B5EF4-FFF2-40B4-BE49-F238E27FC236}">
                    <a16:creationId xmlns:a16="http://schemas.microsoft.com/office/drawing/2014/main" id="{0D98FE1B-89AB-40FF-A45F-96B133862A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15" y="239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56" name="Oval 897">
                <a:extLst>
                  <a:ext uri="{FF2B5EF4-FFF2-40B4-BE49-F238E27FC236}">
                    <a16:creationId xmlns:a16="http://schemas.microsoft.com/office/drawing/2014/main" id="{A50A1DE8-439F-4936-8442-9E740D983C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90" y="239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57" name="Oval 898">
                <a:extLst>
                  <a:ext uri="{FF2B5EF4-FFF2-40B4-BE49-F238E27FC236}">
                    <a16:creationId xmlns:a16="http://schemas.microsoft.com/office/drawing/2014/main" id="{8730DE19-BC7F-4DD0-B2C6-7F15B26124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5" y="239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58" name="Oval 899">
                <a:extLst>
                  <a:ext uri="{FF2B5EF4-FFF2-40B4-BE49-F238E27FC236}">
                    <a16:creationId xmlns:a16="http://schemas.microsoft.com/office/drawing/2014/main" id="{BE8EC0F4-2E29-4B66-9C8D-2946CE43CE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7" y="239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59" name="Oval 900">
                <a:extLst>
                  <a:ext uri="{FF2B5EF4-FFF2-40B4-BE49-F238E27FC236}">
                    <a16:creationId xmlns:a16="http://schemas.microsoft.com/office/drawing/2014/main" id="{8AAC7929-3794-4A72-A46C-8E8CEB8496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060" y="226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60" name="Oval 901">
                <a:extLst>
                  <a:ext uri="{FF2B5EF4-FFF2-40B4-BE49-F238E27FC236}">
                    <a16:creationId xmlns:a16="http://schemas.microsoft.com/office/drawing/2014/main" id="{E3876083-4A1C-42D8-9587-FF42133F92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935" y="226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61" name="Oval 902">
                <a:extLst>
                  <a:ext uri="{FF2B5EF4-FFF2-40B4-BE49-F238E27FC236}">
                    <a16:creationId xmlns:a16="http://schemas.microsoft.com/office/drawing/2014/main" id="{7136249F-F88E-458C-BE76-9B01173750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810" y="2266"/>
                <a:ext cx="67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62" name="Oval 903">
                <a:extLst>
                  <a:ext uri="{FF2B5EF4-FFF2-40B4-BE49-F238E27FC236}">
                    <a16:creationId xmlns:a16="http://schemas.microsoft.com/office/drawing/2014/main" id="{FEFC5F16-36AC-4412-8C09-E80B250083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693" y="2266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63" name="Oval 904">
                <a:extLst>
                  <a:ext uri="{FF2B5EF4-FFF2-40B4-BE49-F238E27FC236}">
                    <a16:creationId xmlns:a16="http://schemas.microsoft.com/office/drawing/2014/main" id="{5E68EA0B-7617-4CC7-8A52-3E6C12D4971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568" y="2266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64" name="Oval 905">
                <a:extLst>
                  <a:ext uri="{FF2B5EF4-FFF2-40B4-BE49-F238E27FC236}">
                    <a16:creationId xmlns:a16="http://schemas.microsoft.com/office/drawing/2014/main" id="{DC751ADE-16DC-4F27-A9B0-882CCF5B82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43" y="2266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65" name="Oval 906">
                <a:extLst>
                  <a:ext uri="{FF2B5EF4-FFF2-40B4-BE49-F238E27FC236}">
                    <a16:creationId xmlns:a16="http://schemas.microsoft.com/office/drawing/2014/main" id="{C5E8C895-E5F9-4F2D-B283-172637B38E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318" y="2266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66" name="Oval 907">
                <a:extLst>
                  <a:ext uri="{FF2B5EF4-FFF2-40B4-BE49-F238E27FC236}">
                    <a16:creationId xmlns:a16="http://schemas.microsoft.com/office/drawing/2014/main" id="{C890AF48-5B57-45F4-B70D-72DD7D11ED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93" y="2266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67" name="Oval 908">
                <a:extLst>
                  <a:ext uri="{FF2B5EF4-FFF2-40B4-BE49-F238E27FC236}">
                    <a16:creationId xmlns:a16="http://schemas.microsoft.com/office/drawing/2014/main" id="{35D84224-5B9A-4958-BD39-6C7650D163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075" y="226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68" name="Oval 909">
                <a:extLst>
                  <a:ext uri="{FF2B5EF4-FFF2-40B4-BE49-F238E27FC236}">
                    <a16:creationId xmlns:a16="http://schemas.microsoft.com/office/drawing/2014/main" id="{79EEAD61-7377-49D3-9A84-360D9B29F7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950" y="226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69" name="Oval 910">
                <a:extLst>
                  <a:ext uri="{FF2B5EF4-FFF2-40B4-BE49-F238E27FC236}">
                    <a16:creationId xmlns:a16="http://schemas.microsoft.com/office/drawing/2014/main" id="{5E8032E8-B3C1-4ED3-845F-5A6F118506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825" y="2266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70" name="Oval 911">
                <a:extLst>
                  <a:ext uri="{FF2B5EF4-FFF2-40B4-BE49-F238E27FC236}">
                    <a16:creationId xmlns:a16="http://schemas.microsoft.com/office/drawing/2014/main" id="{36B97C1A-678F-4EEB-BF7B-F2410EA748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700" y="2266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71" name="Oval 912">
                <a:extLst>
                  <a:ext uri="{FF2B5EF4-FFF2-40B4-BE49-F238E27FC236}">
                    <a16:creationId xmlns:a16="http://schemas.microsoft.com/office/drawing/2014/main" id="{7CE9C411-A98D-404F-BB98-F18F563820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582" y="226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72" name="Oval 913">
                <a:extLst>
                  <a:ext uri="{FF2B5EF4-FFF2-40B4-BE49-F238E27FC236}">
                    <a16:creationId xmlns:a16="http://schemas.microsoft.com/office/drawing/2014/main" id="{469BD621-4CA9-425E-BBC2-BD192EF811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457" y="226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73" name="Oval 914">
                <a:extLst>
                  <a:ext uri="{FF2B5EF4-FFF2-40B4-BE49-F238E27FC236}">
                    <a16:creationId xmlns:a16="http://schemas.microsoft.com/office/drawing/2014/main" id="{6B79393D-DC2B-408C-9D36-7D0822DE58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332" y="226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74" name="Oval 915">
                <a:extLst>
                  <a:ext uri="{FF2B5EF4-FFF2-40B4-BE49-F238E27FC236}">
                    <a16:creationId xmlns:a16="http://schemas.microsoft.com/office/drawing/2014/main" id="{816E663D-A88B-4FE8-883E-E6948BF324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07" y="2266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75" name="Oval 916">
                <a:extLst>
                  <a:ext uri="{FF2B5EF4-FFF2-40B4-BE49-F238E27FC236}">
                    <a16:creationId xmlns:a16="http://schemas.microsoft.com/office/drawing/2014/main" id="{66DFC6F0-2B18-4A29-BA8A-43001A6BC23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082" y="2266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76" name="Oval 917">
                <a:extLst>
                  <a:ext uri="{FF2B5EF4-FFF2-40B4-BE49-F238E27FC236}">
                    <a16:creationId xmlns:a16="http://schemas.microsoft.com/office/drawing/2014/main" id="{5831F71C-77A0-461A-AA8F-2103B5C9C2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57" y="2266"/>
                <a:ext cx="67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77" name="Oval 918">
                <a:extLst>
                  <a:ext uri="{FF2B5EF4-FFF2-40B4-BE49-F238E27FC236}">
                    <a16:creationId xmlns:a16="http://schemas.microsoft.com/office/drawing/2014/main" id="{9D075E90-9041-4769-B543-62A882E9DB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40" y="226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78" name="Oval 919">
                <a:extLst>
                  <a:ext uri="{FF2B5EF4-FFF2-40B4-BE49-F238E27FC236}">
                    <a16:creationId xmlns:a16="http://schemas.microsoft.com/office/drawing/2014/main" id="{4916BA9A-20AA-45C3-9187-721A6ADFF2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15" y="226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79" name="Oval 920">
                <a:extLst>
                  <a:ext uri="{FF2B5EF4-FFF2-40B4-BE49-F238E27FC236}">
                    <a16:creationId xmlns:a16="http://schemas.microsoft.com/office/drawing/2014/main" id="{2A2CABDB-E82B-48E6-9DA6-DCAAA7B6E5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90" y="2266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80" name="Oval 921">
                <a:extLst>
                  <a:ext uri="{FF2B5EF4-FFF2-40B4-BE49-F238E27FC236}">
                    <a16:creationId xmlns:a16="http://schemas.microsoft.com/office/drawing/2014/main" id="{79E8CF9B-D069-4C3E-9C55-5076DDBC2FB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5" y="2266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81" name="Oval 922">
                <a:extLst>
                  <a:ext uri="{FF2B5EF4-FFF2-40B4-BE49-F238E27FC236}">
                    <a16:creationId xmlns:a16="http://schemas.microsoft.com/office/drawing/2014/main" id="{1A053B51-97DE-4D7B-8660-0716ACC700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7" y="226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82" name="Oval 923">
                <a:extLst>
                  <a:ext uri="{FF2B5EF4-FFF2-40B4-BE49-F238E27FC236}">
                    <a16:creationId xmlns:a16="http://schemas.microsoft.com/office/drawing/2014/main" id="{AEFB2F88-015B-4784-901B-6B696A526BB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060" y="2139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83" name="Oval 924">
                <a:extLst>
                  <a:ext uri="{FF2B5EF4-FFF2-40B4-BE49-F238E27FC236}">
                    <a16:creationId xmlns:a16="http://schemas.microsoft.com/office/drawing/2014/main" id="{5B6C3E55-07E9-46A1-90B8-F2303B67DA4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935" y="2139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84" name="Oval 925">
                <a:extLst>
                  <a:ext uri="{FF2B5EF4-FFF2-40B4-BE49-F238E27FC236}">
                    <a16:creationId xmlns:a16="http://schemas.microsoft.com/office/drawing/2014/main" id="{E7C585F7-66A7-4889-A7C8-25C9DFBD3C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810" y="2139"/>
                <a:ext cx="67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85" name="Oval 926">
                <a:extLst>
                  <a:ext uri="{FF2B5EF4-FFF2-40B4-BE49-F238E27FC236}">
                    <a16:creationId xmlns:a16="http://schemas.microsoft.com/office/drawing/2014/main" id="{51EBCBD8-B05A-4298-880F-EA0DF97037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693" y="2139"/>
                <a:ext cx="58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86" name="Oval 927">
                <a:extLst>
                  <a:ext uri="{FF2B5EF4-FFF2-40B4-BE49-F238E27FC236}">
                    <a16:creationId xmlns:a16="http://schemas.microsoft.com/office/drawing/2014/main" id="{1423E9BD-9064-4826-9D43-A4DED90071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568" y="2139"/>
                <a:ext cx="58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87" name="Oval 928">
                <a:extLst>
                  <a:ext uri="{FF2B5EF4-FFF2-40B4-BE49-F238E27FC236}">
                    <a16:creationId xmlns:a16="http://schemas.microsoft.com/office/drawing/2014/main" id="{AE09C8B2-2FAE-43A0-A97E-A4CBC00C11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43" y="2139"/>
                <a:ext cx="58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88" name="Oval 929">
                <a:extLst>
                  <a:ext uri="{FF2B5EF4-FFF2-40B4-BE49-F238E27FC236}">
                    <a16:creationId xmlns:a16="http://schemas.microsoft.com/office/drawing/2014/main" id="{E215BA0E-932F-4CBC-8B24-D60A4CB33C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318" y="2139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89" name="Oval 930">
                <a:extLst>
                  <a:ext uri="{FF2B5EF4-FFF2-40B4-BE49-F238E27FC236}">
                    <a16:creationId xmlns:a16="http://schemas.microsoft.com/office/drawing/2014/main" id="{ADA039FE-394E-48FD-80C8-6734656C42F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93" y="2139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90" name="Oval 931">
                <a:extLst>
                  <a:ext uri="{FF2B5EF4-FFF2-40B4-BE49-F238E27FC236}">
                    <a16:creationId xmlns:a16="http://schemas.microsoft.com/office/drawing/2014/main" id="{82817A57-0316-4266-9087-00005F5FCCF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075" y="2139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91" name="Oval 932">
                <a:extLst>
                  <a:ext uri="{FF2B5EF4-FFF2-40B4-BE49-F238E27FC236}">
                    <a16:creationId xmlns:a16="http://schemas.microsoft.com/office/drawing/2014/main" id="{29C05974-3DF3-44C9-8989-92E60A64BB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950" y="2139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92" name="Oval 933">
                <a:extLst>
                  <a:ext uri="{FF2B5EF4-FFF2-40B4-BE49-F238E27FC236}">
                    <a16:creationId xmlns:a16="http://schemas.microsoft.com/office/drawing/2014/main" id="{0CF87712-AEF5-4784-A088-0B66CFCAAC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825" y="2139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93" name="Oval 934">
                <a:extLst>
                  <a:ext uri="{FF2B5EF4-FFF2-40B4-BE49-F238E27FC236}">
                    <a16:creationId xmlns:a16="http://schemas.microsoft.com/office/drawing/2014/main" id="{A52C60DE-EFA2-4280-9902-3EAB3932BE2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700" y="2139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94" name="Oval 935">
                <a:extLst>
                  <a:ext uri="{FF2B5EF4-FFF2-40B4-BE49-F238E27FC236}">
                    <a16:creationId xmlns:a16="http://schemas.microsoft.com/office/drawing/2014/main" id="{19B57486-7E94-4797-B6B6-326C70755E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582" y="2139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95" name="Oval 936">
                <a:extLst>
                  <a:ext uri="{FF2B5EF4-FFF2-40B4-BE49-F238E27FC236}">
                    <a16:creationId xmlns:a16="http://schemas.microsoft.com/office/drawing/2014/main" id="{068CF74B-1EC5-4629-BFC9-85BC39D164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457" y="2139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96" name="Oval 937">
                <a:extLst>
                  <a:ext uri="{FF2B5EF4-FFF2-40B4-BE49-F238E27FC236}">
                    <a16:creationId xmlns:a16="http://schemas.microsoft.com/office/drawing/2014/main" id="{47282808-648E-4F37-BE0D-E8D9AB98CD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332" y="2139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97" name="Oval 938">
                <a:extLst>
                  <a:ext uri="{FF2B5EF4-FFF2-40B4-BE49-F238E27FC236}">
                    <a16:creationId xmlns:a16="http://schemas.microsoft.com/office/drawing/2014/main" id="{FADB4DA0-3782-4F73-BC9D-E7EC79AD19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07" y="2139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98" name="Oval 939">
                <a:extLst>
                  <a:ext uri="{FF2B5EF4-FFF2-40B4-BE49-F238E27FC236}">
                    <a16:creationId xmlns:a16="http://schemas.microsoft.com/office/drawing/2014/main" id="{56481BE0-9A90-4D5D-A020-9339949232C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082" y="2139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99" name="Oval 940">
                <a:extLst>
                  <a:ext uri="{FF2B5EF4-FFF2-40B4-BE49-F238E27FC236}">
                    <a16:creationId xmlns:a16="http://schemas.microsoft.com/office/drawing/2014/main" id="{63089CE2-6ACC-47FA-B8CA-257FC8BA44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57" y="2139"/>
                <a:ext cx="67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00" name="Oval 941">
                <a:extLst>
                  <a:ext uri="{FF2B5EF4-FFF2-40B4-BE49-F238E27FC236}">
                    <a16:creationId xmlns:a16="http://schemas.microsoft.com/office/drawing/2014/main" id="{2FDBA74C-1562-4F44-815C-82F9E76877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40" y="2139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01" name="Oval 942">
                <a:extLst>
                  <a:ext uri="{FF2B5EF4-FFF2-40B4-BE49-F238E27FC236}">
                    <a16:creationId xmlns:a16="http://schemas.microsoft.com/office/drawing/2014/main" id="{A0546145-F30B-4FA9-952C-5B6914C195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15" y="2139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02" name="Oval 943">
                <a:extLst>
                  <a:ext uri="{FF2B5EF4-FFF2-40B4-BE49-F238E27FC236}">
                    <a16:creationId xmlns:a16="http://schemas.microsoft.com/office/drawing/2014/main" id="{0D3CFF67-2388-43B4-A257-235953FD3B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90" y="2139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03" name="Oval 944">
                <a:extLst>
                  <a:ext uri="{FF2B5EF4-FFF2-40B4-BE49-F238E27FC236}">
                    <a16:creationId xmlns:a16="http://schemas.microsoft.com/office/drawing/2014/main" id="{409D0B58-F861-4A87-9C53-F3BCC703C1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5" y="2139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04" name="Oval 945">
                <a:extLst>
                  <a:ext uri="{FF2B5EF4-FFF2-40B4-BE49-F238E27FC236}">
                    <a16:creationId xmlns:a16="http://schemas.microsoft.com/office/drawing/2014/main" id="{F5CB6212-160C-4B8C-88B7-458B29E7BD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7" y="2139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05" name="Oval 946">
                <a:extLst>
                  <a:ext uri="{FF2B5EF4-FFF2-40B4-BE49-F238E27FC236}">
                    <a16:creationId xmlns:a16="http://schemas.microsoft.com/office/drawing/2014/main" id="{8DC82CFC-636A-47E5-B9BC-4328832F49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060" y="2013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06" name="Oval 947">
                <a:extLst>
                  <a:ext uri="{FF2B5EF4-FFF2-40B4-BE49-F238E27FC236}">
                    <a16:creationId xmlns:a16="http://schemas.microsoft.com/office/drawing/2014/main" id="{90D2920A-0E13-45C5-91A4-CD76FB5190C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935" y="2013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07" name="Oval 948">
                <a:extLst>
                  <a:ext uri="{FF2B5EF4-FFF2-40B4-BE49-F238E27FC236}">
                    <a16:creationId xmlns:a16="http://schemas.microsoft.com/office/drawing/2014/main" id="{D2A9B14F-7757-4AAE-A2C9-414649506B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810" y="2013"/>
                <a:ext cx="67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08" name="Oval 949">
                <a:extLst>
                  <a:ext uri="{FF2B5EF4-FFF2-40B4-BE49-F238E27FC236}">
                    <a16:creationId xmlns:a16="http://schemas.microsoft.com/office/drawing/2014/main" id="{8F07615E-8631-4E0A-BDBE-567F565601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693" y="2013"/>
                <a:ext cx="58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09" name="Oval 950">
                <a:extLst>
                  <a:ext uri="{FF2B5EF4-FFF2-40B4-BE49-F238E27FC236}">
                    <a16:creationId xmlns:a16="http://schemas.microsoft.com/office/drawing/2014/main" id="{C0277419-60E8-43E2-A72F-9D320E98F8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568" y="2013"/>
                <a:ext cx="58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10" name="Oval 951">
                <a:extLst>
                  <a:ext uri="{FF2B5EF4-FFF2-40B4-BE49-F238E27FC236}">
                    <a16:creationId xmlns:a16="http://schemas.microsoft.com/office/drawing/2014/main" id="{709D864A-ED92-4299-A2AC-41F0CA4219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43" y="2013"/>
                <a:ext cx="58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11" name="Oval 952">
                <a:extLst>
                  <a:ext uri="{FF2B5EF4-FFF2-40B4-BE49-F238E27FC236}">
                    <a16:creationId xmlns:a16="http://schemas.microsoft.com/office/drawing/2014/main" id="{4C8FA28B-0788-4E81-BEE1-C6A4FDF5AE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318" y="2013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12" name="Oval 953">
                <a:extLst>
                  <a:ext uri="{FF2B5EF4-FFF2-40B4-BE49-F238E27FC236}">
                    <a16:creationId xmlns:a16="http://schemas.microsoft.com/office/drawing/2014/main" id="{8EC1610E-3CD0-4179-AA78-2E9FCD173B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93" y="2013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13" name="Oval 954">
                <a:extLst>
                  <a:ext uri="{FF2B5EF4-FFF2-40B4-BE49-F238E27FC236}">
                    <a16:creationId xmlns:a16="http://schemas.microsoft.com/office/drawing/2014/main" id="{4D0023D7-5C6B-4FC3-BA1C-59E854B902B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075" y="2013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14" name="Oval 955">
                <a:extLst>
                  <a:ext uri="{FF2B5EF4-FFF2-40B4-BE49-F238E27FC236}">
                    <a16:creationId xmlns:a16="http://schemas.microsoft.com/office/drawing/2014/main" id="{403DEF78-F869-4C88-BB36-EDEFBD20FC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950" y="2013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15" name="Oval 956">
                <a:extLst>
                  <a:ext uri="{FF2B5EF4-FFF2-40B4-BE49-F238E27FC236}">
                    <a16:creationId xmlns:a16="http://schemas.microsoft.com/office/drawing/2014/main" id="{4F28B80A-C1AF-4C88-86DE-E42764CB1D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825" y="2013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16" name="Oval 957">
                <a:extLst>
                  <a:ext uri="{FF2B5EF4-FFF2-40B4-BE49-F238E27FC236}">
                    <a16:creationId xmlns:a16="http://schemas.microsoft.com/office/drawing/2014/main" id="{016BAD17-CC14-44D7-B6DE-0AC6FBBBD0E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700" y="2013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17" name="Oval 958">
                <a:extLst>
                  <a:ext uri="{FF2B5EF4-FFF2-40B4-BE49-F238E27FC236}">
                    <a16:creationId xmlns:a16="http://schemas.microsoft.com/office/drawing/2014/main" id="{07B37783-252B-47C7-8954-FFDDB172BA3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582" y="2013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18" name="Oval 959">
                <a:extLst>
                  <a:ext uri="{FF2B5EF4-FFF2-40B4-BE49-F238E27FC236}">
                    <a16:creationId xmlns:a16="http://schemas.microsoft.com/office/drawing/2014/main" id="{F20121A7-E576-420E-9804-C0EE3BC059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457" y="2013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19" name="Oval 960">
                <a:extLst>
                  <a:ext uri="{FF2B5EF4-FFF2-40B4-BE49-F238E27FC236}">
                    <a16:creationId xmlns:a16="http://schemas.microsoft.com/office/drawing/2014/main" id="{F1243552-02AA-4B2F-AA37-B521891AED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332" y="2013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20" name="Oval 961">
                <a:extLst>
                  <a:ext uri="{FF2B5EF4-FFF2-40B4-BE49-F238E27FC236}">
                    <a16:creationId xmlns:a16="http://schemas.microsoft.com/office/drawing/2014/main" id="{6BD83AC5-9651-4AF2-943E-339FAE7ED4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07" y="2013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21" name="Oval 962">
                <a:extLst>
                  <a:ext uri="{FF2B5EF4-FFF2-40B4-BE49-F238E27FC236}">
                    <a16:creationId xmlns:a16="http://schemas.microsoft.com/office/drawing/2014/main" id="{4C1EE4E7-2D45-4283-BF9B-B4276C600E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082" y="2013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22" name="Oval 963">
                <a:extLst>
                  <a:ext uri="{FF2B5EF4-FFF2-40B4-BE49-F238E27FC236}">
                    <a16:creationId xmlns:a16="http://schemas.microsoft.com/office/drawing/2014/main" id="{0B1EE3F1-057A-4E89-8150-4371B0281B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57" y="2013"/>
                <a:ext cx="67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23" name="Oval 964">
                <a:extLst>
                  <a:ext uri="{FF2B5EF4-FFF2-40B4-BE49-F238E27FC236}">
                    <a16:creationId xmlns:a16="http://schemas.microsoft.com/office/drawing/2014/main" id="{767FD1B0-699D-4735-950D-5DCD07CAA1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40" y="2013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24" name="Oval 965">
                <a:extLst>
                  <a:ext uri="{FF2B5EF4-FFF2-40B4-BE49-F238E27FC236}">
                    <a16:creationId xmlns:a16="http://schemas.microsoft.com/office/drawing/2014/main" id="{78B89514-5D94-43CC-927A-699384E6E6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15" y="2013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25" name="Oval 966">
                <a:extLst>
                  <a:ext uri="{FF2B5EF4-FFF2-40B4-BE49-F238E27FC236}">
                    <a16:creationId xmlns:a16="http://schemas.microsoft.com/office/drawing/2014/main" id="{FA160B39-F764-499D-BEA3-D247995FE0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90" y="2013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26" name="Oval 967">
                <a:extLst>
                  <a:ext uri="{FF2B5EF4-FFF2-40B4-BE49-F238E27FC236}">
                    <a16:creationId xmlns:a16="http://schemas.microsoft.com/office/drawing/2014/main" id="{0F049966-73CF-41AC-999B-260B25DB71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5" y="2013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27" name="Oval 968">
                <a:extLst>
                  <a:ext uri="{FF2B5EF4-FFF2-40B4-BE49-F238E27FC236}">
                    <a16:creationId xmlns:a16="http://schemas.microsoft.com/office/drawing/2014/main" id="{CEC4D196-9300-48E0-B269-46CD0A5A203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7" y="2013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28" name="Oval 969">
                <a:extLst>
                  <a:ext uri="{FF2B5EF4-FFF2-40B4-BE49-F238E27FC236}">
                    <a16:creationId xmlns:a16="http://schemas.microsoft.com/office/drawing/2014/main" id="{ADD7C158-72D6-4AE9-B0C0-B1798DBCE3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060" y="1894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29" name="Oval 970">
                <a:extLst>
                  <a:ext uri="{FF2B5EF4-FFF2-40B4-BE49-F238E27FC236}">
                    <a16:creationId xmlns:a16="http://schemas.microsoft.com/office/drawing/2014/main" id="{DB952207-5144-4211-A740-6E6A51BB8F1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935" y="1894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30" name="Oval 971">
                <a:extLst>
                  <a:ext uri="{FF2B5EF4-FFF2-40B4-BE49-F238E27FC236}">
                    <a16:creationId xmlns:a16="http://schemas.microsoft.com/office/drawing/2014/main" id="{66AEB12B-75F1-4152-BF23-E7F678C7A8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810" y="1894"/>
                <a:ext cx="67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31" name="Oval 972">
                <a:extLst>
                  <a:ext uri="{FF2B5EF4-FFF2-40B4-BE49-F238E27FC236}">
                    <a16:creationId xmlns:a16="http://schemas.microsoft.com/office/drawing/2014/main" id="{3D05EB3A-454A-401A-B784-2844333B1E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693" y="1894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32" name="Oval 973">
                <a:extLst>
                  <a:ext uri="{FF2B5EF4-FFF2-40B4-BE49-F238E27FC236}">
                    <a16:creationId xmlns:a16="http://schemas.microsoft.com/office/drawing/2014/main" id="{8D65B42C-D629-4361-A9F7-654A3B603C3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568" y="1894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33" name="Oval 974">
                <a:extLst>
                  <a:ext uri="{FF2B5EF4-FFF2-40B4-BE49-F238E27FC236}">
                    <a16:creationId xmlns:a16="http://schemas.microsoft.com/office/drawing/2014/main" id="{8EB0B14F-C81C-483B-B21D-946A734D80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43" y="1894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34" name="Oval 975">
                <a:extLst>
                  <a:ext uri="{FF2B5EF4-FFF2-40B4-BE49-F238E27FC236}">
                    <a16:creationId xmlns:a16="http://schemas.microsoft.com/office/drawing/2014/main" id="{17031234-2352-4205-BBE2-1C427AC856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318" y="1894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35" name="Oval 976">
                <a:extLst>
                  <a:ext uri="{FF2B5EF4-FFF2-40B4-BE49-F238E27FC236}">
                    <a16:creationId xmlns:a16="http://schemas.microsoft.com/office/drawing/2014/main" id="{8C5026AC-0B0C-436E-A39E-9AD1A9248F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93" y="1894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36" name="Oval 977">
                <a:extLst>
                  <a:ext uri="{FF2B5EF4-FFF2-40B4-BE49-F238E27FC236}">
                    <a16:creationId xmlns:a16="http://schemas.microsoft.com/office/drawing/2014/main" id="{0F408691-19DA-4D09-A535-22D2C96B8C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075" y="1894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37" name="Oval 978">
                <a:extLst>
                  <a:ext uri="{FF2B5EF4-FFF2-40B4-BE49-F238E27FC236}">
                    <a16:creationId xmlns:a16="http://schemas.microsoft.com/office/drawing/2014/main" id="{F2FED188-BCD8-489D-A970-BFFD8EF413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950" y="1894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38" name="Oval 979">
                <a:extLst>
                  <a:ext uri="{FF2B5EF4-FFF2-40B4-BE49-F238E27FC236}">
                    <a16:creationId xmlns:a16="http://schemas.microsoft.com/office/drawing/2014/main" id="{64251FE4-DCB9-43EC-9F9E-9A0ADA4FD0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825" y="1894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39" name="Oval 980">
                <a:extLst>
                  <a:ext uri="{FF2B5EF4-FFF2-40B4-BE49-F238E27FC236}">
                    <a16:creationId xmlns:a16="http://schemas.microsoft.com/office/drawing/2014/main" id="{B89872D3-031F-488D-BF55-6B98C488CA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700" y="1894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40" name="Oval 981">
                <a:extLst>
                  <a:ext uri="{FF2B5EF4-FFF2-40B4-BE49-F238E27FC236}">
                    <a16:creationId xmlns:a16="http://schemas.microsoft.com/office/drawing/2014/main" id="{1DA2A9AE-4564-4D0C-A144-1437900009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582" y="1894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41" name="Oval 982">
                <a:extLst>
                  <a:ext uri="{FF2B5EF4-FFF2-40B4-BE49-F238E27FC236}">
                    <a16:creationId xmlns:a16="http://schemas.microsoft.com/office/drawing/2014/main" id="{B34DD4D9-A505-46D2-959A-2CF15CB3F6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457" y="1894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42" name="Oval 983">
                <a:extLst>
                  <a:ext uri="{FF2B5EF4-FFF2-40B4-BE49-F238E27FC236}">
                    <a16:creationId xmlns:a16="http://schemas.microsoft.com/office/drawing/2014/main" id="{902E9677-CD05-40D2-8463-856840C66F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332" y="1894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43" name="Oval 984">
                <a:extLst>
                  <a:ext uri="{FF2B5EF4-FFF2-40B4-BE49-F238E27FC236}">
                    <a16:creationId xmlns:a16="http://schemas.microsoft.com/office/drawing/2014/main" id="{7CAB2683-9FDD-4AC5-9EC6-8EA8D2FF4D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07" y="1894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44" name="Oval 985">
                <a:extLst>
                  <a:ext uri="{FF2B5EF4-FFF2-40B4-BE49-F238E27FC236}">
                    <a16:creationId xmlns:a16="http://schemas.microsoft.com/office/drawing/2014/main" id="{9821432C-42D9-4226-9AE7-9FDC28723D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082" y="1894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45" name="Oval 986">
                <a:extLst>
                  <a:ext uri="{FF2B5EF4-FFF2-40B4-BE49-F238E27FC236}">
                    <a16:creationId xmlns:a16="http://schemas.microsoft.com/office/drawing/2014/main" id="{7D986FB5-0624-443A-94B8-BB6ED97C78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57" y="1894"/>
                <a:ext cx="67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46" name="Oval 987">
                <a:extLst>
                  <a:ext uri="{FF2B5EF4-FFF2-40B4-BE49-F238E27FC236}">
                    <a16:creationId xmlns:a16="http://schemas.microsoft.com/office/drawing/2014/main" id="{CD8EB70D-0CC5-46C7-83E9-2E3CFFD14C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40" y="1894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47" name="Oval 988">
                <a:extLst>
                  <a:ext uri="{FF2B5EF4-FFF2-40B4-BE49-F238E27FC236}">
                    <a16:creationId xmlns:a16="http://schemas.microsoft.com/office/drawing/2014/main" id="{8952EAE0-FBB1-44CA-93AD-A54F101200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15" y="1894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48" name="Oval 989">
                <a:extLst>
                  <a:ext uri="{FF2B5EF4-FFF2-40B4-BE49-F238E27FC236}">
                    <a16:creationId xmlns:a16="http://schemas.microsoft.com/office/drawing/2014/main" id="{D4AEFC2F-3856-4D0C-916A-4F171FF681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90" y="1894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49" name="Oval 990">
                <a:extLst>
                  <a:ext uri="{FF2B5EF4-FFF2-40B4-BE49-F238E27FC236}">
                    <a16:creationId xmlns:a16="http://schemas.microsoft.com/office/drawing/2014/main" id="{73784ECC-F202-4265-A88D-BE1641D570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5" y="1894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50" name="Oval 991">
                <a:extLst>
                  <a:ext uri="{FF2B5EF4-FFF2-40B4-BE49-F238E27FC236}">
                    <a16:creationId xmlns:a16="http://schemas.microsoft.com/office/drawing/2014/main" id="{3DC0B0E2-AC0C-4E1C-9261-E6F1ECDFFA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7" y="1894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51" name="Oval 992">
                <a:extLst>
                  <a:ext uri="{FF2B5EF4-FFF2-40B4-BE49-F238E27FC236}">
                    <a16:creationId xmlns:a16="http://schemas.microsoft.com/office/drawing/2014/main" id="{BD4F7BE3-1029-459E-B019-8ED91BE91E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060" y="1767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52" name="Oval 993">
                <a:extLst>
                  <a:ext uri="{FF2B5EF4-FFF2-40B4-BE49-F238E27FC236}">
                    <a16:creationId xmlns:a16="http://schemas.microsoft.com/office/drawing/2014/main" id="{AE0445C8-9F4E-48BF-B7B7-A0DB1DF8CC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935" y="1767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53" name="Oval 994">
                <a:extLst>
                  <a:ext uri="{FF2B5EF4-FFF2-40B4-BE49-F238E27FC236}">
                    <a16:creationId xmlns:a16="http://schemas.microsoft.com/office/drawing/2014/main" id="{6BE67573-6616-4159-BF81-3D95EE03E7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810" y="1767"/>
                <a:ext cx="67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54" name="Oval 995">
                <a:extLst>
                  <a:ext uri="{FF2B5EF4-FFF2-40B4-BE49-F238E27FC236}">
                    <a16:creationId xmlns:a16="http://schemas.microsoft.com/office/drawing/2014/main" id="{6DE2CCEB-EC10-4B19-941F-02592C4E3B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693" y="1767"/>
                <a:ext cx="58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55" name="Oval 996">
                <a:extLst>
                  <a:ext uri="{FF2B5EF4-FFF2-40B4-BE49-F238E27FC236}">
                    <a16:creationId xmlns:a16="http://schemas.microsoft.com/office/drawing/2014/main" id="{F7108263-04FB-4BB6-8F48-317614FF2C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568" y="1767"/>
                <a:ext cx="58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56" name="Oval 997">
                <a:extLst>
                  <a:ext uri="{FF2B5EF4-FFF2-40B4-BE49-F238E27FC236}">
                    <a16:creationId xmlns:a16="http://schemas.microsoft.com/office/drawing/2014/main" id="{F90379CE-FD62-4F0B-BD94-D8B27630BD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43" y="1767"/>
                <a:ext cx="58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57" name="Oval 998">
                <a:extLst>
                  <a:ext uri="{FF2B5EF4-FFF2-40B4-BE49-F238E27FC236}">
                    <a16:creationId xmlns:a16="http://schemas.microsoft.com/office/drawing/2014/main" id="{841B0847-1E9A-4BDF-99F8-7C576E3395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318" y="1767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58" name="Oval 999">
                <a:extLst>
                  <a:ext uri="{FF2B5EF4-FFF2-40B4-BE49-F238E27FC236}">
                    <a16:creationId xmlns:a16="http://schemas.microsoft.com/office/drawing/2014/main" id="{55A8EB11-CFF2-42BF-BB2C-0851CC4B96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93" y="1767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59" name="Oval 1000">
                <a:extLst>
                  <a:ext uri="{FF2B5EF4-FFF2-40B4-BE49-F238E27FC236}">
                    <a16:creationId xmlns:a16="http://schemas.microsoft.com/office/drawing/2014/main" id="{3C539911-1985-45AB-AF5C-7A8DE26912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075" y="1767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60" name="Oval 1001">
                <a:extLst>
                  <a:ext uri="{FF2B5EF4-FFF2-40B4-BE49-F238E27FC236}">
                    <a16:creationId xmlns:a16="http://schemas.microsoft.com/office/drawing/2014/main" id="{C7B8ED4C-899F-4870-BB6E-F537FC690F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950" y="1767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61" name="Oval 1002">
                <a:extLst>
                  <a:ext uri="{FF2B5EF4-FFF2-40B4-BE49-F238E27FC236}">
                    <a16:creationId xmlns:a16="http://schemas.microsoft.com/office/drawing/2014/main" id="{EC37F373-83EA-4064-84F2-11116409BF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825" y="1767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62" name="Oval 1003">
                <a:extLst>
                  <a:ext uri="{FF2B5EF4-FFF2-40B4-BE49-F238E27FC236}">
                    <a16:creationId xmlns:a16="http://schemas.microsoft.com/office/drawing/2014/main" id="{1968B5F6-4A1E-4599-9E02-73DDAA1908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700" y="1767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63" name="Oval 1004">
                <a:extLst>
                  <a:ext uri="{FF2B5EF4-FFF2-40B4-BE49-F238E27FC236}">
                    <a16:creationId xmlns:a16="http://schemas.microsoft.com/office/drawing/2014/main" id="{F4A3F7C9-8431-4D55-A375-4941458C55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582" y="1767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64" name="Oval 1005">
                <a:extLst>
                  <a:ext uri="{FF2B5EF4-FFF2-40B4-BE49-F238E27FC236}">
                    <a16:creationId xmlns:a16="http://schemas.microsoft.com/office/drawing/2014/main" id="{57558FEF-5F5D-4250-88E7-65526BCBB5A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457" y="1767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65" name="Oval 1006">
                <a:extLst>
                  <a:ext uri="{FF2B5EF4-FFF2-40B4-BE49-F238E27FC236}">
                    <a16:creationId xmlns:a16="http://schemas.microsoft.com/office/drawing/2014/main" id="{F822B2AB-F618-411B-8CF6-96A26818B7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332" y="1767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66" name="Oval 1007">
                <a:extLst>
                  <a:ext uri="{FF2B5EF4-FFF2-40B4-BE49-F238E27FC236}">
                    <a16:creationId xmlns:a16="http://schemas.microsoft.com/office/drawing/2014/main" id="{B6D12352-8E60-45BE-B1E3-DB1D1F2315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07" y="1767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67" name="Oval 1008">
                <a:extLst>
                  <a:ext uri="{FF2B5EF4-FFF2-40B4-BE49-F238E27FC236}">
                    <a16:creationId xmlns:a16="http://schemas.microsoft.com/office/drawing/2014/main" id="{5BEDB6CC-B6F8-4174-B73F-525569C8AD0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082" y="1767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68" name="Oval 1009">
                <a:extLst>
                  <a:ext uri="{FF2B5EF4-FFF2-40B4-BE49-F238E27FC236}">
                    <a16:creationId xmlns:a16="http://schemas.microsoft.com/office/drawing/2014/main" id="{25C1D997-C320-48C3-898A-7D01F5FC21D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57" y="1767"/>
                <a:ext cx="67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69" name="Oval 1010">
                <a:extLst>
                  <a:ext uri="{FF2B5EF4-FFF2-40B4-BE49-F238E27FC236}">
                    <a16:creationId xmlns:a16="http://schemas.microsoft.com/office/drawing/2014/main" id="{65B5665F-3DCA-4E54-A111-DACAE28D24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40" y="1767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70" name="Oval 1011">
                <a:extLst>
                  <a:ext uri="{FF2B5EF4-FFF2-40B4-BE49-F238E27FC236}">
                    <a16:creationId xmlns:a16="http://schemas.microsoft.com/office/drawing/2014/main" id="{01B8914C-3BAA-4654-89D6-3996B4A485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15" y="1767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71" name="Oval 1012">
                <a:extLst>
                  <a:ext uri="{FF2B5EF4-FFF2-40B4-BE49-F238E27FC236}">
                    <a16:creationId xmlns:a16="http://schemas.microsoft.com/office/drawing/2014/main" id="{AC4A94A8-048F-405E-A5BD-4AF0DAAEB0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90" y="1767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72" name="Oval 1013">
                <a:extLst>
                  <a:ext uri="{FF2B5EF4-FFF2-40B4-BE49-F238E27FC236}">
                    <a16:creationId xmlns:a16="http://schemas.microsoft.com/office/drawing/2014/main" id="{1DA7E603-0BBC-4305-ADDB-B4864AD77D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5" y="1767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73" name="Oval 1014">
                <a:extLst>
                  <a:ext uri="{FF2B5EF4-FFF2-40B4-BE49-F238E27FC236}">
                    <a16:creationId xmlns:a16="http://schemas.microsoft.com/office/drawing/2014/main" id="{3EEA962B-E681-41E8-A22B-C8F983B471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7" y="1767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74" name="Oval 1015">
                <a:extLst>
                  <a:ext uri="{FF2B5EF4-FFF2-40B4-BE49-F238E27FC236}">
                    <a16:creationId xmlns:a16="http://schemas.microsoft.com/office/drawing/2014/main" id="{1DE5D3C1-42DD-457B-837E-3DA784A35B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060" y="1641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75" name="Oval 1016">
                <a:extLst>
                  <a:ext uri="{FF2B5EF4-FFF2-40B4-BE49-F238E27FC236}">
                    <a16:creationId xmlns:a16="http://schemas.microsoft.com/office/drawing/2014/main" id="{ECB66A84-0E01-4820-BE0B-69E1CDA22B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935" y="1641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76" name="Oval 1017">
                <a:extLst>
                  <a:ext uri="{FF2B5EF4-FFF2-40B4-BE49-F238E27FC236}">
                    <a16:creationId xmlns:a16="http://schemas.microsoft.com/office/drawing/2014/main" id="{55CBE107-48C5-44E4-848A-BFD86995F4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810" y="1641"/>
                <a:ext cx="67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77" name="Oval 1018">
                <a:extLst>
                  <a:ext uri="{FF2B5EF4-FFF2-40B4-BE49-F238E27FC236}">
                    <a16:creationId xmlns:a16="http://schemas.microsoft.com/office/drawing/2014/main" id="{BDE2F9BF-D5C7-4517-BEB2-319787243F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693" y="1641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78" name="Oval 1019">
                <a:extLst>
                  <a:ext uri="{FF2B5EF4-FFF2-40B4-BE49-F238E27FC236}">
                    <a16:creationId xmlns:a16="http://schemas.microsoft.com/office/drawing/2014/main" id="{B3102F33-D718-448C-888A-B98BC2F411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568" y="1641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79" name="Oval 1020">
                <a:extLst>
                  <a:ext uri="{FF2B5EF4-FFF2-40B4-BE49-F238E27FC236}">
                    <a16:creationId xmlns:a16="http://schemas.microsoft.com/office/drawing/2014/main" id="{3723860F-D0E7-462A-8358-7AD24F8834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43" y="1641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80" name="Oval 1021">
                <a:extLst>
                  <a:ext uri="{FF2B5EF4-FFF2-40B4-BE49-F238E27FC236}">
                    <a16:creationId xmlns:a16="http://schemas.microsoft.com/office/drawing/2014/main" id="{40CB77D3-3238-4A85-80A0-D97CF7DB99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318" y="1641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81" name="Oval 1022">
                <a:extLst>
                  <a:ext uri="{FF2B5EF4-FFF2-40B4-BE49-F238E27FC236}">
                    <a16:creationId xmlns:a16="http://schemas.microsoft.com/office/drawing/2014/main" id="{F9FC2BCD-2487-45F9-962D-D3949F81CF9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93" y="1641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82" name="Oval 1023">
                <a:extLst>
                  <a:ext uri="{FF2B5EF4-FFF2-40B4-BE49-F238E27FC236}">
                    <a16:creationId xmlns:a16="http://schemas.microsoft.com/office/drawing/2014/main" id="{434D9952-74DA-4835-96D5-7F9E99F2602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075" y="1641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83" name="Oval 1024">
                <a:extLst>
                  <a:ext uri="{FF2B5EF4-FFF2-40B4-BE49-F238E27FC236}">
                    <a16:creationId xmlns:a16="http://schemas.microsoft.com/office/drawing/2014/main" id="{C0A865A4-FCC4-4093-883C-6FEEB7B1B56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950" y="1641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84" name="Oval 1025">
                <a:extLst>
                  <a:ext uri="{FF2B5EF4-FFF2-40B4-BE49-F238E27FC236}">
                    <a16:creationId xmlns:a16="http://schemas.microsoft.com/office/drawing/2014/main" id="{B58AAC11-DC53-4F0C-9A6A-77D32048642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825" y="1641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85" name="Oval 1026">
                <a:extLst>
                  <a:ext uri="{FF2B5EF4-FFF2-40B4-BE49-F238E27FC236}">
                    <a16:creationId xmlns:a16="http://schemas.microsoft.com/office/drawing/2014/main" id="{E47D5418-92FD-4BAB-A7BE-9F3EDB3E96B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700" y="1641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86" name="Oval 1027">
                <a:extLst>
                  <a:ext uri="{FF2B5EF4-FFF2-40B4-BE49-F238E27FC236}">
                    <a16:creationId xmlns:a16="http://schemas.microsoft.com/office/drawing/2014/main" id="{B9AF7A83-78F4-480C-A92C-1DD89D6B0B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582" y="1641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87" name="Oval 1028">
                <a:extLst>
                  <a:ext uri="{FF2B5EF4-FFF2-40B4-BE49-F238E27FC236}">
                    <a16:creationId xmlns:a16="http://schemas.microsoft.com/office/drawing/2014/main" id="{38DC7D43-A2B6-48A5-93EA-A6EC27BE32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457" y="1641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88" name="Oval 1029">
                <a:extLst>
                  <a:ext uri="{FF2B5EF4-FFF2-40B4-BE49-F238E27FC236}">
                    <a16:creationId xmlns:a16="http://schemas.microsoft.com/office/drawing/2014/main" id="{B55AFDB8-8369-43FE-9A99-F858C1279C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332" y="1641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89" name="Oval 1030">
                <a:extLst>
                  <a:ext uri="{FF2B5EF4-FFF2-40B4-BE49-F238E27FC236}">
                    <a16:creationId xmlns:a16="http://schemas.microsoft.com/office/drawing/2014/main" id="{6AB15597-5109-47DB-92EF-1D0ED5569A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07" y="1641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grpSp>
          <p:nvGrpSpPr>
            <p:cNvPr id="56" name="Group 1232">
              <a:extLst>
                <a:ext uri="{FF2B5EF4-FFF2-40B4-BE49-F238E27FC236}">
                  <a16:creationId xmlns:a16="http://schemas.microsoft.com/office/drawing/2014/main" id="{F58EDE53-7CAA-44D4-A2EE-F680DB0A10A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47" y="1142"/>
              <a:ext cx="7090" cy="1563"/>
              <a:chOff x="647" y="1142"/>
              <a:chExt cx="7090" cy="1563"/>
            </a:xfrm>
            <a:grpFill/>
          </p:grpSpPr>
          <p:sp>
            <p:nvSpPr>
              <p:cNvPr id="290" name="Oval 1032">
                <a:extLst>
                  <a:ext uri="{FF2B5EF4-FFF2-40B4-BE49-F238E27FC236}">
                    <a16:creationId xmlns:a16="http://schemas.microsoft.com/office/drawing/2014/main" id="{E6C7E48E-8802-421A-AB96-5F39C2FF17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082" y="1641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1" name="Oval 1033">
                <a:extLst>
                  <a:ext uri="{FF2B5EF4-FFF2-40B4-BE49-F238E27FC236}">
                    <a16:creationId xmlns:a16="http://schemas.microsoft.com/office/drawing/2014/main" id="{7238F4A3-03B5-4B72-8972-F15F8B8CAB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57" y="1641"/>
                <a:ext cx="67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2" name="Oval 1034">
                <a:extLst>
                  <a:ext uri="{FF2B5EF4-FFF2-40B4-BE49-F238E27FC236}">
                    <a16:creationId xmlns:a16="http://schemas.microsoft.com/office/drawing/2014/main" id="{EFA1D4BF-BCFA-4916-B950-30616ADAF71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40" y="1641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3" name="Oval 1035">
                <a:extLst>
                  <a:ext uri="{FF2B5EF4-FFF2-40B4-BE49-F238E27FC236}">
                    <a16:creationId xmlns:a16="http://schemas.microsoft.com/office/drawing/2014/main" id="{992C279F-588B-4049-8C20-B3D55C6606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15" y="1641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4" name="Oval 1036">
                <a:extLst>
                  <a:ext uri="{FF2B5EF4-FFF2-40B4-BE49-F238E27FC236}">
                    <a16:creationId xmlns:a16="http://schemas.microsoft.com/office/drawing/2014/main" id="{73CEEA29-66AB-44FB-BBA1-7A45E69054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90" y="1641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5" name="Oval 1037">
                <a:extLst>
                  <a:ext uri="{FF2B5EF4-FFF2-40B4-BE49-F238E27FC236}">
                    <a16:creationId xmlns:a16="http://schemas.microsoft.com/office/drawing/2014/main" id="{0B1FA494-B6C7-450E-A77E-785E2A4FF2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5" y="1641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6" name="Oval 1038">
                <a:extLst>
                  <a:ext uri="{FF2B5EF4-FFF2-40B4-BE49-F238E27FC236}">
                    <a16:creationId xmlns:a16="http://schemas.microsoft.com/office/drawing/2014/main" id="{F1E6664C-955E-4926-A730-2BC08D5906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7" y="1641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7" name="Oval 1039">
                <a:extLst>
                  <a:ext uri="{FF2B5EF4-FFF2-40B4-BE49-F238E27FC236}">
                    <a16:creationId xmlns:a16="http://schemas.microsoft.com/office/drawing/2014/main" id="{A578A30E-C98E-4589-ABDB-BF01A42607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060" y="1514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8" name="Oval 1040">
                <a:extLst>
                  <a:ext uri="{FF2B5EF4-FFF2-40B4-BE49-F238E27FC236}">
                    <a16:creationId xmlns:a16="http://schemas.microsoft.com/office/drawing/2014/main" id="{0F7DD70F-38E8-4BAA-8F97-D7CFC855C2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935" y="1514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9" name="Oval 1041">
                <a:extLst>
                  <a:ext uri="{FF2B5EF4-FFF2-40B4-BE49-F238E27FC236}">
                    <a16:creationId xmlns:a16="http://schemas.microsoft.com/office/drawing/2014/main" id="{BBE648CD-B296-42F3-A611-D5DB534027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810" y="1514"/>
                <a:ext cx="67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0" name="Oval 1042">
                <a:extLst>
                  <a:ext uri="{FF2B5EF4-FFF2-40B4-BE49-F238E27FC236}">
                    <a16:creationId xmlns:a16="http://schemas.microsoft.com/office/drawing/2014/main" id="{812E903E-BAD4-45A3-A79C-E2FFE14AEE1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693" y="1514"/>
                <a:ext cx="58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1" name="Oval 1043">
                <a:extLst>
                  <a:ext uri="{FF2B5EF4-FFF2-40B4-BE49-F238E27FC236}">
                    <a16:creationId xmlns:a16="http://schemas.microsoft.com/office/drawing/2014/main" id="{54FCC658-72E7-4668-BCF9-449FD9D6DA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568" y="1514"/>
                <a:ext cx="58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2" name="Oval 1044">
                <a:extLst>
                  <a:ext uri="{FF2B5EF4-FFF2-40B4-BE49-F238E27FC236}">
                    <a16:creationId xmlns:a16="http://schemas.microsoft.com/office/drawing/2014/main" id="{92FDD62A-5563-4A02-A212-BCEFF0D12C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43" y="1514"/>
                <a:ext cx="58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3" name="Oval 1045">
                <a:extLst>
                  <a:ext uri="{FF2B5EF4-FFF2-40B4-BE49-F238E27FC236}">
                    <a16:creationId xmlns:a16="http://schemas.microsoft.com/office/drawing/2014/main" id="{741A30F8-317D-4FAE-8470-E4E1A73B60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318" y="1514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4" name="Oval 1046">
                <a:extLst>
                  <a:ext uri="{FF2B5EF4-FFF2-40B4-BE49-F238E27FC236}">
                    <a16:creationId xmlns:a16="http://schemas.microsoft.com/office/drawing/2014/main" id="{08234707-3361-4BD3-94EA-F4F4573F6A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93" y="1514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5" name="Oval 1047">
                <a:extLst>
                  <a:ext uri="{FF2B5EF4-FFF2-40B4-BE49-F238E27FC236}">
                    <a16:creationId xmlns:a16="http://schemas.microsoft.com/office/drawing/2014/main" id="{3F630D7A-3E39-4985-8969-1487C04AEB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075" y="1514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6" name="Oval 1048">
                <a:extLst>
                  <a:ext uri="{FF2B5EF4-FFF2-40B4-BE49-F238E27FC236}">
                    <a16:creationId xmlns:a16="http://schemas.microsoft.com/office/drawing/2014/main" id="{B64B9F52-A2E4-473D-B6F1-73C8E3867E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950" y="1514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7" name="Oval 1049">
                <a:extLst>
                  <a:ext uri="{FF2B5EF4-FFF2-40B4-BE49-F238E27FC236}">
                    <a16:creationId xmlns:a16="http://schemas.microsoft.com/office/drawing/2014/main" id="{E9703AF7-449E-48BD-9B94-DDAA34E232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825" y="1514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8" name="Oval 1050">
                <a:extLst>
                  <a:ext uri="{FF2B5EF4-FFF2-40B4-BE49-F238E27FC236}">
                    <a16:creationId xmlns:a16="http://schemas.microsoft.com/office/drawing/2014/main" id="{A588EE58-046B-49FD-B831-C05760B803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700" y="1514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9" name="Oval 1051">
                <a:extLst>
                  <a:ext uri="{FF2B5EF4-FFF2-40B4-BE49-F238E27FC236}">
                    <a16:creationId xmlns:a16="http://schemas.microsoft.com/office/drawing/2014/main" id="{4F353879-57AB-4798-A8D4-8078931280D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582" y="1514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0" name="Oval 1052">
                <a:extLst>
                  <a:ext uri="{FF2B5EF4-FFF2-40B4-BE49-F238E27FC236}">
                    <a16:creationId xmlns:a16="http://schemas.microsoft.com/office/drawing/2014/main" id="{431CAFE1-3198-410D-944C-6963FB7E24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457" y="1514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1" name="Oval 1053">
                <a:extLst>
                  <a:ext uri="{FF2B5EF4-FFF2-40B4-BE49-F238E27FC236}">
                    <a16:creationId xmlns:a16="http://schemas.microsoft.com/office/drawing/2014/main" id="{CB0456F5-0F88-4756-8B8E-EB119BDB46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332" y="1514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2" name="Oval 1054">
                <a:extLst>
                  <a:ext uri="{FF2B5EF4-FFF2-40B4-BE49-F238E27FC236}">
                    <a16:creationId xmlns:a16="http://schemas.microsoft.com/office/drawing/2014/main" id="{58092448-1A4F-47B9-B6CA-6BBA08AA2F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07" y="1514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3" name="Oval 1055">
                <a:extLst>
                  <a:ext uri="{FF2B5EF4-FFF2-40B4-BE49-F238E27FC236}">
                    <a16:creationId xmlns:a16="http://schemas.microsoft.com/office/drawing/2014/main" id="{14BE53EF-AA7C-42A6-8ABA-088AC986F6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082" y="1514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4" name="Oval 1056">
                <a:extLst>
                  <a:ext uri="{FF2B5EF4-FFF2-40B4-BE49-F238E27FC236}">
                    <a16:creationId xmlns:a16="http://schemas.microsoft.com/office/drawing/2014/main" id="{5C71CB27-4C17-4E45-9E99-6A4476597B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57" y="1514"/>
                <a:ext cx="67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5" name="Oval 1057">
                <a:extLst>
                  <a:ext uri="{FF2B5EF4-FFF2-40B4-BE49-F238E27FC236}">
                    <a16:creationId xmlns:a16="http://schemas.microsoft.com/office/drawing/2014/main" id="{D70BE7A5-4539-4AC8-B247-68C4CC165B1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40" y="1514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6" name="Oval 1058">
                <a:extLst>
                  <a:ext uri="{FF2B5EF4-FFF2-40B4-BE49-F238E27FC236}">
                    <a16:creationId xmlns:a16="http://schemas.microsoft.com/office/drawing/2014/main" id="{D985A86D-210F-4167-B8DD-3123B78C774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15" y="1514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7" name="Oval 1059">
                <a:extLst>
                  <a:ext uri="{FF2B5EF4-FFF2-40B4-BE49-F238E27FC236}">
                    <a16:creationId xmlns:a16="http://schemas.microsoft.com/office/drawing/2014/main" id="{F2A4F94E-3641-49EF-A104-9BBD794E9D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90" y="1514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8" name="Oval 1060">
                <a:extLst>
                  <a:ext uri="{FF2B5EF4-FFF2-40B4-BE49-F238E27FC236}">
                    <a16:creationId xmlns:a16="http://schemas.microsoft.com/office/drawing/2014/main" id="{B23B1B3B-E18C-4898-A651-1E59F99FD1C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5" y="1514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9" name="Oval 1061">
                <a:extLst>
                  <a:ext uri="{FF2B5EF4-FFF2-40B4-BE49-F238E27FC236}">
                    <a16:creationId xmlns:a16="http://schemas.microsoft.com/office/drawing/2014/main" id="{6F674F03-D012-4013-9411-FE4CE1BB4E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7" y="1514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0" name="Oval 1062">
                <a:extLst>
                  <a:ext uri="{FF2B5EF4-FFF2-40B4-BE49-F238E27FC236}">
                    <a16:creationId xmlns:a16="http://schemas.microsoft.com/office/drawing/2014/main" id="{EBF78C40-4CBE-4809-8703-986A61813E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060" y="138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1" name="Oval 1063">
                <a:extLst>
                  <a:ext uri="{FF2B5EF4-FFF2-40B4-BE49-F238E27FC236}">
                    <a16:creationId xmlns:a16="http://schemas.microsoft.com/office/drawing/2014/main" id="{94A51F29-70B1-49A2-90E1-65C199D2C6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935" y="138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2" name="Oval 1064">
                <a:extLst>
                  <a:ext uri="{FF2B5EF4-FFF2-40B4-BE49-F238E27FC236}">
                    <a16:creationId xmlns:a16="http://schemas.microsoft.com/office/drawing/2014/main" id="{6D19541D-7478-47EF-AE22-79196C2E18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810" y="1388"/>
                <a:ext cx="67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3" name="Oval 1065">
                <a:extLst>
                  <a:ext uri="{FF2B5EF4-FFF2-40B4-BE49-F238E27FC236}">
                    <a16:creationId xmlns:a16="http://schemas.microsoft.com/office/drawing/2014/main" id="{01A0E820-95ED-47F6-BB4B-57DAB1A9B1E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693" y="1388"/>
                <a:ext cx="58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4" name="Oval 1066">
                <a:extLst>
                  <a:ext uri="{FF2B5EF4-FFF2-40B4-BE49-F238E27FC236}">
                    <a16:creationId xmlns:a16="http://schemas.microsoft.com/office/drawing/2014/main" id="{094AE1CD-72EA-4047-AC39-6B6BF4415E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568" y="1388"/>
                <a:ext cx="58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5" name="Oval 1067">
                <a:extLst>
                  <a:ext uri="{FF2B5EF4-FFF2-40B4-BE49-F238E27FC236}">
                    <a16:creationId xmlns:a16="http://schemas.microsoft.com/office/drawing/2014/main" id="{2C785669-BE3F-4E07-BF0B-F423D21274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43" y="1388"/>
                <a:ext cx="58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6" name="Oval 1068">
                <a:extLst>
                  <a:ext uri="{FF2B5EF4-FFF2-40B4-BE49-F238E27FC236}">
                    <a16:creationId xmlns:a16="http://schemas.microsoft.com/office/drawing/2014/main" id="{259694A5-2C2A-4835-9BD3-AA8707B213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318" y="138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7" name="Oval 1069">
                <a:extLst>
                  <a:ext uri="{FF2B5EF4-FFF2-40B4-BE49-F238E27FC236}">
                    <a16:creationId xmlns:a16="http://schemas.microsoft.com/office/drawing/2014/main" id="{40975584-E657-4709-B208-3D0F21ADE6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93" y="138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8" name="Oval 1070">
                <a:extLst>
                  <a:ext uri="{FF2B5EF4-FFF2-40B4-BE49-F238E27FC236}">
                    <a16:creationId xmlns:a16="http://schemas.microsoft.com/office/drawing/2014/main" id="{3D48E1F3-C309-4DC0-9C3D-E610A0E9DB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075" y="138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9" name="Oval 1071">
                <a:extLst>
                  <a:ext uri="{FF2B5EF4-FFF2-40B4-BE49-F238E27FC236}">
                    <a16:creationId xmlns:a16="http://schemas.microsoft.com/office/drawing/2014/main" id="{7BD8B7C3-93E0-4D02-9B56-DB338C494C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950" y="138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0" name="Oval 1072">
                <a:extLst>
                  <a:ext uri="{FF2B5EF4-FFF2-40B4-BE49-F238E27FC236}">
                    <a16:creationId xmlns:a16="http://schemas.microsoft.com/office/drawing/2014/main" id="{88A15B35-B2F0-48C7-B388-5509D6069B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825" y="138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1" name="Oval 1073">
                <a:extLst>
                  <a:ext uri="{FF2B5EF4-FFF2-40B4-BE49-F238E27FC236}">
                    <a16:creationId xmlns:a16="http://schemas.microsoft.com/office/drawing/2014/main" id="{5443CD3B-DD68-42D0-92E7-FBA5F4A7BB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700" y="138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2" name="Oval 1074">
                <a:extLst>
                  <a:ext uri="{FF2B5EF4-FFF2-40B4-BE49-F238E27FC236}">
                    <a16:creationId xmlns:a16="http://schemas.microsoft.com/office/drawing/2014/main" id="{1E3AAD23-AF78-4DEF-A897-4D37F81218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582" y="138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3" name="Oval 1075">
                <a:extLst>
                  <a:ext uri="{FF2B5EF4-FFF2-40B4-BE49-F238E27FC236}">
                    <a16:creationId xmlns:a16="http://schemas.microsoft.com/office/drawing/2014/main" id="{7A52A344-3AE1-42A3-916E-5F265D6400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457" y="138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4" name="Oval 1076">
                <a:extLst>
                  <a:ext uri="{FF2B5EF4-FFF2-40B4-BE49-F238E27FC236}">
                    <a16:creationId xmlns:a16="http://schemas.microsoft.com/office/drawing/2014/main" id="{C80AD225-2C1F-4A27-8C8C-E4CC34D5BD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332" y="138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5" name="Oval 1077">
                <a:extLst>
                  <a:ext uri="{FF2B5EF4-FFF2-40B4-BE49-F238E27FC236}">
                    <a16:creationId xmlns:a16="http://schemas.microsoft.com/office/drawing/2014/main" id="{D55E78D2-18BE-4749-8DCA-AF5AC3E21D3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07" y="138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6" name="Oval 1078">
                <a:extLst>
                  <a:ext uri="{FF2B5EF4-FFF2-40B4-BE49-F238E27FC236}">
                    <a16:creationId xmlns:a16="http://schemas.microsoft.com/office/drawing/2014/main" id="{7D24FF93-2B21-4173-9A42-1B302A2542D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082" y="138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7" name="Oval 1079">
                <a:extLst>
                  <a:ext uri="{FF2B5EF4-FFF2-40B4-BE49-F238E27FC236}">
                    <a16:creationId xmlns:a16="http://schemas.microsoft.com/office/drawing/2014/main" id="{F8265DC9-8F93-4822-AA13-5E7DAD37EF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57" y="1388"/>
                <a:ext cx="67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8" name="Oval 1080">
                <a:extLst>
                  <a:ext uri="{FF2B5EF4-FFF2-40B4-BE49-F238E27FC236}">
                    <a16:creationId xmlns:a16="http://schemas.microsoft.com/office/drawing/2014/main" id="{BFF9BA64-844B-4E75-B7EB-06BC3B01F8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40" y="138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9" name="Oval 1081">
                <a:extLst>
                  <a:ext uri="{FF2B5EF4-FFF2-40B4-BE49-F238E27FC236}">
                    <a16:creationId xmlns:a16="http://schemas.microsoft.com/office/drawing/2014/main" id="{70849A33-DA60-40E8-B7D8-FF575AED9A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15" y="138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0" name="Oval 1082">
                <a:extLst>
                  <a:ext uri="{FF2B5EF4-FFF2-40B4-BE49-F238E27FC236}">
                    <a16:creationId xmlns:a16="http://schemas.microsoft.com/office/drawing/2014/main" id="{8790445C-918C-45C5-8280-EA26C94B250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90" y="138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1" name="Oval 1083">
                <a:extLst>
                  <a:ext uri="{FF2B5EF4-FFF2-40B4-BE49-F238E27FC236}">
                    <a16:creationId xmlns:a16="http://schemas.microsoft.com/office/drawing/2014/main" id="{ACACF15E-3168-4BE3-B571-68F305A2C4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5" y="138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2" name="Oval 1084">
                <a:extLst>
                  <a:ext uri="{FF2B5EF4-FFF2-40B4-BE49-F238E27FC236}">
                    <a16:creationId xmlns:a16="http://schemas.microsoft.com/office/drawing/2014/main" id="{701E7A52-9E1F-4EE3-BF2E-6C210A3ED4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7" y="138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3" name="Oval 1085">
                <a:extLst>
                  <a:ext uri="{FF2B5EF4-FFF2-40B4-BE49-F238E27FC236}">
                    <a16:creationId xmlns:a16="http://schemas.microsoft.com/office/drawing/2014/main" id="{565B238D-745A-4923-AF51-7D4EB89BDE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060" y="1269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4" name="Oval 1086">
                <a:extLst>
                  <a:ext uri="{FF2B5EF4-FFF2-40B4-BE49-F238E27FC236}">
                    <a16:creationId xmlns:a16="http://schemas.microsoft.com/office/drawing/2014/main" id="{77C2C9CE-1FA1-4202-97A9-A8B183EE4E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935" y="1269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5" name="Oval 1087">
                <a:extLst>
                  <a:ext uri="{FF2B5EF4-FFF2-40B4-BE49-F238E27FC236}">
                    <a16:creationId xmlns:a16="http://schemas.microsoft.com/office/drawing/2014/main" id="{5770689A-9DB0-46F2-9F2D-E1C23629D5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810" y="1269"/>
                <a:ext cx="67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6" name="Oval 1088">
                <a:extLst>
                  <a:ext uri="{FF2B5EF4-FFF2-40B4-BE49-F238E27FC236}">
                    <a16:creationId xmlns:a16="http://schemas.microsoft.com/office/drawing/2014/main" id="{97085831-42AF-471E-978E-52DA420ABD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693" y="1269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7" name="Oval 1089">
                <a:extLst>
                  <a:ext uri="{FF2B5EF4-FFF2-40B4-BE49-F238E27FC236}">
                    <a16:creationId xmlns:a16="http://schemas.microsoft.com/office/drawing/2014/main" id="{A4C75B39-707A-4122-A3F6-2AF2791796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568" y="1269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8" name="Oval 1090">
                <a:extLst>
                  <a:ext uri="{FF2B5EF4-FFF2-40B4-BE49-F238E27FC236}">
                    <a16:creationId xmlns:a16="http://schemas.microsoft.com/office/drawing/2014/main" id="{32823F27-E220-41FE-9F4C-866B7964E8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43" y="1269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9" name="Oval 1091">
                <a:extLst>
                  <a:ext uri="{FF2B5EF4-FFF2-40B4-BE49-F238E27FC236}">
                    <a16:creationId xmlns:a16="http://schemas.microsoft.com/office/drawing/2014/main" id="{AAC4107C-5D6D-4498-88AA-03FCB07AF5F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318" y="1269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0" name="Oval 1092">
                <a:extLst>
                  <a:ext uri="{FF2B5EF4-FFF2-40B4-BE49-F238E27FC236}">
                    <a16:creationId xmlns:a16="http://schemas.microsoft.com/office/drawing/2014/main" id="{EBC14819-0FE8-48E0-85CB-E7BA184974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93" y="1269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1" name="Oval 1093">
                <a:extLst>
                  <a:ext uri="{FF2B5EF4-FFF2-40B4-BE49-F238E27FC236}">
                    <a16:creationId xmlns:a16="http://schemas.microsoft.com/office/drawing/2014/main" id="{63F4EE2E-309C-47AA-9AEE-66006414498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075" y="1269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2" name="Oval 1094">
                <a:extLst>
                  <a:ext uri="{FF2B5EF4-FFF2-40B4-BE49-F238E27FC236}">
                    <a16:creationId xmlns:a16="http://schemas.microsoft.com/office/drawing/2014/main" id="{389BCAF7-19D5-4020-856C-A09D772FCB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950" y="1269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3" name="Oval 1095">
                <a:extLst>
                  <a:ext uri="{FF2B5EF4-FFF2-40B4-BE49-F238E27FC236}">
                    <a16:creationId xmlns:a16="http://schemas.microsoft.com/office/drawing/2014/main" id="{6668FF3E-3E3D-40CE-A8D2-7DD9F27AECF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825" y="1269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4" name="Oval 1096">
                <a:extLst>
                  <a:ext uri="{FF2B5EF4-FFF2-40B4-BE49-F238E27FC236}">
                    <a16:creationId xmlns:a16="http://schemas.microsoft.com/office/drawing/2014/main" id="{867FFA21-A2E1-409F-8877-D444FCCA20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700" y="1269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5" name="Oval 1097">
                <a:extLst>
                  <a:ext uri="{FF2B5EF4-FFF2-40B4-BE49-F238E27FC236}">
                    <a16:creationId xmlns:a16="http://schemas.microsoft.com/office/drawing/2014/main" id="{357779A0-1C21-44F1-9F95-7495BFF49F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582" y="1269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6" name="Oval 1098">
                <a:extLst>
                  <a:ext uri="{FF2B5EF4-FFF2-40B4-BE49-F238E27FC236}">
                    <a16:creationId xmlns:a16="http://schemas.microsoft.com/office/drawing/2014/main" id="{276ECD6F-69FF-45E5-88A4-74BD8AF634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457" y="1269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7" name="Oval 1099">
                <a:extLst>
                  <a:ext uri="{FF2B5EF4-FFF2-40B4-BE49-F238E27FC236}">
                    <a16:creationId xmlns:a16="http://schemas.microsoft.com/office/drawing/2014/main" id="{70F0BE02-AEF5-4A20-A375-BA4FFAD0EE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332" y="1269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8" name="Oval 1100">
                <a:extLst>
                  <a:ext uri="{FF2B5EF4-FFF2-40B4-BE49-F238E27FC236}">
                    <a16:creationId xmlns:a16="http://schemas.microsoft.com/office/drawing/2014/main" id="{2E9D9D88-E32D-4F32-8AC9-F9C7D0DB71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07" y="1269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9" name="Oval 1101">
                <a:extLst>
                  <a:ext uri="{FF2B5EF4-FFF2-40B4-BE49-F238E27FC236}">
                    <a16:creationId xmlns:a16="http://schemas.microsoft.com/office/drawing/2014/main" id="{C609AD19-A165-4953-A3BC-6F4FDB4E15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082" y="1269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0" name="Oval 1102">
                <a:extLst>
                  <a:ext uri="{FF2B5EF4-FFF2-40B4-BE49-F238E27FC236}">
                    <a16:creationId xmlns:a16="http://schemas.microsoft.com/office/drawing/2014/main" id="{F6BA82B7-06C1-4AD0-9439-C55E62AD02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57" y="1269"/>
                <a:ext cx="67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1" name="Oval 1103">
                <a:extLst>
                  <a:ext uri="{FF2B5EF4-FFF2-40B4-BE49-F238E27FC236}">
                    <a16:creationId xmlns:a16="http://schemas.microsoft.com/office/drawing/2014/main" id="{D6B2804F-4AF0-4159-9B88-1CB139D380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40" y="1269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2" name="Oval 1104">
                <a:extLst>
                  <a:ext uri="{FF2B5EF4-FFF2-40B4-BE49-F238E27FC236}">
                    <a16:creationId xmlns:a16="http://schemas.microsoft.com/office/drawing/2014/main" id="{FE58D130-56C8-4A03-9B84-840B25CF4C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15" y="1269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3" name="Oval 1105">
                <a:extLst>
                  <a:ext uri="{FF2B5EF4-FFF2-40B4-BE49-F238E27FC236}">
                    <a16:creationId xmlns:a16="http://schemas.microsoft.com/office/drawing/2014/main" id="{0D3E4BF7-A337-4C5F-9020-5531F09AF6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90" y="1269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4" name="Oval 1106">
                <a:extLst>
                  <a:ext uri="{FF2B5EF4-FFF2-40B4-BE49-F238E27FC236}">
                    <a16:creationId xmlns:a16="http://schemas.microsoft.com/office/drawing/2014/main" id="{7A5102C4-79BA-4CE4-A21A-E8F4AFBE91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5" y="1269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5" name="Oval 1107">
                <a:extLst>
                  <a:ext uri="{FF2B5EF4-FFF2-40B4-BE49-F238E27FC236}">
                    <a16:creationId xmlns:a16="http://schemas.microsoft.com/office/drawing/2014/main" id="{C0A0CCDA-C9FA-4CA7-8657-48433255FE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7" y="1269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6" name="Oval 1108">
                <a:extLst>
                  <a:ext uri="{FF2B5EF4-FFF2-40B4-BE49-F238E27FC236}">
                    <a16:creationId xmlns:a16="http://schemas.microsoft.com/office/drawing/2014/main" id="{223E5A83-FAE6-4BAA-8B14-76296D63E7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060" y="114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7" name="Oval 1109">
                <a:extLst>
                  <a:ext uri="{FF2B5EF4-FFF2-40B4-BE49-F238E27FC236}">
                    <a16:creationId xmlns:a16="http://schemas.microsoft.com/office/drawing/2014/main" id="{A11BF3AD-3C61-419C-9B1C-F3AEC9AEDE2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935" y="114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8" name="Oval 1110">
                <a:extLst>
                  <a:ext uri="{FF2B5EF4-FFF2-40B4-BE49-F238E27FC236}">
                    <a16:creationId xmlns:a16="http://schemas.microsoft.com/office/drawing/2014/main" id="{4229BD54-EB18-4785-8CDD-3569695BF7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810" y="1142"/>
                <a:ext cx="67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9" name="Oval 1111">
                <a:extLst>
                  <a:ext uri="{FF2B5EF4-FFF2-40B4-BE49-F238E27FC236}">
                    <a16:creationId xmlns:a16="http://schemas.microsoft.com/office/drawing/2014/main" id="{84CCF000-F3DC-4C38-A1AC-912F650246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693" y="1142"/>
                <a:ext cx="58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0" name="Oval 1112">
                <a:extLst>
                  <a:ext uri="{FF2B5EF4-FFF2-40B4-BE49-F238E27FC236}">
                    <a16:creationId xmlns:a16="http://schemas.microsoft.com/office/drawing/2014/main" id="{E9DF2E6F-464A-440E-B778-3C0A2E9278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568" y="1142"/>
                <a:ext cx="58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1" name="Oval 1113">
                <a:extLst>
                  <a:ext uri="{FF2B5EF4-FFF2-40B4-BE49-F238E27FC236}">
                    <a16:creationId xmlns:a16="http://schemas.microsoft.com/office/drawing/2014/main" id="{5635AFF4-077D-4F5D-A98D-4AE3FF5471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43" y="1142"/>
                <a:ext cx="58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2" name="Oval 1114">
                <a:extLst>
                  <a:ext uri="{FF2B5EF4-FFF2-40B4-BE49-F238E27FC236}">
                    <a16:creationId xmlns:a16="http://schemas.microsoft.com/office/drawing/2014/main" id="{786ADF3F-C075-49DD-A4CA-22F2F6A2D3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78" y="263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3" name="Oval 1115">
                <a:extLst>
                  <a:ext uri="{FF2B5EF4-FFF2-40B4-BE49-F238E27FC236}">
                    <a16:creationId xmlns:a16="http://schemas.microsoft.com/office/drawing/2014/main" id="{B8BC4630-0B16-4D8D-A2DA-5736B14DED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553" y="263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4" name="Oval 1116">
                <a:extLst>
                  <a:ext uri="{FF2B5EF4-FFF2-40B4-BE49-F238E27FC236}">
                    <a16:creationId xmlns:a16="http://schemas.microsoft.com/office/drawing/2014/main" id="{68AE9DDF-3A8C-467E-A765-34A9F8998B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428" y="263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5" name="Oval 1117">
                <a:extLst>
                  <a:ext uri="{FF2B5EF4-FFF2-40B4-BE49-F238E27FC236}">
                    <a16:creationId xmlns:a16="http://schemas.microsoft.com/office/drawing/2014/main" id="{D45B3EE3-52F8-4E11-AAE0-F2AEA69D3A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03" y="263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6" name="Oval 1118">
                <a:extLst>
                  <a:ext uri="{FF2B5EF4-FFF2-40B4-BE49-F238E27FC236}">
                    <a16:creationId xmlns:a16="http://schemas.microsoft.com/office/drawing/2014/main" id="{B8A4124A-68BD-4197-BC5F-C4EB624913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85" y="263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7" name="Oval 1119">
                <a:extLst>
                  <a:ext uri="{FF2B5EF4-FFF2-40B4-BE49-F238E27FC236}">
                    <a16:creationId xmlns:a16="http://schemas.microsoft.com/office/drawing/2014/main" id="{24C1246C-AEC8-4BD6-891C-5D4534BB39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78" y="2511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8" name="Oval 1120">
                <a:extLst>
                  <a:ext uri="{FF2B5EF4-FFF2-40B4-BE49-F238E27FC236}">
                    <a16:creationId xmlns:a16="http://schemas.microsoft.com/office/drawing/2014/main" id="{4E9BB64A-397B-4C24-8C47-A2F3D3C031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553" y="2511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9" name="Oval 1121">
                <a:extLst>
                  <a:ext uri="{FF2B5EF4-FFF2-40B4-BE49-F238E27FC236}">
                    <a16:creationId xmlns:a16="http://schemas.microsoft.com/office/drawing/2014/main" id="{58589AA2-AB49-4C41-989E-213AC7702CC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428" y="2511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0" name="Oval 1122">
                <a:extLst>
                  <a:ext uri="{FF2B5EF4-FFF2-40B4-BE49-F238E27FC236}">
                    <a16:creationId xmlns:a16="http://schemas.microsoft.com/office/drawing/2014/main" id="{AB0555A8-64EC-4128-BD04-55DC6507D8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03" y="2511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1" name="Oval 1123">
                <a:extLst>
                  <a:ext uri="{FF2B5EF4-FFF2-40B4-BE49-F238E27FC236}">
                    <a16:creationId xmlns:a16="http://schemas.microsoft.com/office/drawing/2014/main" id="{CBA24B37-EF5D-4F4C-AD01-E3AFFCCA96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85" y="2511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2" name="Oval 1124">
                <a:extLst>
                  <a:ext uri="{FF2B5EF4-FFF2-40B4-BE49-F238E27FC236}">
                    <a16:creationId xmlns:a16="http://schemas.microsoft.com/office/drawing/2014/main" id="{15D4B001-A63E-46B3-910E-4DB9E84C85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78" y="239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3" name="Oval 1125">
                <a:extLst>
                  <a:ext uri="{FF2B5EF4-FFF2-40B4-BE49-F238E27FC236}">
                    <a16:creationId xmlns:a16="http://schemas.microsoft.com/office/drawing/2014/main" id="{A8996F04-4170-4899-9A78-FA1D5C8A52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553" y="239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4" name="Oval 1126">
                <a:extLst>
                  <a:ext uri="{FF2B5EF4-FFF2-40B4-BE49-F238E27FC236}">
                    <a16:creationId xmlns:a16="http://schemas.microsoft.com/office/drawing/2014/main" id="{2E588096-3EF1-4642-BD02-77A96EDF61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428" y="239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5" name="Oval 1127">
                <a:extLst>
                  <a:ext uri="{FF2B5EF4-FFF2-40B4-BE49-F238E27FC236}">
                    <a16:creationId xmlns:a16="http://schemas.microsoft.com/office/drawing/2014/main" id="{4F1CA2E5-1285-480D-9840-F393B9B403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03" y="239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6" name="Oval 1128">
                <a:extLst>
                  <a:ext uri="{FF2B5EF4-FFF2-40B4-BE49-F238E27FC236}">
                    <a16:creationId xmlns:a16="http://schemas.microsoft.com/office/drawing/2014/main" id="{D6CC37DD-3364-4D08-A1A3-2E339A14D5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85" y="239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7" name="Oval 1129">
                <a:extLst>
                  <a:ext uri="{FF2B5EF4-FFF2-40B4-BE49-F238E27FC236}">
                    <a16:creationId xmlns:a16="http://schemas.microsoft.com/office/drawing/2014/main" id="{1E810DED-18CD-45E1-98E1-1724C55806C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78" y="226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8" name="Oval 1130">
                <a:extLst>
                  <a:ext uri="{FF2B5EF4-FFF2-40B4-BE49-F238E27FC236}">
                    <a16:creationId xmlns:a16="http://schemas.microsoft.com/office/drawing/2014/main" id="{E60A00FA-453B-4447-96DB-6AA22AFB054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553" y="226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9" name="Oval 1131">
                <a:extLst>
                  <a:ext uri="{FF2B5EF4-FFF2-40B4-BE49-F238E27FC236}">
                    <a16:creationId xmlns:a16="http://schemas.microsoft.com/office/drawing/2014/main" id="{30DEB286-EE8E-411F-BE8C-6797A434AC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428" y="2266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0" name="Oval 1132">
                <a:extLst>
                  <a:ext uri="{FF2B5EF4-FFF2-40B4-BE49-F238E27FC236}">
                    <a16:creationId xmlns:a16="http://schemas.microsoft.com/office/drawing/2014/main" id="{E399A09E-E7B2-4DCD-A32A-224F784557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03" y="2266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1" name="Oval 1133">
                <a:extLst>
                  <a:ext uri="{FF2B5EF4-FFF2-40B4-BE49-F238E27FC236}">
                    <a16:creationId xmlns:a16="http://schemas.microsoft.com/office/drawing/2014/main" id="{42BD5738-610A-4998-990C-F57D82565D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85" y="226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2" name="Oval 1134">
                <a:extLst>
                  <a:ext uri="{FF2B5EF4-FFF2-40B4-BE49-F238E27FC236}">
                    <a16:creationId xmlns:a16="http://schemas.microsoft.com/office/drawing/2014/main" id="{67A91512-C977-4385-8772-23682A0EDA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78" y="2139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3" name="Oval 1135">
                <a:extLst>
                  <a:ext uri="{FF2B5EF4-FFF2-40B4-BE49-F238E27FC236}">
                    <a16:creationId xmlns:a16="http://schemas.microsoft.com/office/drawing/2014/main" id="{13680978-105A-4468-8D95-8CAC8DF41B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553" y="2139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4" name="Oval 1136">
                <a:extLst>
                  <a:ext uri="{FF2B5EF4-FFF2-40B4-BE49-F238E27FC236}">
                    <a16:creationId xmlns:a16="http://schemas.microsoft.com/office/drawing/2014/main" id="{17B430EA-B653-401A-8EA8-E45716646A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428" y="2139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5" name="Oval 1137">
                <a:extLst>
                  <a:ext uri="{FF2B5EF4-FFF2-40B4-BE49-F238E27FC236}">
                    <a16:creationId xmlns:a16="http://schemas.microsoft.com/office/drawing/2014/main" id="{1F857D6F-4E11-4D42-9BF0-132AA1EBB7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03" y="2139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6" name="Oval 1138">
                <a:extLst>
                  <a:ext uri="{FF2B5EF4-FFF2-40B4-BE49-F238E27FC236}">
                    <a16:creationId xmlns:a16="http://schemas.microsoft.com/office/drawing/2014/main" id="{B1AA8691-8F91-4E18-8998-E23386CD17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85" y="2139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7" name="Oval 1139">
                <a:extLst>
                  <a:ext uri="{FF2B5EF4-FFF2-40B4-BE49-F238E27FC236}">
                    <a16:creationId xmlns:a16="http://schemas.microsoft.com/office/drawing/2014/main" id="{0AC1C786-D4D9-46A1-99D2-4A8CC1F7C5E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78" y="2013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8" name="Oval 1140">
                <a:extLst>
                  <a:ext uri="{FF2B5EF4-FFF2-40B4-BE49-F238E27FC236}">
                    <a16:creationId xmlns:a16="http://schemas.microsoft.com/office/drawing/2014/main" id="{E5549BC4-2219-453B-9446-01CA50F5B0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553" y="2013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9" name="Oval 1141">
                <a:extLst>
                  <a:ext uri="{FF2B5EF4-FFF2-40B4-BE49-F238E27FC236}">
                    <a16:creationId xmlns:a16="http://schemas.microsoft.com/office/drawing/2014/main" id="{D729122B-5786-4A47-99A3-2752DE372B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428" y="2013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0" name="Oval 1142">
                <a:extLst>
                  <a:ext uri="{FF2B5EF4-FFF2-40B4-BE49-F238E27FC236}">
                    <a16:creationId xmlns:a16="http://schemas.microsoft.com/office/drawing/2014/main" id="{EE1249D9-C625-42AA-B2AC-A3ECEEFD10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03" y="2013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1" name="Oval 1143">
                <a:extLst>
                  <a:ext uri="{FF2B5EF4-FFF2-40B4-BE49-F238E27FC236}">
                    <a16:creationId xmlns:a16="http://schemas.microsoft.com/office/drawing/2014/main" id="{8AF711BF-875D-4B7F-BBB8-F5B699B142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85" y="2013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2" name="Oval 1144">
                <a:extLst>
                  <a:ext uri="{FF2B5EF4-FFF2-40B4-BE49-F238E27FC236}">
                    <a16:creationId xmlns:a16="http://schemas.microsoft.com/office/drawing/2014/main" id="{52C77DC2-AD51-49E1-B4CE-F96CAFC642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78" y="1894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3" name="Oval 1145">
                <a:extLst>
                  <a:ext uri="{FF2B5EF4-FFF2-40B4-BE49-F238E27FC236}">
                    <a16:creationId xmlns:a16="http://schemas.microsoft.com/office/drawing/2014/main" id="{6CD37F21-F7A8-44BB-A77A-6F97F6526A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553" y="1894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4" name="Oval 1146">
                <a:extLst>
                  <a:ext uri="{FF2B5EF4-FFF2-40B4-BE49-F238E27FC236}">
                    <a16:creationId xmlns:a16="http://schemas.microsoft.com/office/drawing/2014/main" id="{428FF97B-0FBC-4ED9-9981-C34938C649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428" y="1894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5" name="Oval 1147">
                <a:extLst>
                  <a:ext uri="{FF2B5EF4-FFF2-40B4-BE49-F238E27FC236}">
                    <a16:creationId xmlns:a16="http://schemas.microsoft.com/office/drawing/2014/main" id="{D3B5F15A-5CAB-4241-A041-647FE6A201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03" y="1894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6" name="Oval 1148">
                <a:extLst>
                  <a:ext uri="{FF2B5EF4-FFF2-40B4-BE49-F238E27FC236}">
                    <a16:creationId xmlns:a16="http://schemas.microsoft.com/office/drawing/2014/main" id="{96FF21E5-75F9-4B6A-9DE1-835A384FEB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85" y="1894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7" name="Oval 1149">
                <a:extLst>
                  <a:ext uri="{FF2B5EF4-FFF2-40B4-BE49-F238E27FC236}">
                    <a16:creationId xmlns:a16="http://schemas.microsoft.com/office/drawing/2014/main" id="{2E696E9E-AC5F-46B6-9000-AC324720FB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78" y="1767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8" name="Oval 1150">
                <a:extLst>
                  <a:ext uri="{FF2B5EF4-FFF2-40B4-BE49-F238E27FC236}">
                    <a16:creationId xmlns:a16="http://schemas.microsoft.com/office/drawing/2014/main" id="{49E9FD8F-953D-49D5-B263-B3C48BF3E2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553" y="1767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9" name="Oval 1151">
                <a:extLst>
                  <a:ext uri="{FF2B5EF4-FFF2-40B4-BE49-F238E27FC236}">
                    <a16:creationId xmlns:a16="http://schemas.microsoft.com/office/drawing/2014/main" id="{1876013F-0B0E-4177-8F93-765BCB8162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428" y="1767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0" name="Oval 1152">
                <a:extLst>
                  <a:ext uri="{FF2B5EF4-FFF2-40B4-BE49-F238E27FC236}">
                    <a16:creationId xmlns:a16="http://schemas.microsoft.com/office/drawing/2014/main" id="{A66A1A95-69EF-4DD9-A97B-861612128B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03" y="1767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1" name="Oval 1153">
                <a:extLst>
                  <a:ext uri="{FF2B5EF4-FFF2-40B4-BE49-F238E27FC236}">
                    <a16:creationId xmlns:a16="http://schemas.microsoft.com/office/drawing/2014/main" id="{B44DA4D5-3DE0-4D88-9809-37AC32963D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85" y="1767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2" name="Oval 1154">
                <a:extLst>
                  <a:ext uri="{FF2B5EF4-FFF2-40B4-BE49-F238E27FC236}">
                    <a16:creationId xmlns:a16="http://schemas.microsoft.com/office/drawing/2014/main" id="{182D5C96-0F9F-4D75-9F95-BC995679D1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78" y="1641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3" name="Oval 1155">
                <a:extLst>
                  <a:ext uri="{FF2B5EF4-FFF2-40B4-BE49-F238E27FC236}">
                    <a16:creationId xmlns:a16="http://schemas.microsoft.com/office/drawing/2014/main" id="{31264506-D7D7-40EF-9409-5EFEE334A0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553" y="1641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4" name="Oval 1156">
                <a:extLst>
                  <a:ext uri="{FF2B5EF4-FFF2-40B4-BE49-F238E27FC236}">
                    <a16:creationId xmlns:a16="http://schemas.microsoft.com/office/drawing/2014/main" id="{D1589F1C-A44B-4419-B87F-20928F6591C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428" y="1641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5" name="Oval 1157">
                <a:extLst>
                  <a:ext uri="{FF2B5EF4-FFF2-40B4-BE49-F238E27FC236}">
                    <a16:creationId xmlns:a16="http://schemas.microsoft.com/office/drawing/2014/main" id="{5D288758-BACB-4A4C-8C15-2E6B0C4DC7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03" y="1641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6" name="Oval 1158">
                <a:extLst>
                  <a:ext uri="{FF2B5EF4-FFF2-40B4-BE49-F238E27FC236}">
                    <a16:creationId xmlns:a16="http://schemas.microsoft.com/office/drawing/2014/main" id="{D112F6C9-E9FA-44A7-9752-8214EC84AA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85" y="1641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7" name="Oval 1159">
                <a:extLst>
                  <a:ext uri="{FF2B5EF4-FFF2-40B4-BE49-F238E27FC236}">
                    <a16:creationId xmlns:a16="http://schemas.microsoft.com/office/drawing/2014/main" id="{293BE1FC-8BBC-4C79-8CFD-F5E7AE6A48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78" y="1514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8" name="Oval 1160">
                <a:extLst>
                  <a:ext uri="{FF2B5EF4-FFF2-40B4-BE49-F238E27FC236}">
                    <a16:creationId xmlns:a16="http://schemas.microsoft.com/office/drawing/2014/main" id="{5660D174-6154-4D11-B783-61246054B1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553" y="1514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9" name="Oval 1161">
                <a:extLst>
                  <a:ext uri="{FF2B5EF4-FFF2-40B4-BE49-F238E27FC236}">
                    <a16:creationId xmlns:a16="http://schemas.microsoft.com/office/drawing/2014/main" id="{5C3B3729-9984-4FC6-A125-C47D66BB5A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428" y="1514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0" name="Oval 1162">
                <a:extLst>
                  <a:ext uri="{FF2B5EF4-FFF2-40B4-BE49-F238E27FC236}">
                    <a16:creationId xmlns:a16="http://schemas.microsoft.com/office/drawing/2014/main" id="{F7734D40-B03C-4127-A8AB-5483D0BA2A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03" y="1514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1" name="Oval 1163">
                <a:extLst>
                  <a:ext uri="{FF2B5EF4-FFF2-40B4-BE49-F238E27FC236}">
                    <a16:creationId xmlns:a16="http://schemas.microsoft.com/office/drawing/2014/main" id="{A7B7A9E5-B53F-49B9-A637-61A3530E84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85" y="1514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2" name="Oval 1164">
                <a:extLst>
                  <a:ext uri="{FF2B5EF4-FFF2-40B4-BE49-F238E27FC236}">
                    <a16:creationId xmlns:a16="http://schemas.microsoft.com/office/drawing/2014/main" id="{56EAE1AC-62A5-4863-990A-65A907CDCE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78" y="138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3" name="Oval 1165">
                <a:extLst>
                  <a:ext uri="{FF2B5EF4-FFF2-40B4-BE49-F238E27FC236}">
                    <a16:creationId xmlns:a16="http://schemas.microsoft.com/office/drawing/2014/main" id="{361292B6-EDCF-4875-BE2C-BDE605B9D12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553" y="138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4" name="Oval 1166">
                <a:extLst>
                  <a:ext uri="{FF2B5EF4-FFF2-40B4-BE49-F238E27FC236}">
                    <a16:creationId xmlns:a16="http://schemas.microsoft.com/office/drawing/2014/main" id="{EA942F59-D1D9-4977-86FF-927364C7D78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428" y="138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5" name="Oval 1167">
                <a:extLst>
                  <a:ext uri="{FF2B5EF4-FFF2-40B4-BE49-F238E27FC236}">
                    <a16:creationId xmlns:a16="http://schemas.microsoft.com/office/drawing/2014/main" id="{852AEB74-A5E7-43BD-B8B6-7E26972817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03" y="138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6" name="Oval 1168">
                <a:extLst>
                  <a:ext uri="{FF2B5EF4-FFF2-40B4-BE49-F238E27FC236}">
                    <a16:creationId xmlns:a16="http://schemas.microsoft.com/office/drawing/2014/main" id="{6A048E7F-9325-48FF-A43F-0B8461C83F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85" y="138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7" name="Oval 1169">
                <a:extLst>
                  <a:ext uri="{FF2B5EF4-FFF2-40B4-BE49-F238E27FC236}">
                    <a16:creationId xmlns:a16="http://schemas.microsoft.com/office/drawing/2014/main" id="{6333BB36-7B5E-4E7C-9942-70AB03D271D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78" y="1269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8" name="Oval 1170">
                <a:extLst>
                  <a:ext uri="{FF2B5EF4-FFF2-40B4-BE49-F238E27FC236}">
                    <a16:creationId xmlns:a16="http://schemas.microsoft.com/office/drawing/2014/main" id="{0397F5E7-BCB7-4844-BE48-B5A1E20811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553" y="1269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9" name="Oval 1171">
                <a:extLst>
                  <a:ext uri="{FF2B5EF4-FFF2-40B4-BE49-F238E27FC236}">
                    <a16:creationId xmlns:a16="http://schemas.microsoft.com/office/drawing/2014/main" id="{510A0BAA-503D-4524-B728-81F9837916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428" y="1269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0" name="Oval 1172">
                <a:extLst>
                  <a:ext uri="{FF2B5EF4-FFF2-40B4-BE49-F238E27FC236}">
                    <a16:creationId xmlns:a16="http://schemas.microsoft.com/office/drawing/2014/main" id="{09A233EB-A282-431D-8A8E-A81B16E64F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03" y="1269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1" name="Oval 1173">
                <a:extLst>
                  <a:ext uri="{FF2B5EF4-FFF2-40B4-BE49-F238E27FC236}">
                    <a16:creationId xmlns:a16="http://schemas.microsoft.com/office/drawing/2014/main" id="{65D2AFD6-BF31-42FC-AC2D-5F05795D7F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85" y="1269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2" name="Oval 1174">
                <a:extLst>
                  <a:ext uri="{FF2B5EF4-FFF2-40B4-BE49-F238E27FC236}">
                    <a16:creationId xmlns:a16="http://schemas.microsoft.com/office/drawing/2014/main" id="{57954283-390F-43A0-99CF-7429014546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78" y="114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3" name="Oval 1175">
                <a:extLst>
                  <a:ext uri="{FF2B5EF4-FFF2-40B4-BE49-F238E27FC236}">
                    <a16:creationId xmlns:a16="http://schemas.microsoft.com/office/drawing/2014/main" id="{EC07AD63-4346-4FA0-8DF2-A0473D861D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553" y="114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4" name="Oval 1176">
                <a:extLst>
                  <a:ext uri="{FF2B5EF4-FFF2-40B4-BE49-F238E27FC236}">
                    <a16:creationId xmlns:a16="http://schemas.microsoft.com/office/drawing/2014/main" id="{349F683F-C581-453C-B5C6-CA67C3BE25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428" y="114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5" name="Oval 1177">
                <a:extLst>
                  <a:ext uri="{FF2B5EF4-FFF2-40B4-BE49-F238E27FC236}">
                    <a16:creationId xmlns:a16="http://schemas.microsoft.com/office/drawing/2014/main" id="{02ABE647-FA80-463E-A784-9C06A9ED001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03" y="114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6" name="Oval 1178">
                <a:extLst>
                  <a:ext uri="{FF2B5EF4-FFF2-40B4-BE49-F238E27FC236}">
                    <a16:creationId xmlns:a16="http://schemas.microsoft.com/office/drawing/2014/main" id="{1D8E5806-7FEE-4730-AE16-679657FB1F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85" y="114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7" name="Oval 1179">
                <a:extLst>
                  <a:ext uri="{FF2B5EF4-FFF2-40B4-BE49-F238E27FC236}">
                    <a16:creationId xmlns:a16="http://schemas.microsoft.com/office/drawing/2014/main" id="{2BB2542C-A30E-4218-A373-D01D4ED334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318" y="114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8" name="Oval 1180">
                <a:extLst>
                  <a:ext uri="{FF2B5EF4-FFF2-40B4-BE49-F238E27FC236}">
                    <a16:creationId xmlns:a16="http://schemas.microsoft.com/office/drawing/2014/main" id="{C42373DA-19D0-48CC-97F5-502CF540E2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93" y="114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9" name="Oval 1181">
                <a:extLst>
                  <a:ext uri="{FF2B5EF4-FFF2-40B4-BE49-F238E27FC236}">
                    <a16:creationId xmlns:a16="http://schemas.microsoft.com/office/drawing/2014/main" id="{550FD6D4-E0D0-4187-A156-B8231529DC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075" y="114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0" name="Oval 1182">
                <a:extLst>
                  <a:ext uri="{FF2B5EF4-FFF2-40B4-BE49-F238E27FC236}">
                    <a16:creationId xmlns:a16="http://schemas.microsoft.com/office/drawing/2014/main" id="{DFCE74FA-0BDF-41FD-AA03-B39505580C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950" y="114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1" name="Oval 1183">
                <a:extLst>
                  <a:ext uri="{FF2B5EF4-FFF2-40B4-BE49-F238E27FC236}">
                    <a16:creationId xmlns:a16="http://schemas.microsoft.com/office/drawing/2014/main" id="{28FD59F6-7D5D-4929-A620-3BAC0CC0C1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825" y="114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2" name="Oval 1184">
                <a:extLst>
                  <a:ext uri="{FF2B5EF4-FFF2-40B4-BE49-F238E27FC236}">
                    <a16:creationId xmlns:a16="http://schemas.microsoft.com/office/drawing/2014/main" id="{CF9F766B-B256-4BE8-B4EF-8B8A8EC116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700" y="114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3" name="Oval 1185">
                <a:extLst>
                  <a:ext uri="{FF2B5EF4-FFF2-40B4-BE49-F238E27FC236}">
                    <a16:creationId xmlns:a16="http://schemas.microsoft.com/office/drawing/2014/main" id="{183AB25E-E719-423E-A22B-9DF527697F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582" y="114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4" name="Oval 1186">
                <a:extLst>
                  <a:ext uri="{FF2B5EF4-FFF2-40B4-BE49-F238E27FC236}">
                    <a16:creationId xmlns:a16="http://schemas.microsoft.com/office/drawing/2014/main" id="{74EEC09A-AE42-4084-BAB8-49F5187A306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457" y="114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5" name="Oval 1187">
                <a:extLst>
                  <a:ext uri="{FF2B5EF4-FFF2-40B4-BE49-F238E27FC236}">
                    <a16:creationId xmlns:a16="http://schemas.microsoft.com/office/drawing/2014/main" id="{382432D2-755B-42A9-AC5E-EAA2273F56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332" y="114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6" name="Oval 1188">
                <a:extLst>
                  <a:ext uri="{FF2B5EF4-FFF2-40B4-BE49-F238E27FC236}">
                    <a16:creationId xmlns:a16="http://schemas.microsoft.com/office/drawing/2014/main" id="{CA8EE582-0494-4096-86C7-19F8A83D63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07" y="114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7" name="Oval 1189">
                <a:extLst>
                  <a:ext uri="{FF2B5EF4-FFF2-40B4-BE49-F238E27FC236}">
                    <a16:creationId xmlns:a16="http://schemas.microsoft.com/office/drawing/2014/main" id="{7F3A058E-78AE-432A-AF73-59B2160A2C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082" y="114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8" name="Oval 1190">
                <a:extLst>
                  <a:ext uri="{FF2B5EF4-FFF2-40B4-BE49-F238E27FC236}">
                    <a16:creationId xmlns:a16="http://schemas.microsoft.com/office/drawing/2014/main" id="{04A5436E-AA2C-4400-BBF5-09C93B0564B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64" y="263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9" name="Oval 1191">
                <a:extLst>
                  <a:ext uri="{FF2B5EF4-FFF2-40B4-BE49-F238E27FC236}">
                    <a16:creationId xmlns:a16="http://schemas.microsoft.com/office/drawing/2014/main" id="{9C66EF19-B209-4FE8-A00C-9AC0BACC7A6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839" y="263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0" name="Oval 1192">
                <a:extLst>
                  <a:ext uri="{FF2B5EF4-FFF2-40B4-BE49-F238E27FC236}">
                    <a16:creationId xmlns:a16="http://schemas.microsoft.com/office/drawing/2014/main" id="{D300176F-88D0-40C2-8230-6D3F8B5526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714" y="263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1" name="Oval 1193">
                <a:extLst>
                  <a:ext uri="{FF2B5EF4-FFF2-40B4-BE49-F238E27FC236}">
                    <a16:creationId xmlns:a16="http://schemas.microsoft.com/office/drawing/2014/main" id="{42DBA58B-EE2C-4ACC-B150-A2D8F80A13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64" y="2511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2" name="Oval 1194">
                <a:extLst>
                  <a:ext uri="{FF2B5EF4-FFF2-40B4-BE49-F238E27FC236}">
                    <a16:creationId xmlns:a16="http://schemas.microsoft.com/office/drawing/2014/main" id="{F63F552E-F492-48A4-92D1-D7E6322A31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839" y="2511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3" name="Oval 1195">
                <a:extLst>
                  <a:ext uri="{FF2B5EF4-FFF2-40B4-BE49-F238E27FC236}">
                    <a16:creationId xmlns:a16="http://schemas.microsoft.com/office/drawing/2014/main" id="{98700059-E562-4BDB-937D-2F26E8F7DB3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714" y="2511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4" name="Oval 1196">
                <a:extLst>
                  <a:ext uri="{FF2B5EF4-FFF2-40B4-BE49-F238E27FC236}">
                    <a16:creationId xmlns:a16="http://schemas.microsoft.com/office/drawing/2014/main" id="{BB0E05DF-4DA1-428E-AC25-E13B3F8BB0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64" y="239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5" name="Oval 1197">
                <a:extLst>
                  <a:ext uri="{FF2B5EF4-FFF2-40B4-BE49-F238E27FC236}">
                    <a16:creationId xmlns:a16="http://schemas.microsoft.com/office/drawing/2014/main" id="{3F3A3F57-0FF3-4D10-ADF9-DF7ED3A92D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839" y="239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6" name="Oval 1198">
                <a:extLst>
                  <a:ext uri="{FF2B5EF4-FFF2-40B4-BE49-F238E27FC236}">
                    <a16:creationId xmlns:a16="http://schemas.microsoft.com/office/drawing/2014/main" id="{C91A2D91-205A-4245-99CA-4FAE7AF39FD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714" y="239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7" name="Oval 1199">
                <a:extLst>
                  <a:ext uri="{FF2B5EF4-FFF2-40B4-BE49-F238E27FC236}">
                    <a16:creationId xmlns:a16="http://schemas.microsoft.com/office/drawing/2014/main" id="{B4D0DC61-247C-4455-A455-1E0B6DBD24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64" y="226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8" name="Oval 1200">
                <a:extLst>
                  <a:ext uri="{FF2B5EF4-FFF2-40B4-BE49-F238E27FC236}">
                    <a16:creationId xmlns:a16="http://schemas.microsoft.com/office/drawing/2014/main" id="{4049735B-2057-41B4-9DEC-3F7EF2B94B2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839" y="226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9" name="Oval 1201">
                <a:extLst>
                  <a:ext uri="{FF2B5EF4-FFF2-40B4-BE49-F238E27FC236}">
                    <a16:creationId xmlns:a16="http://schemas.microsoft.com/office/drawing/2014/main" id="{AED91530-E74B-4AD1-A6E6-DF534F7CE0B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714" y="2266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0" name="Oval 1202">
                <a:extLst>
                  <a:ext uri="{FF2B5EF4-FFF2-40B4-BE49-F238E27FC236}">
                    <a16:creationId xmlns:a16="http://schemas.microsoft.com/office/drawing/2014/main" id="{0155C006-620B-46A6-8BB8-CFE4550E29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64" y="2139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1" name="Oval 1203">
                <a:extLst>
                  <a:ext uri="{FF2B5EF4-FFF2-40B4-BE49-F238E27FC236}">
                    <a16:creationId xmlns:a16="http://schemas.microsoft.com/office/drawing/2014/main" id="{DA1AC69D-73AB-4729-BA5C-E89DA7F9B7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839" y="2139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2" name="Oval 1204">
                <a:extLst>
                  <a:ext uri="{FF2B5EF4-FFF2-40B4-BE49-F238E27FC236}">
                    <a16:creationId xmlns:a16="http://schemas.microsoft.com/office/drawing/2014/main" id="{3C30D0F6-BCA6-4EC9-A369-C68FA08244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714" y="2139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3" name="Oval 1205">
                <a:extLst>
                  <a:ext uri="{FF2B5EF4-FFF2-40B4-BE49-F238E27FC236}">
                    <a16:creationId xmlns:a16="http://schemas.microsoft.com/office/drawing/2014/main" id="{8DB9BB48-4D4A-4D46-AD3F-279DDFC2CE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64" y="2013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4" name="Oval 1206">
                <a:extLst>
                  <a:ext uri="{FF2B5EF4-FFF2-40B4-BE49-F238E27FC236}">
                    <a16:creationId xmlns:a16="http://schemas.microsoft.com/office/drawing/2014/main" id="{9CC5281E-2D70-4139-B0CA-1AF9ACB158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839" y="2013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5" name="Oval 1207">
                <a:extLst>
                  <a:ext uri="{FF2B5EF4-FFF2-40B4-BE49-F238E27FC236}">
                    <a16:creationId xmlns:a16="http://schemas.microsoft.com/office/drawing/2014/main" id="{1B099DA3-8D20-4A97-BEEE-D73BDA86EA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714" y="2013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6" name="Oval 1208">
                <a:extLst>
                  <a:ext uri="{FF2B5EF4-FFF2-40B4-BE49-F238E27FC236}">
                    <a16:creationId xmlns:a16="http://schemas.microsoft.com/office/drawing/2014/main" id="{841C26C7-5D6B-4F8C-A6C1-9E25F069C4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64" y="1894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7" name="Oval 1209">
                <a:extLst>
                  <a:ext uri="{FF2B5EF4-FFF2-40B4-BE49-F238E27FC236}">
                    <a16:creationId xmlns:a16="http://schemas.microsoft.com/office/drawing/2014/main" id="{6903F31D-5B24-4C2B-9A18-BEF944AD8B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839" y="1894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8" name="Oval 1210">
                <a:extLst>
                  <a:ext uri="{FF2B5EF4-FFF2-40B4-BE49-F238E27FC236}">
                    <a16:creationId xmlns:a16="http://schemas.microsoft.com/office/drawing/2014/main" id="{45E14FEB-DECA-4737-8FFE-9BFA76BB2B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714" y="1894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9" name="Oval 1211">
                <a:extLst>
                  <a:ext uri="{FF2B5EF4-FFF2-40B4-BE49-F238E27FC236}">
                    <a16:creationId xmlns:a16="http://schemas.microsoft.com/office/drawing/2014/main" id="{22F4F171-1B4A-4539-9213-3416820EAB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64" y="1767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0" name="Oval 1212">
                <a:extLst>
                  <a:ext uri="{FF2B5EF4-FFF2-40B4-BE49-F238E27FC236}">
                    <a16:creationId xmlns:a16="http://schemas.microsoft.com/office/drawing/2014/main" id="{4FA83F4D-E704-4DA4-8AA5-D8FFC4556B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839" y="1767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1" name="Oval 1213">
                <a:extLst>
                  <a:ext uri="{FF2B5EF4-FFF2-40B4-BE49-F238E27FC236}">
                    <a16:creationId xmlns:a16="http://schemas.microsoft.com/office/drawing/2014/main" id="{93167F09-DEA7-49DB-8C84-1C2EFB62D5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714" y="1767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2" name="Oval 1214">
                <a:extLst>
                  <a:ext uri="{FF2B5EF4-FFF2-40B4-BE49-F238E27FC236}">
                    <a16:creationId xmlns:a16="http://schemas.microsoft.com/office/drawing/2014/main" id="{376E3778-340F-4500-99F5-26AA1E6029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64" y="1641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3" name="Oval 1215">
                <a:extLst>
                  <a:ext uri="{FF2B5EF4-FFF2-40B4-BE49-F238E27FC236}">
                    <a16:creationId xmlns:a16="http://schemas.microsoft.com/office/drawing/2014/main" id="{49C4ED47-4B6F-4FEF-AC81-4E5A837A48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839" y="1641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4" name="Oval 1216">
                <a:extLst>
                  <a:ext uri="{FF2B5EF4-FFF2-40B4-BE49-F238E27FC236}">
                    <a16:creationId xmlns:a16="http://schemas.microsoft.com/office/drawing/2014/main" id="{52F409C7-EF35-4CAE-9B2A-664B39DB76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714" y="1641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5" name="Oval 1217">
                <a:extLst>
                  <a:ext uri="{FF2B5EF4-FFF2-40B4-BE49-F238E27FC236}">
                    <a16:creationId xmlns:a16="http://schemas.microsoft.com/office/drawing/2014/main" id="{26D5399D-02D9-4496-BD44-CFDEA3217C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64" y="1514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6" name="Oval 1218">
                <a:extLst>
                  <a:ext uri="{FF2B5EF4-FFF2-40B4-BE49-F238E27FC236}">
                    <a16:creationId xmlns:a16="http://schemas.microsoft.com/office/drawing/2014/main" id="{AF2BC5BE-589F-4152-BF56-6FB5BC5FEE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839" y="1514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7" name="Oval 1219">
                <a:extLst>
                  <a:ext uri="{FF2B5EF4-FFF2-40B4-BE49-F238E27FC236}">
                    <a16:creationId xmlns:a16="http://schemas.microsoft.com/office/drawing/2014/main" id="{F58B6459-19F4-4434-BBD8-C01667595D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714" y="1514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8" name="Oval 1220">
                <a:extLst>
                  <a:ext uri="{FF2B5EF4-FFF2-40B4-BE49-F238E27FC236}">
                    <a16:creationId xmlns:a16="http://schemas.microsoft.com/office/drawing/2014/main" id="{D48F0E79-DE8E-438E-9E1E-6BC6962A73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64" y="138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9" name="Oval 1221">
                <a:extLst>
                  <a:ext uri="{FF2B5EF4-FFF2-40B4-BE49-F238E27FC236}">
                    <a16:creationId xmlns:a16="http://schemas.microsoft.com/office/drawing/2014/main" id="{8F9D38FB-C380-4E22-8465-0A69D5E5C6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839" y="138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0" name="Oval 1222">
                <a:extLst>
                  <a:ext uri="{FF2B5EF4-FFF2-40B4-BE49-F238E27FC236}">
                    <a16:creationId xmlns:a16="http://schemas.microsoft.com/office/drawing/2014/main" id="{E5256571-1B04-4CD8-8F0F-2132A7C5E44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714" y="138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1" name="Oval 1223">
                <a:extLst>
                  <a:ext uri="{FF2B5EF4-FFF2-40B4-BE49-F238E27FC236}">
                    <a16:creationId xmlns:a16="http://schemas.microsoft.com/office/drawing/2014/main" id="{803D74E7-D864-455F-A878-E161C0EFEE5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64" y="1269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2" name="Oval 1224">
                <a:extLst>
                  <a:ext uri="{FF2B5EF4-FFF2-40B4-BE49-F238E27FC236}">
                    <a16:creationId xmlns:a16="http://schemas.microsoft.com/office/drawing/2014/main" id="{348895A8-DDC2-4D24-92F6-41D48BC3CD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839" y="1269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3" name="Oval 1225">
                <a:extLst>
                  <a:ext uri="{FF2B5EF4-FFF2-40B4-BE49-F238E27FC236}">
                    <a16:creationId xmlns:a16="http://schemas.microsoft.com/office/drawing/2014/main" id="{7546BE8B-6D4D-4346-A1AB-E003F8B116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714" y="1269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4" name="Oval 1226">
                <a:extLst>
                  <a:ext uri="{FF2B5EF4-FFF2-40B4-BE49-F238E27FC236}">
                    <a16:creationId xmlns:a16="http://schemas.microsoft.com/office/drawing/2014/main" id="{1F73043C-1FB2-44A7-BB03-84D6259473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64" y="114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5" name="Oval 1227">
                <a:extLst>
                  <a:ext uri="{FF2B5EF4-FFF2-40B4-BE49-F238E27FC236}">
                    <a16:creationId xmlns:a16="http://schemas.microsoft.com/office/drawing/2014/main" id="{B72A43F8-BD04-4877-BD12-4C24EBFD42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839" y="114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6" name="Oval 1228">
                <a:extLst>
                  <a:ext uri="{FF2B5EF4-FFF2-40B4-BE49-F238E27FC236}">
                    <a16:creationId xmlns:a16="http://schemas.microsoft.com/office/drawing/2014/main" id="{2F4A6AF7-9DB5-4D15-87C5-9155F53E37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714" y="114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7" name="Oval 1229">
                <a:extLst>
                  <a:ext uri="{FF2B5EF4-FFF2-40B4-BE49-F238E27FC236}">
                    <a16:creationId xmlns:a16="http://schemas.microsoft.com/office/drawing/2014/main" id="{DA12ACC9-653B-400B-9546-5E24E10CADC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589" y="263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8" name="Oval 1230">
                <a:extLst>
                  <a:ext uri="{FF2B5EF4-FFF2-40B4-BE49-F238E27FC236}">
                    <a16:creationId xmlns:a16="http://schemas.microsoft.com/office/drawing/2014/main" id="{74F46AE6-1A38-4179-B174-C035C6C7B8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471" y="263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9" name="Oval 1231">
                <a:extLst>
                  <a:ext uri="{FF2B5EF4-FFF2-40B4-BE49-F238E27FC236}">
                    <a16:creationId xmlns:a16="http://schemas.microsoft.com/office/drawing/2014/main" id="{4566F316-68BC-4A99-942B-FC9D8C8D06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46" y="263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grpSp>
          <p:nvGrpSpPr>
            <p:cNvPr id="57" name="Group 1433">
              <a:extLst>
                <a:ext uri="{FF2B5EF4-FFF2-40B4-BE49-F238E27FC236}">
                  <a16:creationId xmlns:a16="http://schemas.microsoft.com/office/drawing/2014/main" id="{625797D4-B098-474A-B7D3-C7D02840596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9" y="1142"/>
              <a:ext cx="4626" cy="1563"/>
              <a:chOff x="29" y="1142"/>
              <a:chExt cx="4626" cy="1563"/>
            </a:xfrm>
            <a:grpFill/>
          </p:grpSpPr>
          <p:sp>
            <p:nvSpPr>
              <p:cNvPr id="90" name="Oval 1233">
                <a:extLst>
                  <a:ext uri="{FF2B5EF4-FFF2-40B4-BE49-F238E27FC236}">
                    <a16:creationId xmlns:a16="http://schemas.microsoft.com/office/drawing/2014/main" id="{A9EC6903-F2F4-4B1F-9686-D086A3655E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221" y="263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1" name="Oval 1234">
                <a:extLst>
                  <a:ext uri="{FF2B5EF4-FFF2-40B4-BE49-F238E27FC236}">
                    <a16:creationId xmlns:a16="http://schemas.microsoft.com/office/drawing/2014/main" id="{47A6C381-7F1B-43C9-8A58-599BE10D29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096" y="2638"/>
                <a:ext cx="67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2" name="Oval 1235">
                <a:extLst>
                  <a:ext uri="{FF2B5EF4-FFF2-40B4-BE49-F238E27FC236}">
                    <a16:creationId xmlns:a16="http://schemas.microsoft.com/office/drawing/2014/main" id="{E426D5A1-5CD6-486A-8C60-4E957D451B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79" y="263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3" name="Oval 1236">
                <a:extLst>
                  <a:ext uri="{FF2B5EF4-FFF2-40B4-BE49-F238E27FC236}">
                    <a16:creationId xmlns:a16="http://schemas.microsoft.com/office/drawing/2014/main" id="{EFAEE213-0A68-4A16-8BCC-FCA51FDC04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854" y="263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4" name="Oval 1237">
                <a:extLst>
                  <a:ext uri="{FF2B5EF4-FFF2-40B4-BE49-F238E27FC236}">
                    <a16:creationId xmlns:a16="http://schemas.microsoft.com/office/drawing/2014/main" id="{95165909-BD13-4DB1-B40F-DFBE8B4043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29" y="2638"/>
                <a:ext cx="58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5" name="Oval 1238">
                <a:extLst>
                  <a:ext uri="{FF2B5EF4-FFF2-40B4-BE49-F238E27FC236}">
                    <a16:creationId xmlns:a16="http://schemas.microsoft.com/office/drawing/2014/main" id="{0DC57533-030B-4CB3-B53C-24A570E1CE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04" y="263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6" name="Oval 1239">
                <a:extLst>
                  <a:ext uri="{FF2B5EF4-FFF2-40B4-BE49-F238E27FC236}">
                    <a16:creationId xmlns:a16="http://schemas.microsoft.com/office/drawing/2014/main" id="{0A410A2D-A1F0-4D0F-9353-351D3EEBFE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479" y="263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7" name="Oval 1240">
                <a:extLst>
                  <a:ext uri="{FF2B5EF4-FFF2-40B4-BE49-F238E27FC236}">
                    <a16:creationId xmlns:a16="http://schemas.microsoft.com/office/drawing/2014/main" id="{2971A54A-427A-4B2D-923D-63765B2C39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589" y="2511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8" name="Oval 1241">
                <a:extLst>
                  <a:ext uri="{FF2B5EF4-FFF2-40B4-BE49-F238E27FC236}">
                    <a16:creationId xmlns:a16="http://schemas.microsoft.com/office/drawing/2014/main" id="{DD7E7B9D-9401-4B1D-9F7B-99F150CA586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471" y="2511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9" name="Oval 1242">
                <a:extLst>
                  <a:ext uri="{FF2B5EF4-FFF2-40B4-BE49-F238E27FC236}">
                    <a16:creationId xmlns:a16="http://schemas.microsoft.com/office/drawing/2014/main" id="{DC87B572-6705-40DD-B5BA-DFD1177C8A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46" y="2511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0" name="Oval 1243">
                <a:extLst>
                  <a:ext uri="{FF2B5EF4-FFF2-40B4-BE49-F238E27FC236}">
                    <a16:creationId xmlns:a16="http://schemas.microsoft.com/office/drawing/2014/main" id="{563197AA-66F6-44FF-841F-70B7FD27EB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221" y="2511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1" name="Oval 1244">
                <a:extLst>
                  <a:ext uri="{FF2B5EF4-FFF2-40B4-BE49-F238E27FC236}">
                    <a16:creationId xmlns:a16="http://schemas.microsoft.com/office/drawing/2014/main" id="{9D93C96E-A76A-4998-8133-0BA25F30DB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096" y="2511"/>
                <a:ext cx="67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2" name="Oval 1245">
                <a:extLst>
                  <a:ext uri="{FF2B5EF4-FFF2-40B4-BE49-F238E27FC236}">
                    <a16:creationId xmlns:a16="http://schemas.microsoft.com/office/drawing/2014/main" id="{5AD6F82D-30DF-4F97-B7BD-A4FF161086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79" y="2511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3" name="Oval 1246">
                <a:extLst>
                  <a:ext uri="{FF2B5EF4-FFF2-40B4-BE49-F238E27FC236}">
                    <a16:creationId xmlns:a16="http://schemas.microsoft.com/office/drawing/2014/main" id="{EB684BDD-1E07-45E1-A86A-2A99A95578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854" y="2511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4" name="Oval 1247">
                <a:extLst>
                  <a:ext uri="{FF2B5EF4-FFF2-40B4-BE49-F238E27FC236}">
                    <a16:creationId xmlns:a16="http://schemas.microsoft.com/office/drawing/2014/main" id="{58B14BA3-DD5D-43DA-8BC4-319FDA80DF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29" y="2511"/>
                <a:ext cx="58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5" name="Oval 1248">
                <a:extLst>
                  <a:ext uri="{FF2B5EF4-FFF2-40B4-BE49-F238E27FC236}">
                    <a16:creationId xmlns:a16="http://schemas.microsoft.com/office/drawing/2014/main" id="{D3EEA36F-2CDA-4F3D-9EE9-A28576BEF3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04" y="2511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6" name="Oval 1249">
                <a:extLst>
                  <a:ext uri="{FF2B5EF4-FFF2-40B4-BE49-F238E27FC236}">
                    <a16:creationId xmlns:a16="http://schemas.microsoft.com/office/drawing/2014/main" id="{6052580B-EF37-4F80-987C-71E94B3D1F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479" y="2511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7" name="Oval 1250">
                <a:extLst>
                  <a:ext uri="{FF2B5EF4-FFF2-40B4-BE49-F238E27FC236}">
                    <a16:creationId xmlns:a16="http://schemas.microsoft.com/office/drawing/2014/main" id="{D550316C-212F-455C-BF80-D8811D1590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589" y="239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8" name="Oval 1251">
                <a:extLst>
                  <a:ext uri="{FF2B5EF4-FFF2-40B4-BE49-F238E27FC236}">
                    <a16:creationId xmlns:a16="http://schemas.microsoft.com/office/drawing/2014/main" id="{283853F3-3DC5-4A6F-922D-591FA3EE364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471" y="239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9" name="Oval 1252">
                <a:extLst>
                  <a:ext uri="{FF2B5EF4-FFF2-40B4-BE49-F238E27FC236}">
                    <a16:creationId xmlns:a16="http://schemas.microsoft.com/office/drawing/2014/main" id="{94AEAE3D-41AF-4D86-914C-E62CE1380C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46" y="239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0" name="Oval 1253">
                <a:extLst>
                  <a:ext uri="{FF2B5EF4-FFF2-40B4-BE49-F238E27FC236}">
                    <a16:creationId xmlns:a16="http://schemas.microsoft.com/office/drawing/2014/main" id="{C03FF153-5512-42FB-84BA-D91022EF4CD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221" y="239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1" name="Oval 1254">
                <a:extLst>
                  <a:ext uri="{FF2B5EF4-FFF2-40B4-BE49-F238E27FC236}">
                    <a16:creationId xmlns:a16="http://schemas.microsoft.com/office/drawing/2014/main" id="{F2CF04AD-53A7-40C9-8376-18E359F0AE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096" y="2392"/>
                <a:ext cx="67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2" name="Oval 1255">
                <a:extLst>
                  <a:ext uri="{FF2B5EF4-FFF2-40B4-BE49-F238E27FC236}">
                    <a16:creationId xmlns:a16="http://schemas.microsoft.com/office/drawing/2014/main" id="{072159D9-2472-4BBB-AFB2-2CF175A60B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79" y="239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3" name="Oval 1256">
                <a:extLst>
                  <a:ext uri="{FF2B5EF4-FFF2-40B4-BE49-F238E27FC236}">
                    <a16:creationId xmlns:a16="http://schemas.microsoft.com/office/drawing/2014/main" id="{ADC696B4-1E52-4E08-A084-B06DA4E311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854" y="239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4" name="Oval 1257">
                <a:extLst>
                  <a:ext uri="{FF2B5EF4-FFF2-40B4-BE49-F238E27FC236}">
                    <a16:creationId xmlns:a16="http://schemas.microsoft.com/office/drawing/2014/main" id="{8A76B306-877A-48A5-9D0A-19A6315E09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29" y="2392"/>
                <a:ext cx="58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5" name="Oval 1258">
                <a:extLst>
                  <a:ext uri="{FF2B5EF4-FFF2-40B4-BE49-F238E27FC236}">
                    <a16:creationId xmlns:a16="http://schemas.microsoft.com/office/drawing/2014/main" id="{051E3FC8-2C8F-456F-8FA6-F16511C6C22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04" y="239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6" name="Oval 1259">
                <a:extLst>
                  <a:ext uri="{FF2B5EF4-FFF2-40B4-BE49-F238E27FC236}">
                    <a16:creationId xmlns:a16="http://schemas.microsoft.com/office/drawing/2014/main" id="{EB896659-B9F3-4643-B210-1725FF5FC41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479" y="239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7" name="Oval 1260">
                <a:extLst>
                  <a:ext uri="{FF2B5EF4-FFF2-40B4-BE49-F238E27FC236}">
                    <a16:creationId xmlns:a16="http://schemas.microsoft.com/office/drawing/2014/main" id="{6FCC45DD-8864-49D4-ACBA-9EA5BD181B4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589" y="2266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8" name="Oval 1261">
                <a:extLst>
                  <a:ext uri="{FF2B5EF4-FFF2-40B4-BE49-F238E27FC236}">
                    <a16:creationId xmlns:a16="http://schemas.microsoft.com/office/drawing/2014/main" id="{E2F98BBC-26BC-478C-A7F0-670BF69140D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471" y="226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9" name="Oval 1262">
                <a:extLst>
                  <a:ext uri="{FF2B5EF4-FFF2-40B4-BE49-F238E27FC236}">
                    <a16:creationId xmlns:a16="http://schemas.microsoft.com/office/drawing/2014/main" id="{4EB50067-E0A5-4E44-85FF-FF3B923143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46" y="226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0" name="Oval 1263">
                <a:extLst>
                  <a:ext uri="{FF2B5EF4-FFF2-40B4-BE49-F238E27FC236}">
                    <a16:creationId xmlns:a16="http://schemas.microsoft.com/office/drawing/2014/main" id="{B5B31351-6E64-4BDE-84AB-320402880E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221" y="226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1" name="Oval 1264">
                <a:extLst>
                  <a:ext uri="{FF2B5EF4-FFF2-40B4-BE49-F238E27FC236}">
                    <a16:creationId xmlns:a16="http://schemas.microsoft.com/office/drawing/2014/main" id="{DB6F14C4-DCF4-4B73-9407-F43A5B7993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096" y="2266"/>
                <a:ext cx="67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2" name="Oval 1265">
                <a:extLst>
                  <a:ext uri="{FF2B5EF4-FFF2-40B4-BE49-F238E27FC236}">
                    <a16:creationId xmlns:a16="http://schemas.microsoft.com/office/drawing/2014/main" id="{C5EBB0E8-5FB6-4FCE-8CB9-4BBE3BA9D5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79" y="226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3" name="Oval 1266">
                <a:extLst>
                  <a:ext uri="{FF2B5EF4-FFF2-40B4-BE49-F238E27FC236}">
                    <a16:creationId xmlns:a16="http://schemas.microsoft.com/office/drawing/2014/main" id="{24F237D9-FAD9-4C6D-B85D-93EF4F166B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854" y="226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4" name="Oval 1267">
                <a:extLst>
                  <a:ext uri="{FF2B5EF4-FFF2-40B4-BE49-F238E27FC236}">
                    <a16:creationId xmlns:a16="http://schemas.microsoft.com/office/drawing/2014/main" id="{25EC07DB-AAEE-4BBF-BE47-C362147EEA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29" y="2266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5" name="Oval 1268">
                <a:extLst>
                  <a:ext uri="{FF2B5EF4-FFF2-40B4-BE49-F238E27FC236}">
                    <a16:creationId xmlns:a16="http://schemas.microsoft.com/office/drawing/2014/main" id="{721B49E0-10BC-49B7-9E0B-2793F7877C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04" y="2266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6" name="Oval 1269">
                <a:extLst>
                  <a:ext uri="{FF2B5EF4-FFF2-40B4-BE49-F238E27FC236}">
                    <a16:creationId xmlns:a16="http://schemas.microsoft.com/office/drawing/2014/main" id="{3B588746-0CF7-4927-B0B8-6EC5E95BA7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479" y="2266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7" name="Oval 1270">
                <a:extLst>
                  <a:ext uri="{FF2B5EF4-FFF2-40B4-BE49-F238E27FC236}">
                    <a16:creationId xmlns:a16="http://schemas.microsoft.com/office/drawing/2014/main" id="{00E6CED3-C0E9-4A9C-9527-F8CDB2EAD3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589" y="2139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8" name="Oval 1271">
                <a:extLst>
                  <a:ext uri="{FF2B5EF4-FFF2-40B4-BE49-F238E27FC236}">
                    <a16:creationId xmlns:a16="http://schemas.microsoft.com/office/drawing/2014/main" id="{F38BD51E-F865-45C4-8955-1EB0400AF5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471" y="2139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9" name="Oval 1272">
                <a:extLst>
                  <a:ext uri="{FF2B5EF4-FFF2-40B4-BE49-F238E27FC236}">
                    <a16:creationId xmlns:a16="http://schemas.microsoft.com/office/drawing/2014/main" id="{FB5E21A1-4318-4434-B224-B2DA43A302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46" y="2139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0" name="Oval 1273">
                <a:extLst>
                  <a:ext uri="{FF2B5EF4-FFF2-40B4-BE49-F238E27FC236}">
                    <a16:creationId xmlns:a16="http://schemas.microsoft.com/office/drawing/2014/main" id="{6831E4D2-13C9-4CC0-A4AD-3094EBF13FB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221" y="2139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1" name="Oval 1274">
                <a:extLst>
                  <a:ext uri="{FF2B5EF4-FFF2-40B4-BE49-F238E27FC236}">
                    <a16:creationId xmlns:a16="http://schemas.microsoft.com/office/drawing/2014/main" id="{AEBC2157-7FE4-40C0-9E4B-B35FCA65BE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096" y="2139"/>
                <a:ext cx="67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2" name="Oval 1275">
                <a:extLst>
                  <a:ext uri="{FF2B5EF4-FFF2-40B4-BE49-F238E27FC236}">
                    <a16:creationId xmlns:a16="http://schemas.microsoft.com/office/drawing/2014/main" id="{27BCC060-AA44-4E38-9256-21565F712B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79" y="2139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3" name="Oval 1276">
                <a:extLst>
                  <a:ext uri="{FF2B5EF4-FFF2-40B4-BE49-F238E27FC236}">
                    <a16:creationId xmlns:a16="http://schemas.microsoft.com/office/drawing/2014/main" id="{7EFCF320-CC6E-4811-AB4C-FEAB61D5EE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854" y="2139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4" name="Oval 1277">
                <a:extLst>
                  <a:ext uri="{FF2B5EF4-FFF2-40B4-BE49-F238E27FC236}">
                    <a16:creationId xmlns:a16="http://schemas.microsoft.com/office/drawing/2014/main" id="{912D804C-7AFE-4B63-BD7F-D4D9197585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29" y="2139"/>
                <a:ext cx="58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5" name="Oval 1278">
                <a:extLst>
                  <a:ext uri="{FF2B5EF4-FFF2-40B4-BE49-F238E27FC236}">
                    <a16:creationId xmlns:a16="http://schemas.microsoft.com/office/drawing/2014/main" id="{DA816109-4506-49C8-91EF-8F5DFC4DF2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04" y="2139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6" name="Oval 1279">
                <a:extLst>
                  <a:ext uri="{FF2B5EF4-FFF2-40B4-BE49-F238E27FC236}">
                    <a16:creationId xmlns:a16="http://schemas.microsoft.com/office/drawing/2014/main" id="{E4581D21-D1E4-4B4D-8DD7-4355E05A9A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479" y="2139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7" name="Oval 1280">
                <a:extLst>
                  <a:ext uri="{FF2B5EF4-FFF2-40B4-BE49-F238E27FC236}">
                    <a16:creationId xmlns:a16="http://schemas.microsoft.com/office/drawing/2014/main" id="{BBBCE2FE-EB4D-443E-8419-EC54AA9048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589" y="2013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8" name="Oval 1281">
                <a:extLst>
                  <a:ext uri="{FF2B5EF4-FFF2-40B4-BE49-F238E27FC236}">
                    <a16:creationId xmlns:a16="http://schemas.microsoft.com/office/drawing/2014/main" id="{676B72E9-0F04-4D39-BF66-8EB0D87AB1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471" y="2013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9" name="Oval 1282">
                <a:extLst>
                  <a:ext uri="{FF2B5EF4-FFF2-40B4-BE49-F238E27FC236}">
                    <a16:creationId xmlns:a16="http://schemas.microsoft.com/office/drawing/2014/main" id="{36AC8546-87CF-4F9F-99C8-33BDDEA9B73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46" y="2013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0" name="Oval 1283">
                <a:extLst>
                  <a:ext uri="{FF2B5EF4-FFF2-40B4-BE49-F238E27FC236}">
                    <a16:creationId xmlns:a16="http://schemas.microsoft.com/office/drawing/2014/main" id="{5C34739A-0731-431B-848F-DCFAB2CE67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221" y="2013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1" name="Oval 1284">
                <a:extLst>
                  <a:ext uri="{FF2B5EF4-FFF2-40B4-BE49-F238E27FC236}">
                    <a16:creationId xmlns:a16="http://schemas.microsoft.com/office/drawing/2014/main" id="{B3A334F5-1E1A-4FF6-8A5E-7FA97D9A75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096" y="2013"/>
                <a:ext cx="67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2" name="Oval 1285">
                <a:extLst>
                  <a:ext uri="{FF2B5EF4-FFF2-40B4-BE49-F238E27FC236}">
                    <a16:creationId xmlns:a16="http://schemas.microsoft.com/office/drawing/2014/main" id="{8A6D17C3-45C9-44C9-9A75-7795A9B364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79" y="2013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3" name="Oval 1286">
                <a:extLst>
                  <a:ext uri="{FF2B5EF4-FFF2-40B4-BE49-F238E27FC236}">
                    <a16:creationId xmlns:a16="http://schemas.microsoft.com/office/drawing/2014/main" id="{56B03548-DCF1-4B16-A09B-104A2EC4B0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854" y="2013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4" name="Oval 1287">
                <a:extLst>
                  <a:ext uri="{FF2B5EF4-FFF2-40B4-BE49-F238E27FC236}">
                    <a16:creationId xmlns:a16="http://schemas.microsoft.com/office/drawing/2014/main" id="{D8D6B136-1629-44B6-9E50-FA31F042D9F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29" y="2013"/>
                <a:ext cx="58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5" name="Oval 1288">
                <a:extLst>
                  <a:ext uri="{FF2B5EF4-FFF2-40B4-BE49-F238E27FC236}">
                    <a16:creationId xmlns:a16="http://schemas.microsoft.com/office/drawing/2014/main" id="{BE13D272-3A09-4AD4-A11D-BD6916254C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04" y="2013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6" name="Oval 1289">
                <a:extLst>
                  <a:ext uri="{FF2B5EF4-FFF2-40B4-BE49-F238E27FC236}">
                    <a16:creationId xmlns:a16="http://schemas.microsoft.com/office/drawing/2014/main" id="{632A3560-7E10-460E-896D-D501C540F9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479" y="2013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7" name="Oval 1290">
                <a:extLst>
                  <a:ext uri="{FF2B5EF4-FFF2-40B4-BE49-F238E27FC236}">
                    <a16:creationId xmlns:a16="http://schemas.microsoft.com/office/drawing/2014/main" id="{EBABC4F6-1C50-44D9-BA84-76A434535C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589" y="1894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8" name="Oval 1291">
                <a:extLst>
                  <a:ext uri="{FF2B5EF4-FFF2-40B4-BE49-F238E27FC236}">
                    <a16:creationId xmlns:a16="http://schemas.microsoft.com/office/drawing/2014/main" id="{FAC15A99-C1CE-4AB9-AB11-8257111C71C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471" y="1894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9" name="Oval 1292">
                <a:extLst>
                  <a:ext uri="{FF2B5EF4-FFF2-40B4-BE49-F238E27FC236}">
                    <a16:creationId xmlns:a16="http://schemas.microsoft.com/office/drawing/2014/main" id="{4FF9E0A3-5946-495D-90F4-81CC0B90B9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46" y="1894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0" name="Oval 1293">
                <a:extLst>
                  <a:ext uri="{FF2B5EF4-FFF2-40B4-BE49-F238E27FC236}">
                    <a16:creationId xmlns:a16="http://schemas.microsoft.com/office/drawing/2014/main" id="{8C131707-692B-410E-B804-204F1499D3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221" y="1894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1" name="Oval 1294">
                <a:extLst>
                  <a:ext uri="{FF2B5EF4-FFF2-40B4-BE49-F238E27FC236}">
                    <a16:creationId xmlns:a16="http://schemas.microsoft.com/office/drawing/2014/main" id="{54505F4A-C6E5-43FA-879A-F94F3FF54B0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096" y="1894"/>
                <a:ext cx="67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2" name="Oval 1295">
                <a:extLst>
                  <a:ext uri="{FF2B5EF4-FFF2-40B4-BE49-F238E27FC236}">
                    <a16:creationId xmlns:a16="http://schemas.microsoft.com/office/drawing/2014/main" id="{56856781-858F-48D3-9E8B-0A3094CBA1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79" y="1894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3" name="Oval 1296">
                <a:extLst>
                  <a:ext uri="{FF2B5EF4-FFF2-40B4-BE49-F238E27FC236}">
                    <a16:creationId xmlns:a16="http://schemas.microsoft.com/office/drawing/2014/main" id="{D3EA1DD8-BE0B-4FCB-9BE1-C3161530B2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854" y="1894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4" name="Oval 1297">
                <a:extLst>
                  <a:ext uri="{FF2B5EF4-FFF2-40B4-BE49-F238E27FC236}">
                    <a16:creationId xmlns:a16="http://schemas.microsoft.com/office/drawing/2014/main" id="{882FDDC1-8143-4399-8711-FDBF089491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29" y="1894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5" name="Oval 1298">
                <a:extLst>
                  <a:ext uri="{FF2B5EF4-FFF2-40B4-BE49-F238E27FC236}">
                    <a16:creationId xmlns:a16="http://schemas.microsoft.com/office/drawing/2014/main" id="{280C9AF5-C61A-4B74-AE32-F1D4B7C0A8A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04" y="1894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6" name="Oval 1299">
                <a:extLst>
                  <a:ext uri="{FF2B5EF4-FFF2-40B4-BE49-F238E27FC236}">
                    <a16:creationId xmlns:a16="http://schemas.microsoft.com/office/drawing/2014/main" id="{6E41239B-4784-4189-BF4F-7C7B86B845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479" y="1894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7" name="Oval 1300">
                <a:extLst>
                  <a:ext uri="{FF2B5EF4-FFF2-40B4-BE49-F238E27FC236}">
                    <a16:creationId xmlns:a16="http://schemas.microsoft.com/office/drawing/2014/main" id="{4074BA63-9995-4261-9A47-2E5B91D525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589" y="1767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8" name="Oval 1301">
                <a:extLst>
                  <a:ext uri="{FF2B5EF4-FFF2-40B4-BE49-F238E27FC236}">
                    <a16:creationId xmlns:a16="http://schemas.microsoft.com/office/drawing/2014/main" id="{270F20EE-DD30-4C46-BE83-0F3FDAB05C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471" y="1767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9" name="Oval 1302">
                <a:extLst>
                  <a:ext uri="{FF2B5EF4-FFF2-40B4-BE49-F238E27FC236}">
                    <a16:creationId xmlns:a16="http://schemas.microsoft.com/office/drawing/2014/main" id="{1B830217-F06D-4A45-97FA-BF1C01A496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46" y="1767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0" name="Oval 1303">
                <a:extLst>
                  <a:ext uri="{FF2B5EF4-FFF2-40B4-BE49-F238E27FC236}">
                    <a16:creationId xmlns:a16="http://schemas.microsoft.com/office/drawing/2014/main" id="{38829559-FB90-4CFF-9A55-E8726306934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221" y="1767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1" name="Oval 1304">
                <a:extLst>
                  <a:ext uri="{FF2B5EF4-FFF2-40B4-BE49-F238E27FC236}">
                    <a16:creationId xmlns:a16="http://schemas.microsoft.com/office/drawing/2014/main" id="{A9DF2A89-54B3-4CDB-8508-5EC02B2C30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096" y="1767"/>
                <a:ext cx="67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2" name="Oval 1305">
                <a:extLst>
                  <a:ext uri="{FF2B5EF4-FFF2-40B4-BE49-F238E27FC236}">
                    <a16:creationId xmlns:a16="http://schemas.microsoft.com/office/drawing/2014/main" id="{5B666C9F-D195-4822-8E5C-EAD2542765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79" y="1767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3" name="Oval 1306">
                <a:extLst>
                  <a:ext uri="{FF2B5EF4-FFF2-40B4-BE49-F238E27FC236}">
                    <a16:creationId xmlns:a16="http://schemas.microsoft.com/office/drawing/2014/main" id="{0AE8CD50-24F0-453D-A33B-A09BE739F4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854" y="1767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4" name="Oval 1307">
                <a:extLst>
                  <a:ext uri="{FF2B5EF4-FFF2-40B4-BE49-F238E27FC236}">
                    <a16:creationId xmlns:a16="http://schemas.microsoft.com/office/drawing/2014/main" id="{C95F86FD-751C-4CD7-BA2D-B9A5672F25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29" y="1767"/>
                <a:ext cx="58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5" name="Oval 1308">
                <a:extLst>
                  <a:ext uri="{FF2B5EF4-FFF2-40B4-BE49-F238E27FC236}">
                    <a16:creationId xmlns:a16="http://schemas.microsoft.com/office/drawing/2014/main" id="{758578A7-0370-4A74-A562-8B545E5AF6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04" y="1767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6" name="Oval 1309">
                <a:extLst>
                  <a:ext uri="{FF2B5EF4-FFF2-40B4-BE49-F238E27FC236}">
                    <a16:creationId xmlns:a16="http://schemas.microsoft.com/office/drawing/2014/main" id="{33B15BD9-7760-4F25-B482-A99AEE2E6B6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479" y="1767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7" name="Oval 1310">
                <a:extLst>
                  <a:ext uri="{FF2B5EF4-FFF2-40B4-BE49-F238E27FC236}">
                    <a16:creationId xmlns:a16="http://schemas.microsoft.com/office/drawing/2014/main" id="{3F08C52A-2C28-48A6-8E44-8E4EE8C011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589" y="1641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8" name="Oval 1311">
                <a:extLst>
                  <a:ext uri="{FF2B5EF4-FFF2-40B4-BE49-F238E27FC236}">
                    <a16:creationId xmlns:a16="http://schemas.microsoft.com/office/drawing/2014/main" id="{355F97BD-26C3-4BE6-A40E-BE004123FC4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471" y="1641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9" name="Oval 1312">
                <a:extLst>
                  <a:ext uri="{FF2B5EF4-FFF2-40B4-BE49-F238E27FC236}">
                    <a16:creationId xmlns:a16="http://schemas.microsoft.com/office/drawing/2014/main" id="{78871DDC-128F-449D-9FE3-8BC97B2821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46" y="1641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0" name="Oval 1313">
                <a:extLst>
                  <a:ext uri="{FF2B5EF4-FFF2-40B4-BE49-F238E27FC236}">
                    <a16:creationId xmlns:a16="http://schemas.microsoft.com/office/drawing/2014/main" id="{39D64C44-0ADD-49BD-A8CF-878AD64C44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221" y="1641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1" name="Oval 1314">
                <a:extLst>
                  <a:ext uri="{FF2B5EF4-FFF2-40B4-BE49-F238E27FC236}">
                    <a16:creationId xmlns:a16="http://schemas.microsoft.com/office/drawing/2014/main" id="{FD45027A-1FE6-4677-B539-5EF5AADCF9B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096" y="1641"/>
                <a:ext cx="67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2" name="Oval 1315">
                <a:extLst>
                  <a:ext uri="{FF2B5EF4-FFF2-40B4-BE49-F238E27FC236}">
                    <a16:creationId xmlns:a16="http://schemas.microsoft.com/office/drawing/2014/main" id="{2A1FC403-C24C-49BE-8302-1F7D62E215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79" y="1641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3" name="Oval 1316">
                <a:extLst>
                  <a:ext uri="{FF2B5EF4-FFF2-40B4-BE49-F238E27FC236}">
                    <a16:creationId xmlns:a16="http://schemas.microsoft.com/office/drawing/2014/main" id="{B471BC31-F94C-4D45-AF70-CE356E4BF9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854" y="1641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4" name="Oval 1317">
                <a:extLst>
                  <a:ext uri="{FF2B5EF4-FFF2-40B4-BE49-F238E27FC236}">
                    <a16:creationId xmlns:a16="http://schemas.microsoft.com/office/drawing/2014/main" id="{7727BC1A-F033-4B2A-8A21-707DCAD42F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29" y="1641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5" name="Oval 1318">
                <a:extLst>
                  <a:ext uri="{FF2B5EF4-FFF2-40B4-BE49-F238E27FC236}">
                    <a16:creationId xmlns:a16="http://schemas.microsoft.com/office/drawing/2014/main" id="{990C7DF6-5839-4A5C-9CB2-48A6A3C12C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04" y="1641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6" name="Oval 1319">
                <a:extLst>
                  <a:ext uri="{FF2B5EF4-FFF2-40B4-BE49-F238E27FC236}">
                    <a16:creationId xmlns:a16="http://schemas.microsoft.com/office/drawing/2014/main" id="{8EC73338-6A36-46DA-A5D1-D6A7AF7E74D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479" y="1641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7" name="Oval 1320">
                <a:extLst>
                  <a:ext uri="{FF2B5EF4-FFF2-40B4-BE49-F238E27FC236}">
                    <a16:creationId xmlns:a16="http://schemas.microsoft.com/office/drawing/2014/main" id="{B4BB8149-17C2-49E2-9531-549A29A1A8E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589" y="1514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8" name="Oval 1321">
                <a:extLst>
                  <a:ext uri="{FF2B5EF4-FFF2-40B4-BE49-F238E27FC236}">
                    <a16:creationId xmlns:a16="http://schemas.microsoft.com/office/drawing/2014/main" id="{8DE8DBBB-13EC-43AD-BE86-DEBD7F0014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471" y="1514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9" name="Oval 1322">
                <a:extLst>
                  <a:ext uri="{FF2B5EF4-FFF2-40B4-BE49-F238E27FC236}">
                    <a16:creationId xmlns:a16="http://schemas.microsoft.com/office/drawing/2014/main" id="{BCCE07B1-5E22-4769-838E-775AA4E88E6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46" y="1514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0" name="Oval 1323">
                <a:extLst>
                  <a:ext uri="{FF2B5EF4-FFF2-40B4-BE49-F238E27FC236}">
                    <a16:creationId xmlns:a16="http://schemas.microsoft.com/office/drawing/2014/main" id="{DDFBE53B-9222-40AD-94E4-9CD724A85C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221" y="1514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1" name="Oval 1324">
                <a:extLst>
                  <a:ext uri="{FF2B5EF4-FFF2-40B4-BE49-F238E27FC236}">
                    <a16:creationId xmlns:a16="http://schemas.microsoft.com/office/drawing/2014/main" id="{37F03792-43EF-4EC5-855E-24D1404FB4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096" y="1514"/>
                <a:ext cx="67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2" name="Oval 1325">
                <a:extLst>
                  <a:ext uri="{FF2B5EF4-FFF2-40B4-BE49-F238E27FC236}">
                    <a16:creationId xmlns:a16="http://schemas.microsoft.com/office/drawing/2014/main" id="{4C881332-9ADB-42E5-B1E7-38B021B66E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79" y="1514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3" name="Oval 1326">
                <a:extLst>
                  <a:ext uri="{FF2B5EF4-FFF2-40B4-BE49-F238E27FC236}">
                    <a16:creationId xmlns:a16="http://schemas.microsoft.com/office/drawing/2014/main" id="{7B7BBF01-ED7F-453E-BA63-2EEDA1EF84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854" y="1514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4" name="Oval 1327">
                <a:extLst>
                  <a:ext uri="{FF2B5EF4-FFF2-40B4-BE49-F238E27FC236}">
                    <a16:creationId xmlns:a16="http://schemas.microsoft.com/office/drawing/2014/main" id="{85312649-4ACA-453A-BDB7-5A1870CE5B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29" y="1514"/>
                <a:ext cx="58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5" name="Oval 1328">
                <a:extLst>
                  <a:ext uri="{FF2B5EF4-FFF2-40B4-BE49-F238E27FC236}">
                    <a16:creationId xmlns:a16="http://schemas.microsoft.com/office/drawing/2014/main" id="{3B412843-03EC-4FE4-8737-80D7E64408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04" y="1514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6" name="Oval 1329">
                <a:extLst>
                  <a:ext uri="{FF2B5EF4-FFF2-40B4-BE49-F238E27FC236}">
                    <a16:creationId xmlns:a16="http://schemas.microsoft.com/office/drawing/2014/main" id="{E52E3232-05A0-4F16-AA76-446D03C266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479" y="1514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7" name="Oval 1330">
                <a:extLst>
                  <a:ext uri="{FF2B5EF4-FFF2-40B4-BE49-F238E27FC236}">
                    <a16:creationId xmlns:a16="http://schemas.microsoft.com/office/drawing/2014/main" id="{356BCDEA-446B-4C1D-B127-41C1670673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589" y="138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8" name="Oval 1331">
                <a:extLst>
                  <a:ext uri="{FF2B5EF4-FFF2-40B4-BE49-F238E27FC236}">
                    <a16:creationId xmlns:a16="http://schemas.microsoft.com/office/drawing/2014/main" id="{08492767-9443-4058-A9DC-DD6A6C021C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471" y="138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9" name="Oval 1332">
                <a:extLst>
                  <a:ext uri="{FF2B5EF4-FFF2-40B4-BE49-F238E27FC236}">
                    <a16:creationId xmlns:a16="http://schemas.microsoft.com/office/drawing/2014/main" id="{AFEF4040-B29A-4E92-AF35-F65F7737F3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46" y="138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0" name="Oval 1333">
                <a:extLst>
                  <a:ext uri="{FF2B5EF4-FFF2-40B4-BE49-F238E27FC236}">
                    <a16:creationId xmlns:a16="http://schemas.microsoft.com/office/drawing/2014/main" id="{DF88D37E-0B9A-4FC9-BE37-017C1DF3BF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221" y="138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1" name="Oval 1334">
                <a:extLst>
                  <a:ext uri="{FF2B5EF4-FFF2-40B4-BE49-F238E27FC236}">
                    <a16:creationId xmlns:a16="http://schemas.microsoft.com/office/drawing/2014/main" id="{DE92A163-E669-4E56-B1EE-83ADFFBB7F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096" y="1388"/>
                <a:ext cx="67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2" name="Oval 1335">
                <a:extLst>
                  <a:ext uri="{FF2B5EF4-FFF2-40B4-BE49-F238E27FC236}">
                    <a16:creationId xmlns:a16="http://schemas.microsoft.com/office/drawing/2014/main" id="{5DF26F6A-399B-4810-A411-A0D6F4F43CB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79" y="138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3" name="Oval 1336">
                <a:extLst>
                  <a:ext uri="{FF2B5EF4-FFF2-40B4-BE49-F238E27FC236}">
                    <a16:creationId xmlns:a16="http://schemas.microsoft.com/office/drawing/2014/main" id="{F3F55CD6-6488-43B2-A6B0-60C07CF839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854" y="138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4" name="Oval 1337">
                <a:extLst>
                  <a:ext uri="{FF2B5EF4-FFF2-40B4-BE49-F238E27FC236}">
                    <a16:creationId xmlns:a16="http://schemas.microsoft.com/office/drawing/2014/main" id="{C3B08314-3758-4EC3-B345-6DE5489238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29" y="1388"/>
                <a:ext cx="58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5" name="Oval 1338">
                <a:extLst>
                  <a:ext uri="{FF2B5EF4-FFF2-40B4-BE49-F238E27FC236}">
                    <a16:creationId xmlns:a16="http://schemas.microsoft.com/office/drawing/2014/main" id="{22D0D8B2-A49C-4273-95F7-E9A1DFEA242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04" y="138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6" name="Oval 1339">
                <a:extLst>
                  <a:ext uri="{FF2B5EF4-FFF2-40B4-BE49-F238E27FC236}">
                    <a16:creationId xmlns:a16="http://schemas.microsoft.com/office/drawing/2014/main" id="{7EEEF226-1DCD-4639-B902-0AFB4B7E8A3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479" y="138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7" name="Oval 1340">
                <a:extLst>
                  <a:ext uri="{FF2B5EF4-FFF2-40B4-BE49-F238E27FC236}">
                    <a16:creationId xmlns:a16="http://schemas.microsoft.com/office/drawing/2014/main" id="{5E074B87-A8FF-44FC-AA13-1612311B4D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589" y="1269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8" name="Oval 1341">
                <a:extLst>
                  <a:ext uri="{FF2B5EF4-FFF2-40B4-BE49-F238E27FC236}">
                    <a16:creationId xmlns:a16="http://schemas.microsoft.com/office/drawing/2014/main" id="{2150BA1F-422B-4566-A8BD-88AAD05319B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471" y="1269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9" name="Oval 1342">
                <a:extLst>
                  <a:ext uri="{FF2B5EF4-FFF2-40B4-BE49-F238E27FC236}">
                    <a16:creationId xmlns:a16="http://schemas.microsoft.com/office/drawing/2014/main" id="{FF22C477-A77A-4705-BD86-DF6D6D3D36D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46" y="1269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0" name="Oval 1343">
                <a:extLst>
                  <a:ext uri="{FF2B5EF4-FFF2-40B4-BE49-F238E27FC236}">
                    <a16:creationId xmlns:a16="http://schemas.microsoft.com/office/drawing/2014/main" id="{CAA96FCB-051E-480A-B23A-EBFE36D2B7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221" y="1269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1" name="Oval 1344">
                <a:extLst>
                  <a:ext uri="{FF2B5EF4-FFF2-40B4-BE49-F238E27FC236}">
                    <a16:creationId xmlns:a16="http://schemas.microsoft.com/office/drawing/2014/main" id="{A8270B7C-8252-4875-91DF-FCC35C5084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096" y="1269"/>
                <a:ext cx="67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2" name="Oval 1345">
                <a:extLst>
                  <a:ext uri="{FF2B5EF4-FFF2-40B4-BE49-F238E27FC236}">
                    <a16:creationId xmlns:a16="http://schemas.microsoft.com/office/drawing/2014/main" id="{9A5190C9-7BF9-4FB8-98D3-FC15F5368E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79" y="1269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3" name="Oval 1346">
                <a:extLst>
                  <a:ext uri="{FF2B5EF4-FFF2-40B4-BE49-F238E27FC236}">
                    <a16:creationId xmlns:a16="http://schemas.microsoft.com/office/drawing/2014/main" id="{218046F9-990C-4CF9-98FB-8179706F9D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854" y="1269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4" name="Oval 1347">
                <a:extLst>
                  <a:ext uri="{FF2B5EF4-FFF2-40B4-BE49-F238E27FC236}">
                    <a16:creationId xmlns:a16="http://schemas.microsoft.com/office/drawing/2014/main" id="{11FCDFAF-3242-4E86-AC81-A2E5ED13B5A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29" y="1269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5" name="Oval 1348">
                <a:extLst>
                  <a:ext uri="{FF2B5EF4-FFF2-40B4-BE49-F238E27FC236}">
                    <a16:creationId xmlns:a16="http://schemas.microsoft.com/office/drawing/2014/main" id="{9F6AC7E2-1EF4-454B-824A-6CA2D32565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04" y="1269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6" name="Oval 1349">
                <a:extLst>
                  <a:ext uri="{FF2B5EF4-FFF2-40B4-BE49-F238E27FC236}">
                    <a16:creationId xmlns:a16="http://schemas.microsoft.com/office/drawing/2014/main" id="{5D3001AF-4CFD-4F7F-851B-792AA205013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479" y="1269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7" name="Oval 1350">
                <a:extLst>
                  <a:ext uri="{FF2B5EF4-FFF2-40B4-BE49-F238E27FC236}">
                    <a16:creationId xmlns:a16="http://schemas.microsoft.com/office/drawing/2014/main" id="{ED462C7E-C110-41A6-89C3-78C088C79D2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589" y="114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8" name="Oval 1351">
                <a:extLst>
                  <a:ext uri="{FF2B5EF4-FFF2-40B4-BE49-F238E27FC236}">
                    <a16:creationId xmlns:a16="http://schemas.microsoft.com/office/drawing/2014/main" id="{92C65C36-ECCD-4455-9B4C-EAD00111194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471" y="114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9" name="Oval 1352">
                <a:extLst>
                  <a:ext uri="{FF2B5EF4-FFF2-40B4-BE49-F238E27FC236}">
                    <a16:creationId xmlns:a16="http://schemas.microsoft.com/office/drawing/2014/main" id="{2A2D45A0-46E3-4BAD-8CCB-79DBD26801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46" y="114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0" name="Oval 1353">
                <a:extLst>
                  <a:ext uri="{FF2B5EF4-FFF2-40B4-BE49-F238E27FC236}">
                    <a16:creationId xmlns:a16="http://schemas.microsoft.com/office/drawing/2014/main" id="{F962B633-13C7-46D3-AA23-378F8750C74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221" y="114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1" name="Oval 1354">
                <a:extLst>
                  <a:ext uri="{FF2B5EF4-FFF2-40B4-BE49-F238E27FC236}">
                    <a16:creationId xmlns:a16="http://schemas.microsoft.com/office/drawing/2014/main" id="{B8F4C63D-3479-4D79-B695-2DE0FD0932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096" y="1142"/>
                <a:ext cx="67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2" name="Oval 1355">
                <a:extLst>
                  <a:ext uri="{FF2B5EF4-FFF2-40B4-BE49-F238E27FC236}">
                    <a16:creationId xmlns:a16="http://schemas.microsoft.com/office/drawing/2014/main" id="{B9D94A28-6D99-443D-939B-491373E47E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79" y="114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3" name="Oval 1356">
                <a:extLst>
                  <a:ext uri="{FF2B5EF4-FFF2-40B4-BE49-F238E27FC236}">
                    <a16:creationId xmlns:a16="http://schemas.microsoft.com/office/drawing/2014/main" id="{6D438677-F69C-4DEC-9993-D21B3010BB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854" y="114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4" name="Oval 1357">
                <a:extLst>
                  <a:ext uri="{FF2B5EF4-FFF2-40B4-BE49-F238E27FC236}">
                    <a16:creationId xmlns:a16="http://schemas.microsoft.com/office/drawing/2014/main" id="{6B2131F8-9D7D-4A81-87A3-3C379423F6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29" y="1142"/>
                <a:ext cx="58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5" name="Oval 1358">
                <a:extLst>
                  <a:ext uri="{FF2B5EF4-FFF2-40B4-BE49-F238E27FC236}">
                    <a16:creationId xmlns:a16="http://schemas.microsoft.com/office/drawing/2014/main" id="{DFCFFD3F-4DD4-4EF4-B5B8-7DF7BA6631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04" y="114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6" name="Oval 1359">
                <a:extLst>
                  <a:ext uri="{FF2B5EF4-FFF2-40B4-BE49-F238E27FC236}">
                    <a16:creationId xmlns:a16="http://schemas.microsoft.com/office/drawing/2014/main" id="{93F75599-790D-4C75-BE6A-5CA15F6C62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479" y="114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7" name="Oval 1360">
                <a:extLst>
                  <a:ext uri="{FF2B5EF4-FFF2-40B4-BE49-F238E27FC236}">
                    <a16:creationId xmlns:a16="http://schemas.microsoft.com/office/drawing/2014/main" id="{F9FFD566-D860-41F5-B51C-A8DC19233D5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1" y="263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8" name="Oval 1361">
                <a:extLst>
                  <a:ext uri="{FF2B5EF4-FFF2-40B4-BE49-F238E27FC236}">
                    <a16:creationId xmlns:a16="http://schemas.microsoft.com/office/drawing/2014/main" id="{985379F7-45AE-4629-8B6D-CE1A4E4C8E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1" y="2511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9" name="Oval 1362">
                <a:extLst>
                  <a:ext uri="{FF2B5EF4-FFF2-40B4-BE49-F238E27FC236}">
                    <a16:creationId xmlns:a16="http://schemas.microsoft.com/office/drawing/2014/main" id="{6CA50EAF-3638-46E0-9B44-C3CDBE89DA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1" y="239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0" name="Oval 1363">
                <a:extLst>
                  <a:ext uri="{FF2B5EF4-FFF2-40B4-BE49-F238E27FC236}">
                    <a16:creationId xmlns:a16="http://schemas.microsoft.com/office/drawing/2014/main" id="{57D5F9FD-C9C7-402E-B99A-8B548695B5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1" y="226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1" name="Oval 1364">
                <a:extLst>
                  <a:ext uri="{FF2B5EF4-FFF2-40B4-BE49-F238E27FC236}">
                    <a16:creationId xmlns:a16="http://schemas.microsoft.com/office/drawing/2014/main" id="{1E10EB7F-456E-49FA-BB7B-893B525F10A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1" y="2139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2" name="Oval 1365">
                <a:extLst>
                  <a:ext uri="{FF2B5EF4-FFF2-40B4-BE49-F238E27FC236}">
                    <a16:creationId xmlns:a16="http://schemas.microsoft.com/office/drawing/2014/main" id="{F0024CEF-7997-4B77-95FF-A10B6BE603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1" y="2013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3" name="Oval 1366">
                <a:extLst>
                  <a:ext uri="{FF2B5EF4-FFF2-40B4-BE49-F238E27FC236}">
                    <a16:creationId xmlns:a16="http://schemas.microsoft.com/office/drawing/2014/main" id="{2A56D82E-2060-4E02-B80E-F4CDD33326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1" y="1894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4" name="Oval 1367">
                <a:extLst>
                  <a:ext uri="{FF2B5EF4-FFF2-40B4-BE49-F238E27FC236}">
                    <a16:creationId xmlns:a16="http://schemas.microsoft.com/office/drawing/2014/main" id="{7D53BFC8-DDF1-4D5E-9D07-D46AD5EEF9B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1" y="1767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5" name="Oval 1368">
                <a:extLst>
                  <a:ext uri="{FF2B5EF4-FFF2-40B4-BE49-F238E27FC236}">
                    <a16:creationId xmlns:a16="http://schemas.microsoft.com/office/drawing/2014/main" id="{7D94EEAF-CBB4-4B89-98CF-87EDD4D6D4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1" y="1641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6" name="Oval 1369">
                <a:extLst>
                  <a:ext uri="{FF2B5EF4-FFF2-40B4-BE49-F238E27FC236}">
                    <a16:creationId xmlns:a16="http://schemas.microsoft.com/office/drawing/2014/main" id="{86FBCF86-2616-4417-BE24-B04DE7B67F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1" y="1514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7" name="Oval 1370">
                <a:extLst>
                  <a:ext uri="{FF2B5EF4-FFF2-40B4-BE49-F238E27FC236}">
                    <a16:creationId xmlns:a16="http://schemas.microsoft.com/office/drawing/2014/main" id="{7DCB6795-955E-47F8-8629-0CC73A3A0D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1" y="138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8" name="Oval 1371">
                <a:extLst>
                  <a:ext uri="{FF2B5EF4-FFF2-40B4-BE49-F238E27FC236}">
                    <a16:creationId xmlns:a16="http://schemas.microsoft.com/office/drawing/2014/main" id="{071836FD-6BA3-4826-8114-A7E04D9F2E6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1" y="1269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9" name="Oval 1372">
                <a:extLst>
                  <a:ext uri="{FF2B5EF4-FFF2-40B4-BE49-F238E27FC236}">
                    <a16:creationId xmlns:a16="http://schemas.microsoft.com/office/drawing/2014/main" id="{02F97103-AE1F-4BB9-909F-121F722596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1" y="114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0" name="Oval 1373">
                <a:extLst>
                  <a:ext uri="{FF2B5EF4-FFF2-40B4-BE49-F238E27FC236}">
                    <a16:creationId xmlns:a16="http://schemas.microsoft.com/office/drawing/2014/main" id="{E6AE29FD-1314-4D61-BC4C-B2C819E948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57" y="1142"/>
                <a:ext cx="67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1" name="Oval 1374">
                <a:extLst>
                  <a:ext uri="{FF2B5EF4-FFF2-40B4-BE49-F238E27FC236}">
                    <a16:creationId xmlns:a16="http://schemas.microsoft.com/office/drawing/2014/main" id="{4C9EBEA2-B831-4EC4-95F7-573A919FB2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40" y="114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2" name="Oval 1375">
                <a:extLst>
                  <a:ext uri="{FF2B5EF4-FFF2-40B4-BE49-F238E27FC236}">
                    <a16:creationId xmlns:a16="http://schemas.microsoft.com/office/drawing/2014/main" id="{0588DD23-F11C-4A26-B44D-8C64AD356B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15" y="114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3" name="Oval 1376">
                <a:extLst>
                  <a:ext uri="{FF2B5EF4-FFF2-40B4-BE49-F238E27FC236}">
                    <a16:creationId xmlns:a16="http://schemas.microsoft.com/office/drawing/2014/main" id="{1FCCFDD0-A220-4DFA-ACDD-E284CE6105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90" y="114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4" name="Oval 1377">
                <a:extLst>
                  <a:ext uri="{FF2B5EF4-FFF2-40B4-BE49-F238E27FC236}">
                    <a16:creationId xmlns:a16="http://schemas.microsoft.com/office/drawing/2014/main" id="{7918A68E-0D86-4498-8409-5D0FC4F5F8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5" y="114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5" name="Oval 1378">
                <a:extLst>
                  <a:ext uri="{FF2B5EF4-FFF2-40B4-BE49-F238E27FC236}">
                    <a16:creationId xmlns:a16="http://schemas.microsoft.com/office/drawing/2014/main" id="{B847723A-FBD5-4927-A93C-5856894DD1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7" y="114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6" name="Oval 1379">
                <a:extLst>
                  <a:ext uri="{FF2B5EF4-FFF2-40B4-BE49-F238E27FC236}">
                    <a16:creationId xmlns:a16="http://schemas.microsoft.com/office/drawing/2014/main" id="{429FCD10-F2FA-4B60-A8ED-68D181BE80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2" y="263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7" name="Oval 1380">
                <a:extLst>
                  <a:ext uri="{FF2B5EF4-FFF2-40B4-BE49-F238E27FC236}">
                    <a16:creationId xmlns:a16="http://schemas.microsoft.com/office/drawing/2014/main" id="{F170AD42-5607-40F6-BB87-EF18E60E33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7" y="263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8" name="Oval 1381">
                <a:extLst>
                  <a:ext uri="{FF2B5EF4-FFF2-40B4-BE49-F238E27FC236}">
                    <a16:creationId xmlns:a16="http://schemas.microsoft.com/office/drawing/2014/main" id="{65D275CF-454E-4CDE-BEEF-1745B3702C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72" y="263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9" name="Oval 1382">
                <a:extLst>
                  <a:ext uri="{FF2B5EF4-FFF2-40B4-BE49-F238E27FC236}">
                    <a16:creationId xmlns:a16="http://schemas.microsoft.com/office/drawing/2014/main" id="{9A0037E0-EC72-4C86-8630-FFD8D5503F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54" y="263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0" name="Oval 1383">
                <a:extLst>
                  <a:ext uri="{FF2B5EF4-FFF2-40B4-BE49-F238E27FC236}">
                    <a16:creationId xmlns:a16="http://schemas.microsoft.com/office/drawing/2014/main" id="{8F96F39B-B67E-4510-870B-301E5758DD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9" y="263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1" name="Oval 1384">
                <a:extLst>
                  <a:ext uri="{FF2B5EF4-FFF2-40B4-BE49-F238E27FC236}">
                    <a16:creationId xmlns:a16="http://schemas.microsoft.com/office/drawing/2014/main" id="{DDB69F52-DEB1-4A20-BF4E-380B9A7735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2" y="2511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2" name="Oval 1385">
                <a:extLst>
                  <a:ext uri="{FF2B5EF4-FFF2-40B4-BE49-F238E27FC236}">
                    <a16:creationId xmlns:a16="http://schemas.microsoft.com/office/drawing/2014/main" id="{BCE6EE99-56FA-4A52-B3C2-F1A288F98D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7" y="2511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3" name="Oval 1386">
                <a:extLst>
                  <a:ext uri="{FF2B5EF4-FFF2-40B4-BE49-F238E27FC236}">
                    <a16:creationId xmlns:a16="http://schemas.microsoft.com/office/drawing/2014/main" id="{E26CD33E-A825-4630-9A7E-6B1981F78D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72" y="2511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4" name="Oval 1387">
                <a:extLst>
                  <a:ext uri="{FF2B5EF4-FFF2-40B4-BE49-F238E27FC236}">
                    <a16:creationId xmlns:a16="http://schemas.microsoft.com/office/drawing/2014/main" id="{6003B0CD-D239-4A0F-9166-F726973D35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54" y="2511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5" name="Oval 1388">
                <a:extLst>
                  <a:ext uri="{FF2B5EF4-FFF2-40B4-BE49-F238E27FC236}">
                    <a16:creationId xmlns:a16="http://schemas.microsoft.com/office/drawing/2014/main" id="{B6589BD1-F5B4-4E8E-B18A-675E80EE3C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9" y="2511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6" name="Oval 1389">
                <a:extLst>
                  <a:ext uri="{FF2B5EF4-FFF2-40B4-BE49-F238E27FC236}">
                    <a16:creationId xmlns:a16="http://schemas.microsoft.com/office/drawing/2014/main" id="{02775EEA-BA69-4AFF-A20D-94416E6BAC3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2" y="239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7" name="Oval 1390">
                <a:extLst>
                  <a:ext uri="{FF2B5EF4-FFF2-40B4-BE49-F238E27FC236}">
                    <a16:creationId xmlns:a16="http://schemas.microsoft.com/office/drawing/2014/main" id="{CAF9838E-A2BF-47C2-8AE0-6C938D31C1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7" y="239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8" name="Oval 1391">
                <a:extLst>
                  <a:ext uri="{FF2B5EF4-FFF2-40B4-BE49-F238E27FC236}">
                    <a16:creationId xmlns:a16="http://schemas.microsoft.com/office/drawing/2014/main" id="{63F2EB10-B3D5-400C-BA18-EF0CB14517D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72" y="2392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9" name="Oval 1392">
                <a:extLst>
                  <a:ext uri="{FF2B5EF4-FFF2-40B4-BE49-F238E27FC236}">
                    <a16:creationId xmlns:a16="http://schemas.microsoft.com/office/drawing/2014/main" id="{A6CB4CEC-C3A6-4BA7-96D7-020090CFE2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54" y="239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0" name="Oval 1393">
                <a:extLst>
                  <a:ext uri="{FF2B5EF4-FFF2-40B4-BE49-F238E27FC236}">
                    <a16:creationId xmlns:a16="http://schemas.microsoft.com/office/drawing/2014/main" id="{5FE650C3-EA9C-4183-AD6F-5379447631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9" y="2392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1" name="Oval 1394">
                <a:extLst>
                  <a:ext uri="{FF2B5EF4-FFF2-40B4-BE49-F238E27FC236}">
                    <a16:creationId xmlns:a16="http://schemas.microsoft.com/office/drawing/2014/main" id="{A769EC92-D0C9-4F1A-80DC-8B6C246036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2" y="226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2" name="Oval 1395">
                <a:extLst>
                  <a:ext uri="{FF2B5EF4-FFF2-40B4-BE49-F238E27FC236}">
                    <a16:creationId xmlns:a16="http://schemas.microsoft.com/office/drawing/2014/main" id="{37DBD2DA-4519-4D9D-A61E-26EDF33B03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7" y="226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3" name="Oval 1396">
                <a:extLst>
                  <a:ext uri="{FF2B5EF4-FFF2-40B4-BE49-F238E27FC236}">
                    <a16:creationId xmlns:a16="http://schemas.microsoft.com/office/drawing/2014/main" id="{1941E5BB-4FE8-4D70-A7CD-E08DEABD08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72" y="2266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4" name="Oval 1397">
                <a:extLst>
                  <a:ext uri="{FF2B5EF4-FFF2-40B4-BE49-F238E27FC236}">
                    <a16:creationId xmlns:a16="http://schemas.microsoft.com/office/drawing/2014/main" id="{4D8D02FC-A658-40F1-9CA2-056F623CB5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54" y="226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5" name="Oval 1398">
                <a:extLst>
                  <a:ext uri="{FF2B5EF4-FFF2-40B4-BE49-F238E27FC236}">
                    <a16:creationId xmlns:a16="http://schemas.microsoft.com/office/drawing/2014/main" id="{367501DC-F315-487C-842E-E0A48E022C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9" y="226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6" name="Oval 1399">
                <a:extLst>
                  <a:ext uri="{FF2B5EF4-FFF2-40B4-BE49-F238E27FC236}">
                    <a16:creationId xmlns:a16="http://schemas.microsoft.com/office/drawing/2014/main" id="{15B939DE-A329-43C0-A010-F9A8B515EB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2" y="2139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7" name="Oval 1400">
                <a:extLst>
                  <a:ext uri="{FF2B5EF4-FFF2-40B4-BE49-F238E27FC236}">
                    <a16:creationId xmlns:a16="http://schemas.microsoft.com/office/drawing/2014/main" id="{30BE485E-C634-4E67-8F7E-D057709790C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7" y="2139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8" name="Oval 1401">
                <a:extLst>
                  <a:ext uri="{FF2B5EF4-FFF2-40B4-BE49-F238E27FC236}">
                    <a16:creationId xmlns:a16="http://schemas.microsoft.com/office/drawing/2014/main" id="{27BFE253-2FC9-48ED-A21D-E89F2ABDBD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72" y="2139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9" name="Oval 1402">
                <a:extLst>
                  <a:ext uri="{FF2B5EF4-FFF2-40B4-BE49-F238E27FC236}">
                    <a16:creationId xmlns:a16="http://schemas.microsoft.com/office/drawing/2014/main" id="{3BB20E62-BCD1-4B28-9A43-E4F9BA1BFB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54" y="2139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0" name="Oval 1403">
                <a:extLst>
                  <a:ext uri="{FF2B5EF4-FFF2-40B4-BE49-F238E27FC236}">
                    <a16:creationId xmlns:a16="http://schemas.microsoft.com/office/drawing/2014/main" id="{D3033C59-15B8-4DF8-87C6-645AF8312D0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9" y="2139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1" name="Oval 1404">
                <a:extLst>
                  <a:ext uri="{FF2B5EF4-FFF2-40B4-BE49-F238E27FC236}">
                    <a16:creationId xmlns:a16="http://schemas.microsoft.com/office/drawing/2014/main" id="{220FFA24-AE19-42A5-8730-3BC1205E98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2" y="2013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2" name="Oval 1405">
                <a:extLst>
                  <a:ext uri="{FF2B5EF4-FFF2-40B4-BE49-F238E27FC236}">
                    <a16:creationId xmlns:a16="http://schemas.microsoft.com/office/drawing/2014/main" id="{3D1530C3-E649-43F4-8154-E5E62E5A41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7" y="2013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3" name="Oval 1406">
                <a:extLst>
                  <a:ext uri="{FF2B5EF4-FFF2-40B4-BE49-F238E27FC236}">
                    <a16:creationId xmlns:a16="http://schemas.microsoft.com/office/drawing/2014/main" id="{D33B558C-8EFD-4797-B61E-45EB2059CDC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72" y="2013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4" name="Oval 1407">
                <a:extLst>
                  <a:ext uri="{FF2B5EF4-FFF2-40B4-BE49-F238E27FC236}">
                    <a16:creationId xmlns:a16="http://schemas.microsoft.com/office/drawing/2014/main" id="{0FBBCB36-3488-407C-8529-9FDCA9A131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54" y="2013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5" name="Oval 1408">
                <a:extLst>
                  <a:ext uri="{FF2B5EF4-FFF2-40B4-BE49-F238E27FC236}">
                    <a16:creationId xmlns:a16="http://schemas.microsoft.com/office/drawing/2014/main" id="{49D87CEF-BC81-40B6-AE96-85284DCF68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9" y="2013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6" name="Oval 1409">
                <a:extLst>
                  <a:ext uri="{FF2B5EF4-FFF2-40B4-BE49-F238E27FC236}">
                    <a16:creationId xmlns:a16="http://schemas.microsoft.com/office/drawing/2014/main" id="{76256E8F-B175-4242-BBEC-D579242906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2" y="1894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7" name="Oval 1410">
                <a:extLst>
                  <a:ext uri="{FF2B5EF4-FFF2-40B4-BE49-F238E27FC236}">
                    <a16:creationId xmlns:a16="http://schemas.microsoft.com/office/drawing/2014/main" id="{A060E397-D98F-4761-8980-F64E4F9A8B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7" y="1894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8" name="Oval 1411">
                <a:extLst>
                  <a:ext uri="{FF2B5EF4-FFF2-40B4-BE49-F238E27FC236}">
                    <a16:creationId xmlns:a16="http://schemas.microsoft.com/office/drawing/2014/main" id="{25B99ECB-88A6-4A73-876A-CEBD4CB11E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72" y="1894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9" name="Oval 1412">
                <a:extLst>
                  <a:ext uri="{FF2B5EF4-FFF2-40B4-BE49-F238E27FC236}">
                    <a16:creationId xmlns:a16="http://schemas.microsoft.com/office/drawing/2014/main" id="{6A3E6154-D696-4E36-90C4-76AEC5EB6B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54" y="1894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0" name="Oval 1413">
                <a:extLst>
                  <a:ext uri="{FF2B5EF4-FFF2-40B4-BE49-F238E27FC236}">
                    <a16:creationId xmlns:a16="http://schemas.microsoft.com/office/drawing/2014/main" id="{DCB4DBDA-D8C3-4751-9B88-47CC90D23B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9" y="1894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1" name="Oval 1414">
                <a:extLst>
                  <a:ext uri="{FF2B5EF4-FFF2-40B4-BE49-F238E27FC236}">
                    <a16:creationId xmlns:a16="http://schemas.microsoft.com/office/drawing/2014/main" id="{276E528A-4E5C-4C33-ABC2-44B42A5892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2" y="1767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2" name="Oval 1415">
                <a:extLst>
                  <a:ext uri="{FF2B5EF4-FFF2-40B4-BE49-F238E27FC236}">
                    <a16:creationId xmlns:a16="http://schemas.microsoft.com/office/drawing/2014/main" id="{A6F74EF2-835F-4B00-83D2-EB189AEA6B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7" y="1767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3" name="Oval 1416">
                <a:extLst>
                  <a:ext uri="{FF2B5EF4-FFF2-40B4-BE49-F238E27FC236}">
                    <a16:creationId xmlns:a16="http://schemas.microsoft.com/office/drawing/2014/main" id="{DD51ECB9-7E2B-45B5-B1A6-8EB91E0361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72" y="1767"/>
                <a:ext cx="66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4" name="Oval 1417">
                <a:extLst>
                  <a:ext uri="{FF2B5EF4-FFF2-40B4-BE49-F238E27FC236}">
                    <a16:creationId xmlns:a16="http://schemas.microsoft.com/office/drawing/2014/main" id="{EF8DD2F4-BE71-47D8-8E3E-C39F1675F0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54" y="1767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5" name="Oval 1418">
                <a:extLst>
                  <a:ext uri="{FF2B5EF4-FFF2-40B4-BE49-F238E27FC236}">
                    <a16:creationId xmlns:a16="http://schemas.microsoft.com/office/drawing/2014/main" id="{4CA0EA7F-4B64-4412-BA88-E259C1C796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9" y="1767"/>
                <a:ext cx="59" cy="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6" name="Oval 1419">
                <a:extLst>
                  <a:ext uri="{FF2B5EF4-FFF2-40B4-BE49-F238E27FC236}">
                    <a16:creationId xmlns:a16="http://schemas.microsoft.com/office/drawing/2014/main" id="{B3B3DC64-BB35-4A5A-A999-5097FE9BA4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2" y="1641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7" name="Oval 1420">
                <a:extLst>
                  <a:ext uri="{FF2B5EF4-FFF2-40B4-BE49-F238E27FC236}">
                    <a16:creationId xmlns:a16="http://schemas.microsoft.com/office/drawing/2014/main" id="{B0C11D7A-780A-49D7-998A-96AC2E3C98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7" y="1641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8" name="Oval 1421">
                <a:extLst>
                  <a:ext uri="{FF2B5EF4-FFF2-40B4-BE49-F238E27FC236}">
                    <a16:creationId xmlns:a16="http://schemas.microsoft.com/office/drawing/2014/main" id="{016F01E6-2783-4144-A147-6A1617268C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72" y="1641"/>
                <a:ext cx="66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9" name="Oval 1422">
                <a:extLst>
                  <a:ext uri="{FF2B5EF4-FFF2-40B4-BE49-F238E27FC236}">
                    <a16:creationId xmlns:a16="http://schemas.microsoft.com/office/drawing/2014/main" id="{BA7F18EC-9EEA-4130-85AF-0DAAD42FBB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54" y="1641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0" name="Oval 1423">
                <a:extLst>
                  <a:ext uri="{FF2B5EF4-FFF2-40B4-BE49-F238E27FC236}">
                    <a16:creationId xmlns:a16="http://schemas.microsoft.com/office/drawing/2014/main" id="{382BABE0-2B0E-4562-9443-8D50B82C06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9" y="1641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1" name="Oval 1424">
                <a:extLst>
                  <a:ext uri="{FF2B5EF4-FFF2-40B4-BE49-F238E27FC236}">
                    <a16:creationId xmlns:a16="http://schemas.microsoft.com/office/drawing/2014/main" id="{70CD9695-5847-40A5-911E-642AAC7100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2" y="1514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2" name="Oval 1425">
                <a:extLst>
                  <a:ext uri="{FF2B5EF4-FFF2-40B4-BE49-F238E27FC236}">
                    <a16:creationId xmlns:a16="http://schemas.microsoft.com/office/drawing/2014/main" id="{A347578F-495A-42C8-9497-EF662B6F8D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7" y="1514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3" name="Oval 1426">
                <a:extLst>
                  <a:ext uri="{FF2B5EF4-FFF2-40B4-BE49-F238E27FC236}">
                    <a16:creationId xmlns:a16="http://schemas.microsoft.com/office/drawing/2014/main" id="{E9AF0066-B3F8-4836-9458-6B11AB10FE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72" y="1514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4" name="Oval 1427">
                <a:extLst>
                  <a:ext uri="{FF2B5EF4-FFF2-40B4-BE49-F238E27FC236}">
                    <a16:creationId xmlns:a16="http://schemas.microsoft.com/office/drawing/2014/main" id="{1AFD6C58-5EA0-4B2A-AB70-7679C22B92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54" y="1514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5" name="Oval 1428">
                <a:extLst>
                  <a:ext uri="{FF2B5EF4-FFF2-40B4-BE49-F238E27FC236}">
                    <a16:creationId xmlns:a16="http://schemas.microsoft.com/office/drawing/2014/main" id="{97D03975-3186-4CB9-B921-694651CB08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9" y="1514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6" name="Oval 1429">
                <a:extLst>
                  <a:ext uri="{FF2B5EF4-FFF2-40B4-BE49-F238E27FC236}">
                    <a16:creationId xmlns:a16="http://schemas.microsoft.com/office/drawing/2014/main" id="{F7DC3E0B-631D-49DE-8A01-0A4729D5112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2" y="138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7" name="Oval 1430">
                <a:extLst>
                  <a:ext uri="{FF2B5EF4-FFF2-40B4-BE49-F238E27FC236}">
                    <a16:creationId xmlns:a16="http://schemas.microsoft.com/office/drawing/2014/main" id="{56291B78-812E-4EE7-9A46-9E65BB621D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7" y="138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8" name="Oval 1431">
                <a:extLst>
                  <a:ext uri="{FF2B5EF4-FFF2-40B4-BE49-F238E27FC236}">
                    <a16:creationId xmlns:a16="http://schemas.microsoft.com/office/drawing/2014/main" id="{B311B1AB-C10F-48A8-BBCB-37D2CAE561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72" y="1388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9" name="Oval 1432">
                <a:extLst>
                  <a:ext uri="{FF2B5EF4-FFF2-40B4-BE49-F238E27FC236}">
                    <a16:creationId xmlns:a16="http://schemas.microsoft.com/office/drawing/2014/main" id="{78FEF948-3B0E-4691-949A-BF41D0E2011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54" y="1388"/>
                <a:ext cx="59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sp>
          <p:nvSpPr>
            <p:cNvPr id="79" name="Oval 1434">
              <a:extLst>
                <a:ext uri="{FF2B5EF4-FFF2-40B4-BE49-F238E27FC236}">
                  <a16:creationId xmlns:a16="http://schemas.microsoft.com/office/drawing/2014/main" id="{65C6CE5D-B239-4CD1-B874-4D225AFBE2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" y="1388"/>
              <a:ext cx="59" cy="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0" name="Oval 1435">
              <a:extLst>
                <a:ext uri="{FF2B5EF4-FFF2-40B4-BE49-F238E27FC236}">
                  <a16:creationId xmlns:a16="http://schemas.microsoft.com/office/drawing/2014/main" id="{C0A04561-09E7-4583-B0DC-A7D8106027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2" y="1269"/>
              <a:ext cx="59" cy="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1" name="Oval 1436">
              <a:extLst>
                <a:ext uri="{FF2B5EF4-FFF2-40B4-BE49-F238E27FC236}">
                  <a16:creationId xmlns:a16="http://schemas.microsoft.com/office/drawing/2014/main" id="{DBCE91BA-F288-43B8-B140-9CE8953F8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7" y="1269"/>
              <a:ext cx="59" cy="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2" name="Oval 1437">
              <a:extLst>
                <a:ext uri="{FF2B5EF4-FFF2-40B4-BE49-F238E27FC236}">
                  <a16:creationId xmlns:a16="http://schemas.microsoft.com/office/drawing/2014/main" id="{AD2765DC-B457-4E1D-94E8-3E5A11065F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2" y="1269"/>
              <a:ext cx="66" cy="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3" name="Oval 1438">
              <a:extLst>
                <a:ext uri="{FF2B5EF4-FFF2-40B4-BE49-F238E27FC236}">
                  <a16:creationId xmlns:a16="http://schemas.microsoft.com/office/drawing/2014/main" id="{DCA3EB39-BAF2-44A3-BE89-D91F74F99B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4" y="1269"/>
              <a:ext cx="59" cy="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4" name="Oval 1439">
              <a:extLst>
                <a:ext uri="{FF2B5EF4-FFF2-40B4-BE49-F238E27FC236}">
                  <a16:creationId xmlns:a16="http://schemas.microsoft.com/office/drawing/2014/main" id="{9902FF3C-3D1E-48EA-BD9D-62AFAD67EC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" y="1269"/>
              <a:ext cx="59" cy="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5" name="Oval 1440">
              <a:extLst>
                <a:ext uri="{FF2B5EF4-FFF2-40B4-BE49-F238E27FC236}">
                  <a16:creationId xmlns:a16="http://schemas.microsoft.com/office/drawing/2014/main" id="{0FEAAA50-0819-40C4-93F8-936A2E6797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2" y="1142"/>
              <a:ext cx="59" cy="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6" name="Oval 1441">
              <a:extLst>
                <a:ext uri="{FF2B5EF4-FFF2-40B4-BE49-F238E27FC236}">
                  <a16:creationId xmlns:a16="http://schemas.microsoft.com/office/drawing/2014/main" id="{49BD44F1-B023-438E-A187-00721B2A44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7" y="1142"/>
              <a:ext cx="59" cy="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7" name="Oval 1442">
              <a:extLst>
                <a:ext uri="{FF2B5EF4-FFF2-40B4-BE49-F238E27FC236}">
                  <a16:creationId xmlns:a16="http://schemas.microsoft.com/office/drawing/2014/main" id="{DAA3A85F-5FC6-485B-8779-5F2EAA6CD2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2" y="1142"/>
              <a:ext cx="66" cy="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8" name="Oval 1443">
              <a:extLst>
                <a:ext uri="{FF2B5EF4-FFF2-40B4-BE49-F238E27FC236}">
                  <a16:creationId xmlns:a16="http://schemas.microsoft.com/office/drawing/2014/main" id="{81F88434-B277-42EE-9952-C0DF8AA101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4" y="1142"/>
              <a:ext cx="59" cy="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9" name="Oval 1444">
              <a:extLst>
                <a:ext uri="{FF2B5EF4-FFF2-40B4-BE49-F238E27FC236}">
                  <a16:creationId xmlns:a16="http://schemas.microsoft.com/office/drawing/2014/main" id="{0BE77C55-85B2-4D56-A7C0-2D5D22F729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" y="1142"/>
              <a:ext cx="59" cy="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AE27485-BD1B-4F6A-91A3-A70D6F905E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38289" y="1416731"/>
            <a:ext cx="9115425" cy="5127625"/>
            <a:chOff x="969" y="385"/>
            <a:chExt cx="5742" cy="3230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A2624A14-B6C1-4674-9359-502D97F77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" y="385"/>
              <a:ext cx="5742" cy="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C792F00-4799-41A9-8665-729DA10FA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" y="1076"/>
              <a:ext cx="1666" cy="1851"/>
            </a:xfrm>
            <a:custGeom>
              <a:avLst/>
              <a:gdLst>
                <a:gd name="T0" fmla="*/ 400 w 702"/>
                <a:gd name="T1" fmla="*/ 37 h 779"/>
                <a:gd name="T2" fmla="*/ 461 w 702"/>
                <a:gd name="T3" fmla="*/ 143 h 779"/>
                <a:gd name="T4" fmla="*/ 510 w 702"/>
                <a:gd name="T5" fmla="*/ 171 h 779"/>
                <a:gd name="T6" fmla="*/ 632 w 702"/>
                <a:gd name="T7" fmla="*/ 171 h 779"/>
                <a:gd name="T8" fmla="*/ 680 w 702"/>
                <a:gd name="T9" fmla="*/ 255 h 779"/>
                <a:gd name="T10" fmla="*/ 619 w 702"/>
                <a:gd name="T11" fmla="*/ 361 h 779"/>
                <a:gd name="T12" fmla="*/ 619 w 702"/>
                <a:gd name="T13" fmla="*/ 417 h 779"/>
                <a:gd name="T14" fmla="*/ 680 w 702"/>
                <a:gd name="T15" fmla="*/ 523 h 779"/>
                <a:gd name="T16" fmla="*/ 632 w 702"/>
                <a:gd name="T17" fmla="*/ 607 h 779"/>
                <a:gd name="T18" fmla="*/ 510 w 702"/>
                <a:gd name="T19" fmla="*/ 607 h 779"/>
                <a:gd name="T20" fmla="*/ 461 w 702"/>
                <a:gd name="T21" fmla="*/ 635 h 779"/>
                <a:gd name="T22" fmla="*/ 400 w 702"/>
                <a:gd name="T23" fmla="*/ 741 h 779"/>
                <a:gd name="T24" fmla="*/ 303 w 702"/>
                <a:gd name="T25" fmla="*/ 741 h 779"/>
                <a:gd name="T26" fmla="*/ 241 w 702"/>
                <a:gd name="T27" fmla="*/ 635 h 779"/>
                <a:gd name="T28" fmla="*/ 193 w 702"/>
                <a:gd name="T29" fmla="*/ 607 h 779"/>
                <a:gd name="T30" fmla="*/ 71 w 702"/>
                <a:gd name="T31" fmla="*/ 607 h 779"/>
                <a:gd name="T32" fmla="*/ 22 w 702"/>
                <a:gd name="T33" fmla="*/ 523 h 779"/>
                <a:gd name="T34" fmla="*/ 83 w 702"/>
                <a:gd name="T35" fmla="*/ 417 h 779"/>
                <a:gd name="T36" fmla="*/ 83 w 702"/>
                <a:gd name="T37" fmla="*/ 361 h 779"/>
                <a:gd name="T38" fmla="*/ 22 w 702"/>
                <a:gd name="T39" fmla="*/ 255 h 779"/>
                <a:gd name="T40" fmla="*/ 71 w 702"/>
                <a:gd name="T41" fmla="*/ 171 h 779"/>
                <a:gd name="T42" fmla="*/ 193 w 702"/>
                <a:gd name="T43" fmla="*/ 171 h 779"/>
                <a:gd name="T44" fmla="*/ 241 w 702"/>
                <a:gd name="T45" fmla="*/ 143 h 779"/>
                <a:gd name="T46" fmla="*/ 303 w 702"/>
                <a:gd name="T47" fmla="*/ 37 h 779"/>
                <a:gd name="T48" fmla="*/ 400 w 702"/>
                <a:gd name="T49" fmla="*/ 37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2" h="779">
                  <a:moveTo>
                    <a:pt x="400" y="37"/>
                  </a:moveTo>
                  <a:cubicBezTo>
                    <a:pt x="461" y="143"/>
                    <a:pt x="461" y="143"/>
                    <a:pt x="461" y="143"/>
                  </a:cubicBezTo>
                  <a:cubicBezTo>
                    <a:pt x="471" y="160"/>
                    <a:pt x="490" y="171"/>
                    <a:pt x="510" y="171"/>
                  </a:cubicBezTo>
                  <a:cubicBezTo>
                    <a:pt x="632" y="171"/>
                    <a:pt x="632" y="171"/>
                    <a:pt x="632" y="171"/>
                  </a:cubicBezTo>
                  <a:cubicBezTo>
                    <a:pt x="675" y="171"/>
                    <a:pt x="702" y="218"/>
                    <a:pt x="680" y="255"/>
                  </a:cubicBezTo>
                  <a:cubicBezTo>
                    <a:pt x="619" y="361"/>
                    <a:pt x="619" y="361"/>
                    <a:pt x="619" y="361"/>
                  </a:cubicBezTo>
                  <a:cubicBezTo>
                    <a:pt x="609" y="378"/>
                    <a:pt x="609" y="400"/>
                    <a:pt x="619" y="417"/>
                  </a:cubicBezTo>
                  <a:cubicBezTo>
                    <a:pt x="680" y="523"/>
                    <a:pt x="680" y="523"/>
                    <a:pt x="680" y="523"/>
                  </a:cubicBezTo>
                  <a:cubicBezTo>
                    <a:pt x="702" y="560"/>
                    <a:pt x="675" y="607"/>
                    <a:pt x="632" y="607"/>
                  </a:cubicBezTo>
                  <a:cubicBezTo>
                    <a:pt x="510" y="607"/>
                    <a:pt x="510" y="607"/>
                    <a:pt x="510" y="607"/>
                  </a:cubicBezTo>
                  <a:cubicBezTo>
                    <a:pt x="490" y="607"/>
                    <a:pt x="471" y="618"/>
                    <a:pt x="461" y="635"/>
                  </a:cubicBezTo>
                  <a:cubicBezTo>
                    <a:pt x="400" y="741"/>
                    <a:pt x="400" y="741"/>
                    <a:pt x="400" y="741"/>
                  </a:cubicBezTo>
                  <a:cubicBezTo>
                    <a:pt x="378" y="779"/>
                    <a:pt x="324" y="779"/>
                    <a:pt x="303" y="741"/>
                  </a:cubicBezTo>
                  <a:cubicBezTo>
                    <a:pt x="241" y="635"/>
                    <a:pt x="241" y="635"/>
                    <a:pt x="241" y="635"/>
                  </a:cubicBezTo>
                  <a:cubicBezTo>
                    <a:pt x="231" y="618"/>
                    <a:pt x="213" y="607"/>
                    <a:pt x="193" y="607"/>
                  </a:cubicBezTo>
                  <a:cubicBezTo>
                    <a:pt x="71" y="607"/>
                    <a:pt x="71" y="607"/>
                    <a:pt x="71" y="607"/>
                  </a:cubicBezTo>
                  <a:cubicBezTo>
                    <a:pt x="27" y="607"/>
                    <a:pt x="0" y="560"/>
                    <a:pt x="22" y="523"/>
                  </a:cubicBezTo>
                  <a:cubicBezTo>
                    <a:pt x="83" y="417"/>
                    <a:pt x="83" y="417"/>
                    <a:pt x="83" y="417"/>
                  </a:cubicBezTo>
                  <a:cubicBezTo>
                    <a:pt x="93" y="400"/>
                    <a:pt x="93" y="378"/>
                    <a:pt x="83" y="361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0" y="218"/>
                    <a:pt x="27" y="171"/>
                    <a:pt x="71" y="171"/>
                  </a:cubicBezTo>
                  <a:cubicBezTo>
                    <a:pt x="193" y="171"/>
                    <a:pt x="193" y="171"/>
                    <a:pt x="193" y="171"/>
                  </a:cubicBezTo>
                  <a:cubicBezTo>
                    <a:pt x="213" y="171"/>
                    <a:pt x="231" y="160"/>
                    <a:pt x="241" y="143"/>
                  </a:cubicBezTo>
                  <a:cubicBezTo>
                    <a:pt x="303" y="37"/>
                    <a:pt x="303" y="37"/>
                    <a:pt x="303" y="37"/>
                  </a:cubicBezTo>
                  <a:cubicBezTo>
                    <a:pt x="324" y="0"/>
                    <a:pt x="378" y="0"/>
                    <a:pt x="400" y="37"/>
                  </a:cubicBezTo>
                  <a:close/>
                </a:path>
              </a:pathLst>
            </a:custGeom>
            <a:solidFill>
              <a:srgbClr val="006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E6ED537-59DC-47C5-83AD-1A240F214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1729"/>
              <a:ext cx="614" cy="542"/>
            </a:xfrm>
            <a:custGeom>
              <a:avLst/>
              <a:gdLst>
                <a:gd name="T0" fmla="*/ 155 w 259"/>
                <a:gd name="T1" fmla="*/ 5 h 228"/>
                <a:gd name="T2" fmla="*/ 8 w 259"/>
                <a:gd name="T3" fmla="*/ 105 h 228"/>
                <a:gd name="T4" fmla="*/ 8 w 259"/>
                <a:gd name="T5" fmla="*/ 126 h 228"/>
                <a:gd name="T6" fmla="*/ 156 w 259"/>
                <a:gd name="T7" fmla="*/ 224 h 228"/>
                <a:gd name="T8" fmla="*/ 174 w 259"/>
                <a:gd name="T9" fmla="*/ 213 h 228"/>
                <a:gd name="T10" fmla="*/ 174 w 259"/>
                <a:gd name="T11" fmla="*/ 175 h 228"/>
                <a:gd name="T12" fmla="*/ 241 w 259"/>
                <a:gd name="T13" fmla="*/ 174 h 228"/>
                <a:gd name="T14" fmla="*/ 259 w 259"/>
                <a:gd name="T15" fmla="*/ 157 h 228"/>
                <a:gd name="T16" fmla="*/ 258 w 259"/>
                <a:gd name="T17" fmla="*/ 70 h 228"/>
                <a:gd name="T18" fmla="*/ 241 w 259"/>
                <a:gd name="T19" fmla="*/ 53 h 228"/>
                <a:gd name="T20" fmla="*/ 173 w 259"/>
                <a:gd name="T21" fmla="*/ 53 h 228"/>
                <a:gd name="T22" fmla="*/ 173 w 259"/>
                <a:gd name="T23" fmla="*/ 15 h 228"/>
                <a:gd name="T24" fmla="*/ 155 w 259"/>
                <a:gd name="T25" fmla="*/ 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9" h="228">
                  <a:moveTo>
                    <a:pt x="155" y="5"/>
                  </a:moveTo>
                  <a:cubicBezTo>
                    <a:pt x="8" y="105"/>
                    <a:pt x="8" y="105"/>
                    <a:pt x="8" y="105"/>
                  </a:cubicBezTo>
                  <a:cubicBezTo>
                    <a:pt x="0" y="110"/>
                    <a:pt x="0" y="121"/>
                    <a:pt x="8" y="126"/>
                  </a:cubicBezTo>
                  <a:cubicBezTo>
                    <a:pt x="156" y="224"/>
                    <a:pt x="156" y="224"/>
                    <a:pt x="156" y="224"/>
                  </a:cubicBezTo>
                  <a:cubicBezTo>
                    <a:pt x="164" y="228"/>
                    <a:pt x="174" y="222"/>
                    <a:pt x="174" y="213"/>
                  </a:cubicBezTo>
                  <a:cubicBezTo>
                    <a:pt x="174" y="175"/>
                    <a:pt x="174" y="175"/>
                    <a:pt x="174" y="175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51" y="174"/>
                    <a:pt x="259" y="166"/>
                    <a:pt x="259" y="157"/>
                  </a:cubicBezTo>
                  <a:cubicBezTo>
                    <a:pt x="258" y="70"/>
                    <a:pt x="258" y="70"/>
                    <a:pt x="258" y="70"/>
                  </a:cubicBezTo>
                  <a:cubicBezTo>
                    <a:pt x="258" y="60"/>
                    <a:pt x="250" y="53"/>
                    <a:pt x="241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2" y="6"/>
                    <a:pt x="163" y="0"/>
                    <a:pt x="155" y="5"/>
                  </a:cubicBezTo>
                  <a:close/>
                </a:path>
              </a:pathLst>
            </a:custGeom>
            <a:solidFill>
              <a:srgbClr val="FB2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7B4FD89-75DC-4098-8175-05C7749D2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729"/>
              <a:ext cx="612" cy="542"/>
            </a:xfrm>
            <a:custGeom>
              <a:avLst/>
              <a:gdLst>
                <a:gd name="T0" fmla="*/ 104 w 258"/>
                <a:gd name="T1" fmla="*/ 224 h 228"/>
                <a:gd name="T2" fmla="*/ 250 w 258"/>
                <a:gd name="T3" fmla="*/ 123 h 228"/>
                <a:gd name="T4" fmla="*/ 250 w 258"/>
                <a:gd name="T5" fmla="*/ 103 h 228"/>
                <a:gd name="T6" fmla="*/ 102 w 258"/>
                <a:gd name="T7" fmla="*/ 4 h 228"/>
                <a:gd name="T8" fmla="*/ 84 w 258"/>
                <a:gd name="T9" fmla="*/ 15 h 228"/>
                <a:gd name="T10" fmla="*/ 85 w 258"/>
                <a:gd name="T11" fmla="*/ 54 h 228"/>
                <a:gd name="T12" fmla="*/ 17 w 258"/>
                <a:gd name="T13" fmla="*/ 54 h 228"/>
                <a:gd name="T14" fmla="*/ 0 w 258"/>
                <a:gd name="T15" fmla="*/ 72 h 228"/>
                <a:gd name="T16" fmla="*/ 0 w 258"/>
                <a:gd name="T17" fmla="*/ 158 h 228"/>
                <a:gd name="T18" fmla="*/ 18 w 258"/>
                <a:gd name="T19" fmla="*/ 175 h 228"/>
                <a:gd name="T20" fmla="*/ 86 w 258"/>
                <a:gd name="T21" fmla="*/ 175 h 228"/>
                <a:gd name="T22" fmla="*/ 86 w 258"/>
                <a:gd name="T23" fmla="*/ 214 h 228"/>
                <a:gd name="T24" fmla="*/ 104 w 258"/>
                <a:gd name="T25" fmla="*/ 2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28">
                  <a:moveTo>
                    <a:pt x="104" y="224"/>
                  </a:moveTo>
                  <a:cubicBezTo>
                    <a:pt x="250" y="123"/>
                    <a:pt x="250" y="123"/>
                    <a:pt x="250" y="123"/>
                  </a:cubicBezTo>
                  <a:cubicBezTo>
                    <a:pt x="258" y="119"/>
                    <a:pt x="258" y="107"/>
                    <a:pt x="250" y="103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94" y="0"/>
                    <a:pt x="84" y="6"/>
                    <a:pt x="84" y="15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7" y="54"/>
                    <a:pt x="0" y="62"/>
                    <a:pt x="0" y="72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8"/>
                    <a:pt x="8" y="175"/>
                    <a:pt x="18" y="175"/>
                  </a:cubicBezTo>
                  <a:cubicBezTo>
                    <a:pt x="86" y="175"/>
                    <a:pt x="86" y="175"/>
                    <a:pt x="86" y="175"/>
                  </a:cubicBezTo>
                  <a:cubicBezTo>
                    <a:pt x="86" y="214"/>
                    <a:pt x="86" y="214"/>
                    <a:pt x="86" y="214"/>
                  </a:cubicBezTo>
                  <a:cubicBezTo>
                    <a:pt x="86" y="223"/>
                    <a:pt x="96" y="228"/>
                    <a:pt x="104" y="224"/>
                  </a:cubicBezTo>
                  <a:close/>
                </a:path>
              </a:pathLst>
            </a:custGeom>
            <a:solidFill>
              <a:srgbClr val="FB2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C2A1AB30-267B-4D4B-B1C4-3B6790EA1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815"/>
              <a:ext cx="481" cy="575"/>
            </a:xfrm>
            <a:custGeom>
              <a:avLst/>
              <a:gdLst>
                <a:gd name="T0" fmla="*/ 10 w 203"/>
                <a:gd name="T1" fmla="*/ 48 h 242"/>
                <a:gd name="T2" fmla="*/ 1 w 203"/>
                <a:gd name="T3" fmla="*/ 226 h 242"/>
                <a:gd name="T4" fmla="*/ 17 w 203"/>
                <a:gd name="T5" fmla="*/ 238 h 242"/>
                <a:gd name="T6" fmla="*/ 185 w 203"/>
                <a:gd name="T7" fmla="*/ 180 h 242"/>
                <a:gd name="T8" fmla="*/ 188 w 203"/>
                <a:gd name="T9" fmla="*/ 160 h 242"/>
                <a:gd name="T10" fmla="*/ 157 w 203"/>
                <a:gd name="T11" fmla="*/ 136 h 242"/>
                <a:gd name="T12" fmla="*/ 198 w 203"/>
                <a:gd name="T13" fmla="*/ 82 h 242"/>
                <a:gd name="T14" fmla="*/ 194 w 203"/>
                <a:gd name="T15" fmla="*/ 58 h 242"/>
                <a:gd name="T16" fmla="*/ 125 w 203"/>
                <a:gd name="T17" fmla="*/ 6 h 242"/>
                <a:gd name="T18" fmla="*/ 101 w 203"/>
                <a:gd name="T19" fmla="*/ 9 h 242"/>
                <a:gd name="T20" fmla="*/ 60 w 203"/>
                <a:gd name="T21" fmla="*/ 64 h 242"/>
                <a:gd name="T22" fmla="*/ 29 w 203"/>
                <a:gd name="T23" fmla="*/ 40 h 242"/>
                <a:gd name="T24" fmla="*/ 10 w 203"/>
                <a:gd name="T25" fmla="*/ 4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242">
                  <a:moveTo>
                    <a:pt x="10" y="48"/>
                  </a:moveTo>
                  <a:cubicBezTo>
                    <a:pt x="1" y="226"/>
                    <a:pt x="1" y="226"/>
                    <a:pt x="1" y="226"/>
                  </a:cubicBezTo>
                  <a:cubicBezTo>
                    <a:pt x="0" y="235"/>
                    <a:pt x="9" y="242"/>
                    <a:pt x="17" y="238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94" y="177"/>
                    <a:pt x="195" y="165"/>
                    <a:pt x="188" y="160"/>
                  </a:cubicBezTo>
                  <a:cubicBezTo>
                    <a:pt x="157" y="136"/>
                    <a:pt x="157" y="136"/>
                    <a:pt x="157" y="136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5"/>
                    <a:pt x="202" y="64"/>
                    <a:pt x="194" y="58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17" y="0"/>
                    <a:pt x="107" y="2"/>
                    <a:pt x="101" y="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2" y="35"/>
                    <a:pt x="11" y="39"/>
                    <a:pt x="10" y="48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D320341-0C6E-4CFB-BC28-267EAAFB9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" y="822"/>
              <a:ext cx="482" cy="561"/>
            </a:xfrm>
            <a:custGeom>
              <a:avLst/>
              <a:gdLst>
                <a:gd name="T0" fmla="*/ 89 w 203"/>
                <a:gd name="T1" fmla="*/ 0 h 236"/>
                <a:gd name="T2" fmla="*/ 78 w 203"/>
                <a:gd name="T3" fmla="*/ 3 h 236"/>
                <a:gd name="T4" fmla="*/ 9 w 203"/>
                <a:gd name="T5" fmla="*/ 55 h 236"/>
                <a:gd name="T6" fmla="*/ 6 w 203"/>
                <a:gd name="T7" fmla="*/ 79 h 236"/>
                <a:gd name="T8" fmla="*/ 46 w 203"/>
                <a:gd name="T9" fmla="*/ 133 h 236"/>
                <a:gd name="T10" fmla="*/ 15 w 203"/>
                <a:gd name="T11" fmla="*/ 157 h 236"/>
                <a:gd name="T12" fmla="*/ 18 w 203"/>
                <a:gd name="T13" fmla="*/ 177 h 236"/>
                <a:gd name="T14" fmla="*/ 186 w 203"/>
                <a:gd name="T15" fmla="*/ 235 h 236"/>
                <a:gd name="T16" fmla="*/ 191 w 203"/>
                <a:gd name="T17" fmla="*/ 236 h 236"/>
                <a:gd name="T18" fmla="*/ 202 w 203"/>
                <a:gd name="T19" fmla="*/ 223 h 236"/>
                <a:gd name="T20" fmla="*/ 193 w 203"/>
                <a:gd name="T21" fmla="*/ 45 h 236"/>
                <a:gd name="T22" fmla="*/ 181 w 203"/>
                <a:gd name="T23" fmla="*/ 35 h 236"/>
                <a:gd name="T24" fmla="*/ 174 w 203"/>
                <a:gd name="T25" fmla="*/ 37 h 236"/>
                <a:gd name="T26" fmla="*/ 143 w 203"/>
                <a:gd name="T27" fmla="*/ 61 h 236"/>
                <a:gd name="T28" fmla="*/ 103 w 203"/>
                <a:gd name="T29" fmla="*/ 6 h 236"/>
                <a:gd name="T30" fmla="*/ 89 w 203"/>
                <a:gd name="T3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236">
                  <a:moveTo>
                    <a:pt x="89" y="0"/>
                  </a:moveTo>
                  <a:cubicBezTo>
                    <a:pt x="85" y="0"/>
                    <a:pt x="81" y="1"/>
                    <a:pt x="78" y="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1" y="61"/>
                    <a:pt x="0" y="72"/>
                    <a:pt x="6" y="79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15" y="157"/>
                    <a:pt x="15" y="157"/>
                    <a:pt x="15" y="157"/>
                  </a:cubicBezTo>
                  <a:cubicBezTo>
                    <a:pt x="8" y="162"/>
                    <a:pt x="10" y="174"/>
                    <a:pt x="18" y="177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88" y="236"/>
                    <a:pt x="189" y="236"/>
                    <a:pt x="191" y="236"/>
                  </a:cubicBezTo>
                  <a:cubicBezTo>
                    <a:pt x="197" y="236"/>
                    <a:pt x="203" y="230"/>
                    <a:pt x="202" y="223"/>
                  </a:cubicBezTo>
                  <a:cubicBezTo>
                    <a:pt x="193" y="45"/>
                    <a:pt x="193" y="45"/>
                    <a:pt x="193" y="45"/>
                  </a:cubicBezTo>
                  <a:cubicBezTo>
                    <a:pt x="192" y="39"/>
                    <a:pt x="187" y="35"/>
                    <a:pt x="181" y="35"/>
                  </a:cubicBezTo>
                  <a:cubicBezTo>
                    <a:pt x="179" y="35"/>
                    <a:pt x="176" y="36"/>
                    <a:pt x="174" y="37"/>
                  </a:cubicBezTo>
                  <a:cubicBezTo>
                    <a:pt x="143" y="61"/>
                    <a:pt x="143" y="61"/>
                    <a:pt x="143" y="61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99" y="2"/>
                    <a:pt x="94" y="0"/>
                    <a:pt x="89" y="0"/>
                  </a:cubicBezTo>
                </a:path>
              </a:pathLst>
            </a:custGeom>
            <a:solidFill>
              <a:srgbClr val="F69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F98A270-86F3-4440-A11F-C95ED69FE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" y="2613"/>
              <a:ext cx="482" cy="573"/>
            </a:xfrm>
            <a:custGeom>
              <a:avLst/>
              <a:gdLst>
                <a:gd name="T0" fmla="*/ 193 w 203"/>
                <a:gd name="T1" fmla="*/ 193 h 241"/>
                <a:gd name="T2" fmla="*/ 202 w 203"/>
                <a:gd name="T3" fmla="*/ 15 h 241"/>
                <a:gd name="T4" fmla="*/ 186 w 203"/>
                <a:gd name="T5" fmla="*/ 3 h 241"/>
                <a:gd name="T6" fmla="*/ 18 w 203"/>
                <a:gd name="T7" fmla="*/ 61 h 241"/>
                <a:gd name="T8" fmla="*/ 15 w 203"/>
                <a:gd name="T9" fmla="*/ 82 h 241"/>
                <a:gd name="T10" fmla="*/ 46 w 203"/>
                <a:gd name="T11" fmla="*/ 105 h 241"/>
                <a:gd name="T12" fmla="*/ 6 w 203"/>
                <a:gd name="T13" fmla="*/ 159 h 241"/>
                <a:gd name="T14" fmla="*/ 9 w 203"/>
                <a:gd name="T15" fmla="*/ 183 h 241"/>
                <a:gd name="T16" fmla="*/ 78 w 203"/>
                <a:gd name="T17" fmla="*/ 235 h 241"/>
                <a:gd name="T18" fmla="*/ 103 w 203"/>
                <a:gd name="T19" fmla="*/ 232 h 241"/>
                <a:gd name="T20" fmla="*/ 143 w 203"/>
                <a:gd name="T21" fmla="*/ 178 h 241"/>
                <a:gd name="T22" fmla="*/ 174 w 203"/>
                <a:gd name="T23" fmla="*/ 201 h 241"/>
                <a:gd name="T24" fmla="*/ 193 w 203"/>
                <a:gd name="T25" fmla="*/ 19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241">
                  <a:moveTo>
                    <a:pt x="193" y="193"/>
                  </a:moveTo>
                  <a:cubicBezTo>
                    <a:pt x="202" y="15"/>
                    <a:pt x="202" y="15"/>
                    <a:pt x="202" y="15"/>
                  </a:cubicBezTo>
                  <a:cubicBezTo>
                    <a:pt x="203" y="6"/>
                    <a:pt x="194" y="0"/>
                    <a:pt x="186" y="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0" y="65"/>
                    <a:pt x="8" y="76"/>
                    <a:pt x="15" y="82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6" y="159"/>
                    <a:pt x="6" y="159"/>
                    <a:pt x="6" y="159"/>
                  </a:cubicBezTo>
                  <a:cubicBezTo>
                    <a:pt x="0" y="167"/>
                    <a:pt x="1" y="177"/>
                    <a:pt x="9" y="183"/>
                  </a:cubicBezTo>
                  <a:cubicBezTo>
                    <a:pt x="78" y="235"/>
                    <a:pt x="78" y="235"/>
                    <a:pt x="78" y="235"/>
                  </a:cubicBezTo>
                  <a:cubicBezTo>
                    <a:pt x="86" y="241"/>
                    <a:pt x="97" y="239"/>
                    <a:pt x="103" y="232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82" y="206"/>
                    <a:pt x="192" y="202"/>
                    <a:pt x="193" y="193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1FF7F99-122C-473E-AAB6-67551EF19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618"/>
              <a:ext cx="481" cy="563"/>
            </a:xfrm>
            <a:custGeom>
              <a:avLst/>
              <a:gdLst>
                <a:gd name="T0" fmla="*/ 13 w 203"/>
                <a:gd name="T1" fmla="*/ 0 h 237"/>
                <a:gd name="T2" fmla="*/ 1 w 203"/>
                <a:gd name="T3" fmla="*/ 13 h 237"/>
                <a:gd name="T4" fmla="*/ 10 w 203"/>
                <a:gd name="T5" fmla="*/ 191 h 237"/>
                <a:gd name="T6" fmla="*/ 22 w 203"/>
                <a:gd name="T7" fmla="*/ 201 h 237"/>
                <a:gd name="T8" fmla="*/ 29 w 203"/>
                <a:gd name="T9" fmla="*/ 199 h 237"/>
                <a:gd name="T10" fmla="*/ 60 w 203"/>
                <a:gd name="T11" fmla="*/ 176 h 237"/>
                <a:gd name="T12" fmla="*/ 101 w 203"/>
                <a:gd name="T13" fmla="*/ 230 h 237"/>
                <a:gd name="T14" fmla="*/ 115 w 203"/>
                <a:gd name="T15" fmla="*/ 237 h 237"/>
                <a:gd name="T16" fmla="*/ 125 w 203"/>
                <a:gd name="T17" fmla="*/ 233 h 237"/>
                <a:gd name="T18" fmla="*/ 194 w 203"/>
                <a:gd name="T19" fmla="*/ 181 h 237"/>
                <a:gd name="T20" fmla="*/ 198 w 203"/>
                <a:gd name="T21" fmla="*/ 157 h 237"/>
                <a:gd name="T22" fmla="*/ 157 w 203"/>
                <a:gd name="T23" fmla="*/ 103 h 237"/>
                <a:gd name="T24" fmla="*/ 188 w 203"/>
                <a:gd name="T25" fmla="*/ 80 h 237"/>
                <a:gd name="T26" fmla="*/ 185 w 203"/>
                <a:gd name="T27" fmla="*/ 59 h 237"/>
                <a:gd name="T28" fmla="*/ 17 w 203"/>
                <a:gd name="T29" fmla="*/ 1 h 237"/>
                <a:gd name="T30" fmla="*/ 13 w 203"/>
                <a:gd name="T3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237">
                  <a:moveTo>
                    <a:pt x="13" y="0"/>
                  </a:moveTo>
                  <a:cubicBezTo>
                    <a:pt x="6" y="0"/>
                    <a:pt x="0" y="6"/>
                    <a:pt x="1" y="13"/>
                  </a:cubicBezTo>
                  <a:cubicBezTo>
                    <a:pt x="10" y="191"/>
                    <a:pt x="10" y="191"/>
                    <a:pt x="10" y="191"/>
                  </a:cubicBezTo>
                  <a:cubicBezTo>
                    <a:pt x="11" y="197"/>
                    <a:pt x="16" y="201"/>
                    <a:pt x="22" y="201"/>
                  </a:cubicBezTo>
                  <a:cubicBezTo>
                    <a:pt x="25" y="201"/>
                    <a:pt x="27" y="201"/>
                    <a:pt x="29" y="199"/>
                  </a:cubicBezTo>
                  <a:cubicBezTo>
                    <a:pt x="60" y="176"/>
                    <a:pt x="60" y="176"/>
                    <a:pt x="60" y="176"/>
                  </a:cubicBezTo>
                  <a:cubicBezTo>
                    <a:pt x="101" y="230"/>
                    <a:pt x="101" y="230"/>
                    <a:pt x="101" y="230"/>
                  </a:cubicBezTo>
                  <a:cubicBezTo>
                    <a:pt x="104" y="234"/>
                    <a:pt x="109" y="237"/>
                    <a:pt x="115" y="237"/>
                  </a:cubicBezTo>
                  <a:cubicBezTo>
                    <a:pt x="118" y="237"/>
                    <a:pt x="122" y="236"/>
                    <a:pt x="125" y="233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202" y="175"/>
                    <a:pt x="203" y="165"/>
                    <a:pt x="198" y="157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95" y="74"/>
                    <a:pt x="194" y="63"/>
                    <a:pt x="185" y="5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solidFill>
              <a:srgbClr val="F69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154">
            <a:extLst>
              <a:ext uri="{FF2B5EF4-FFF2-40B4-BE49-F238E27FC236}">
                <a16:creationId xmlns:a16="http://schemas.microsoft.com/office/drawing/2014/main" id="{025A5C10-BA3D-4D42-BC12-A6EC71FE3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668" y="1730004"/>
            <a:ext cx="3513137" cy="70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MX" sz="1600" dirty="0">
                <a:latin typeface="Lato" panose="020F0502020204030203" pitchFamily="34" charset="0"/>
              </a:rPr>
              <a:t>El programa fue </a:t>
            </a:r>
            <a:r>
              <a:rPr lang="es-ES" altLang="es-MX" sz="1600" b="1" dirty="0">
                <a:latin typeface="Lato" panose="020F0502020204030203" pitchFamily="34" charset="0"/>
              </a:rPr>
              <a:t>aprobado por Ley</a:t>
            </a:r>
          </a:p>
        </p:txBody>
      </p:sp>
      <p:sp>
        <p:nvSpPr>
          <p:cNvPr id="25" name="TextBox 154">
            <a:extLst>
              <a:ext uri="{FF2B5EF4-FFF2-40B4-BE49-F238E27FC236}">
                <a16:creationId xmlns:a16="http://schemas.microsoft.com/office/drawing/2014/main" id="{B8A229A2-6CEE-4407-A83D-7607B078D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9" y="3353336"/>
            <a:ext cx="3513137" cy="178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MX" sz="1600" dirty="0">
                <a:latin typeface="Lato" panose="020F0502020204030203" pitchFamily="34" charset="0"/>
              </a:rPr>
              <a:t>Son elegibles proyectos que incluyan </a:t>
            </a:r>
            <a:r>
              <a:rPr lang="es-ES" altLang="es-MX" sz="1600" b="1" dirty="0">
                <a:latin typeface="Lato" panose="020F0502020204030203" pitchFamily="34" charset="0"/>
              </a:rPr>
              <a:t>perforación de pozos </a:t>
            </a:r>
            <a:r>
              <a:rPr lang="es-ES" altLang="es-MX" sz="1600" dirty="0">
                <a:latin typeface="Lato" panose="020F0502020204030203" pitchFamily="34" charset="0"/>
              </a:rPr>
              <a:t>nuevos, </a:t>
            </a:r>
            <a:r>
              <a:rPr lang="es-ES" altLang="es-MX" sz="1600" b="1" dirty="0">
                <a:latin typeface="Lato" panose="020F0502020204030203" pitchFamily="34" charset="0"/>
              </a:rPr>
              <a:t>reactivación de pozos </a:t>
            </a:r>
            <a:r>
              <a:rPr lang="es-ES" altLang="es-MX" sz="1600" dirty="0">
                <a:latin typeface="Lato" panose="020F0502020204030203" pitchFamily="34" charset="0"/>
              </a:rPr>
              <a:t>y </a:t>
            </a:r>
            <a:r>
              <a:rPr lang="es-ES" altLang="es-MX" sz="1600" b="1" dirty="0">
                <a:latin typeface="Lato" panose="020F0502020204030203" pitchFamily="34" charset="0"/>
              </a:rPr>
              <a:t>optimización de producción</a:t>
            </a:r>
            <a:r>
              <a:rPr lang="es-ES" altLang="es-MX" sz="1600" dirty="0">
                <a:latin typeface="Lato" panose="020F0502020204030203" pitchFamily="34" charset="0"/>
              </a:rPr>
              <a:t>. Pueden incluirse </a:t>
            </a:r>
            <a:r>
              <a:rPr lang="es-ES" altLang="es-MX" sz="1600" b="1" dirty="0">
                <a:latin typeface="Lato" panose="020F0502020204030203" pitchFamily="34" charset="0"/>
              </a:rPr>
              <a:t>abandono de pozos.</a:t>
            </a:r>
          </a:p>
        </p:txBody>
      </p:sp>
      <p:sp>
        <p:nvSpPr>
          <p:cNvPr id="26" name="TextBox 154">
            <a:extLst>
              <a:ext uri="{FF2B5EF4-FFF2-40B4-BE49-F238E27FC236}">
                <a16:creationId xmlns:a16="http://schemas.microsoft.com/office/drawing/2014/main" id="{70E35D30-9365-40A7-9508-2D599FA1B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668" y="5486936"/>
            <a:ext cx="3928418" cy="97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MX" sz="1600" dirty="0">
                <a:latin typeface="Lato" panose="020F0502020204030203" pitchFamily="34" charset="0"/>
              </a:rPr>
              <a:t>Reintegro 40% de las inversiones: 20% IIBB + </a:t>
            </a:r>
            <a:r>
              <a:rPr lang="es-ES" altLang="es-MX" sz="1600" b="1" dirty="0">
                <a:latin typeface="Lato" panose="020F0502020204030203" pitchFamily="34" charset="0"/>
              </a:rPr>
              <a:t>20% Regalías (solamente a utilizar en producción incremental)</a:t>
            </a:r>
          </a:p>
        </p:txBody>
      </p:sp>
      <p:sp>
        <p:nvSpPr>
          <p:cNvPr id="27" name="TextBox 154">
            <a:extLst>
              <a:ext uri="{FF2B5EF4-FFF2-40B4-BE49-F238E27FC236}">
                <a16:creationId xmlns:a16="http://schemas.microsoft.com/office/drawing/2014/main" id="{184D90D0-7652-4221-A42B-4381FE645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9156" y="1730004"/>
            <a:ext cx="3513137" cy="70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MX" sz="1600" b="1" dirty="0">
                <a:latin typeface="Lato" panose="020F0502020204030203" pitchFamily="34" charset="0"/>
              </a:rPr>
              <a:t>Presentación</a:t>
            </a:r>
            <a:r>
              <a:rPr lang="es-ES" altLang="es-MX" sz="1600" dirty="0">
                <a:latin typeface="Lato" panose="020F0502020204030203" pitchFamily="34" charset="0"/>
              </a:rPr>
              <a:t> de proyectos de forma </a:t>
            </a:r>
            <a:r>
              <a:rPr lang="es-ES" altLang="es-MX" sz="1600" b="1" dirty="0">
                <a:latin typeface="Lato" panose="020F0502020204030203" pitchFamily="34" charset="0"/>
              </a:rPr>
              <a:t>on-line</a:t>
            </a:r>
            <a:r>
              <a:rPr lang="es-ES" altLang="es-MX" sz="1600" dirty="0">
                <a:latin typeface="Lato" panose="020F0502020204030203" pitchFamily="34" charset="0"/>
              </a:rPr>
              <a:t>. Sistema Tickets.</a:t>
            </a:r>
          </a:p>
        </p:txBody>
      </p:sp>
      <p:sp>
        <p:nvSpPr>
          <p:cNvPr id="28" name="TextBox 154">
            <a:extLst>
              <a:ext uri="{FF2B5EF4-FFF2-40B4-BE49-F238E27FC236}">
                <a16:creationId xmlns:a16="http://schemas.microsoft.com/office/drawing/2014/main" id="{96B273CC-DDA4-4A3D-94EB-194B3A840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3271" y="3353336"/>
            <a:ext cx="3513137" cy="205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MX" sz="1600" dirty="0">
                <a:latin typeface="Lato" panose="020F0502020204030203" pitchFamily="34" charset="0"/>
              </a:rPr>
              <a:t>Cupo en millones de ARS en inversiones (3 programas).</a:t>
            </a:r>
          </a:p>
          <a:p>
            <a:pPr>
              <a:lnSpc>
                <a:spcPct val="110000"/>
              </a:lnSpc>
            </a:pPr>
            <a:r>
              <a:rPr lang="es-ES" altLang="es-MX" sz="1600" b="1" dirty="0">
                <a:latin typeface="Lato" panose="020F0502020204030203" pitchFamily="34" charset="0"/>
              </a:rPr>
              <a:t>MAH I: 2.000 MM ARS</a:t>
            </a:r>
          </a:p>
          <a:p>
            <a:pPr>
              <a:lnSpc>
                <a:spcPct val="110000"/>
              </a:lnSpc>
            </a:pPr>
            <a:r>
              <a:rPr lang="es-ES" altLang="es-MX" sz="1600" b="1" dirty="0">
                <a:latin typeface="Lato" panose="020F0502020204030203" pitchFamily="34" charset="0"/>
              </a:rPr>
              <a:t>MAH II: 7.500 MM ARS</a:t>
            </a:r>
          </a:p>
          <a:p>
            <a:pPr>
              <a:lnSpc>
                <a:spcPct val="110000"/>
              </a:lnSpc>
            </a:pPr>
            <a:r>
              <a:rPr lang="es-ES" altLang="es-MX" sz="1600" b="1" dirty="0">
                <a:latin typeface="Lato" panose="020F0502020204030203" pitchFamily="34" charset="0"/>
              </a:rPr>
              <a:t>MAH III: 8.750 MM ARS</a:t>
            </a:r>
          </a:p>
          <a:p>
            <a:pPr>
              <a:lnSpc>
                <a:spcPct val="110000"/>
              </a:lnSpc>
            </a:pPr>
            <a:r>
              <a:rPr lang="es-ES" altLang="es-MX" sz="1600" b="1" dirty="0">
                <a:latin typeface="Lato" panose="020F0502020204030203" pitchFamily="34" charset="0"/>
              </a:rPr>
              <a:t>TOTAL: 18.250 MMARS</a:t>
            </a:r>
          </a:p>
          <a:p>
            <a:pPr>
              <a:lnSpc>
                <a:spcPct val="110000"/>
              </a:lnSpc>
            </a:pPr>
            <a:endParaRPr lang="es-ES" altLang="es-MX" sz="1600" dirty="0">
              <a:latin typeface="Lato" panose="020F0502020204030203" pitchFamily="34" charset="0"/>
            </a:endParaRPr>
          </a:p>
        </p:txBody>
      </p:sp>
      <p:sp>
        <p:nvSpPr>
          <p:cNvPr id="29" name="TextBox 154">
            <a:extLst>
              <a:ext uri="{FF2B5EF4-FFF2-40B4-BE49-F238E27FC236}">
                <a16:creationId xmlns:a16="http://schemas.microsoft.com/office/drawing/2014/main" id="{7E6B9669-8A9C-41E5-8FDA-4ED5300E7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9156" y="5486936"/>
            <a:ext cx="3513137" cy="92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lvl="0"/>
            <a:r>
              <a:rPr lang="es-AR" sz="1600" dirty="0">
                <a:latin typeface="Lato"/>
              </a:rPr>
              <a:t>Puntaje de proyectos: </a:t>
            </a:r>
            <a:r>
              <a:rPr lang="es-AR" sz="1600" b="1" dirty="0">
                <a:latin typeface="Lato"/>
              </a:rPr>
              <a:t>ratio producción/ inversión</a:t>
            </a:r>
            <a:r>
              <a:rPr lang="es-AR" sz="1600" dirty="0">
                <a:latin typeface="Lato"/>
              </a:rPr>
              <a:t>; </a:t>
            </a:r>
            <a:r>
              <a:rPr lang="es-AR" sz="1600" b="1" dirty="0">
                <a:latin typeface="Lato"/>
              </a:rPr>
              <a:t>compre mendocino</a:t>
            </a:r>
            <a:r>
              <a:rPr lang="es-AR" sz="1600" dirty="0">
                <a:latin typeface="Lato"/>
              </a:rPr>
              <a:t>; </a:t>
            </a:r>
            <a:r>
              <a:rPr lang="es-AR" sz="1600" b="1" dirty="0">
                <a:latin typeface="Lato"/>
              </a:rPr>
              <a:t>abandono de pozos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EAB94B4-C05B-4C53-9194-C6DABA69846F}"/>
              </a:ext>
            </a:extLst>
          </p:cNvPr>
          <p:cNvSpPr txBox="1"/>
          <p:nvPr/>
        </p:nvSpPr>
        <p:spPr>
          <a:xfrm>
            <a:off x="4972115" y="3278997"/>
            <a:ext cx="2313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AR" sz="2800" b="1" dirty="0">
                <a:solidFill>
                  <a:schemeClr val="bg1"/>
                </a:solidFill>
                <a:latin typeface="Lato" pitchFamily="34" charset="0"/>
              </a:rPr>
              <a:t>CLAVES</a:t>
            </a:r>
          </a:p>
          <a:p>
            <a:pPr algn="ctr">
              <a:spcBef>
                <a:spcPct val="0"/>
              </a:spcBef>
            </a:pPr>
            <a:r>
              <a:rPr lang="es-AR" sz="2800" b="1" dirty="0">
                <a:solidFill>
                  <a:schemeClr val="bg1"/>
                </a:solidFill>
                <a:latin typeface="Lato" pitchFamily="34" charset="0"/>
              </a:rPr>
              <a:t>DEL PROGRAMA</a:t>
            </a:r>
            <a:endParaRPr lang="es-AR" sz="1200" b="1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E4CB422-86A1-426C-8A4D-BD05921933C1}"/>
              </a:ext>
            </a:extLst>
          </p:cNvPr>
          <p:cNvSpPr txBox="1"/>
          <p:nvPr/>
        </p:nvSpPr>
        <p:spPr>
          <a:xfrm>
            <a:off x="4876405" y="230292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B5DD439-AE5F-4A53-843A-0D9D16DBE544}"/>
              </a:ext>
            </a:extLst>
          </p:cNvPr>
          <p:cNvSpPr txBox="1"/>
          <p:nvPr/>
        </p:nvSpPr>
        <p:spPr>
          <a:xfrm>
            <a:off x="4146317" y="368123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839EC1E-2622-4860-A7D8-A57191B67789}"/>
              </a:ext>
            </a:extLst>
          </p:cNvPr>
          <p:cNvSpPr txBox="1"/>
          <p:nvPr/>
        </p:nvSpPr>
        <p:spPr>
          <a:xfrm>
            <a:off x="4876404" y="504982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72DAF84-A6A5-478B-8FB7-4494FA0CE65D}"/>
              </a:ext>
            </a:extLst>
          </p:cNvPr>
          <p:cNvSpPr txBox="1"/>
          <p:nvPr/>
        </p:nvSpPr>
        <p:spPr>
          <a:xfrm>
            <a:off x="6624163" y="504202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51462D-29FE-4FE5-8CE9-DF28EB4FEA1A}"/>
              </a:ext>
            </a:extLst>
          </p:cNvPr>
          <p:cNvSpPr txBox="1"/>
          <p:nvPr/>
        </p:nvSpPr>
        <p:spPr>
          <a:xfrm>
            <a:off x="7343622" y="370980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D4992BE-F1FF-4367-BCFB-E8BAC96F7397}"/>
              </a:ext>
            </a:extLst>
          </p:cNvPr>
          <p:cNvSpPr txBox="1"/>
          <p:nvPr/>
        </p:nvSpPr>
        <p:spPr>
          <a:xfrm>
            <a:off x="6677978" y="226337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04</a:t>
            </a: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EEA93E5A-7BFF-40AD-AED7-1B7514C56065}"/>
              </a:ext>
            </a:extLst>
          </p:cNvPr>
          <p:cNvGrpSpPr>
            <a:grpSpLocks noChangeAspect="1"/>
          </p:cNvGrpSpPr>
          <p:nvPr/>
        </p:nvGrpSpPr>
        <p:grpSpPr>
          <a:xfrm flipV="1">
            <a:off x="1350914" y="1484431"/>
            <a:ext cx="684000" cy="211917"/>
            <a:chOff x="3144483" y="1759184"/>
            <a:chExt cx="540470" cy="164181"/>
          </a:xfrm>
        </p:grpSpPr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BE4BA81A-ADD1-47F7-9D2C-9B1CA1AAFCD1}"/>
                </a:ext>
              </a:extLst>
            </p:cNvPr>
            <p:cNvSpPr/>
            <p:nvPr/>
          </p:nvSpPr>
          <p:spPr>
            <a:xfrm rot="18900000">
              <a:off x="3144483" y="1759187"/>
              <a:ext cx="164178" cy="164178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F69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A0BDABF5-34CA-4B78-93D0-14FC0722E0C7}"/>
                </a:ext>
              </a:extLst>
            </p:cNvPr>
            <p:cNvSpPr/>
            <p:nvPr/>
          </p:nvSpPr>
          <p:spPr>
            <a:xfrm rot="18900000">
              <a:off x="3332629" y="1759186"/>
              <a:ext cx="164178" cy="164178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015E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0CFCC5F6-3E5C-4CD0-BC4E-3C0F3F72B71E}"/>
                </a:ext>
              </a:extLst>
            </p:cNvPr>
            <p:cNvSpPr/>
            <p:nvPr/>
          </p:nvSpPr>
          <p:spPr>
            <a:xfrm rot="18900000">
              <a:off x="3520775" y="1759184"/>
              <a:ext cx="164178" cy="164178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93748C25-8762-489C-A1F8-426ED180618D}"/>
              </a:ext>
            </a:extLst>
          </p:cNvPr>
          <p:cNvGrpSpPr>
            <a:grpSpLocks noChangeAspect="1"/>
          </p:cNvGrpSpPr>
          <p:nvPr/>
        </p:nvGrpSpPr>
        <p:grpSpPr>
          <a:xfrm flipV="1">
            <a:off x="740179" y="3108668"/>
            <a:ext cx="684000" cy="211917"/>
            <a:chOff x="3144483" y="1759184"/>
            <a:chExt cx="540470" cy="164181"/>
          </a:xfrm>
        </p:grpSpPr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E0392716-1342-4EAD-93CF-F376E2D71C33}"/>
                </a:ext>
              </a:extLst>
            </p:cNvPr>
            <p:cNvSpPr/>
            <p:nvPr/>
          </p:nvSpPr>
          <p:spPr>
            <a:xfrm rot="18900000">
              <a:off x="3144483" y="1759187"/>
              <a:ext cx="164178" cy="164178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F69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A0EDBEC6-6DD5-4402-9FF8-1B5C8784E0DF}"/>
                </a:ext>
              </a:extLst>
            </p:cNvPr>
            <p:cNvSpPr/>
            <p:nvPr/>
          </p:nvSpPr>
          <p:spPr>
            <a:xfrm rot="18900000">
              <a:off x="3332629" y="1759186"/>
              <a:ext cx="164178" cy="164178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015E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73BF242A-407E-4AF8-93C0-0D9845ED15EA}"/>
                </a:ext>
              </a:extLst>
            </p:cNvPr>
            <p:cNvSpPr/>
            <p:nvPr/>
          </p:nvSpPr>
          <p:spPr>
            <a:xfrm rot="18900000">
              <a:off x="3520775" y="1759184"/>
              <a:ext cx="164178" cy="164178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7CB5785B-2F12-400D-AEAF-E3443CBBA93E}"/>
              </a:ext>
            </a:extLst>
          </p:cNvPr>
          <p:cNvGrpSpPr>
            <a:grpSpLocks noChangeAspect="1"/>
          </p:cNvGrpSpPr>
          <p:nvPr/>
        </p:nvGrpSpPr>
        <p:grpSpPr>
          <a:xfrm flipV="1">
            <a:off x="1338689" y="5205157"/>
            <a:ext cx="684000" cy="211917"/>
            <a:chOff x="3144483" y="1759184"/>
            <a:chExt cx="540470" cy="164181"/>
          </a:xfrm>
        </p:grpSpPr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B8B8B4DC-244C-40EC-BBE0-BC65E73B6F32}"/>
                </a:ext>
              </a:extLst>
            </p:cNvPr>
            <p:cNvSpPr/>
            <p:nvPr/>
          </p:nvSpPr>
          <p:spPr>
            <a:xfrm rot="18900000">
              <a:off x="3144483" y="1759187"/>
              <a:ext cx="164178" cy="164178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F69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23B237D1-B695-49DC-BB97-1EBFDFCB00D1}"/>
                </a:ext>
              </a:extLst>
            </p:cNvPr>
            <p:cNvSpPr/>
            <p:nvPr/>
          </p:nvSpPr>
          <p:spPr>
            <a:xfrm rot="18900000">
              <a:off x="3332629" y="1759186"/>
              <a:ext cx="164178" cy="164178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015E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9A2D0144-CA16-475E-8E30-41F78DB519EE}"/>
                </a:ext>
              </a:extLst>
            </p:cNvPr>
            <p:cNvSpPr/>
            <p:nvPr/>
          </p:nvSpPr>
          <p:spPr>
            <a:xfrm rot="18900000">
              <a:off x="3520775" y="1759184"/>
              <a:ext cx="164178" cy="164178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BD1742BB-E160-4A04-874B-DCCDF3A3C443}"/>
              </a:ext>
            </a:extLst>
          </p:cNvPr>
          <p:cNvGrpSpPr>
            <a:grpSpLocks noChangeAspect="1"/>
          </p:cNvGrpSpPr>
          <p:nvPr/>
        </p:nvGrpSpPr>
        <p:grpSpPr>
          <a:xfrm flipH="1" flipV="1">
            <a:off x="10152241" y="1484431"/>
            <a:ext cx="684000" cy="211917"/>
            <a:chOff x="3144483" y="1759184"/>
            <a:chExt cx="540470" cy="164181"/>
          </a:xfrm>
        </p:grpSpPr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15090E42-CB29-42B7-A8B1-8390B507290C}"/>
                </a:ext>
              </a:extLst>
            </p:cNvPr>
            <p:cNvSpPr/>
            <p:nvPr/>
          </p:nvSpPr>
          <p:spPr>
            <a:xfrm rot="18900000">
              <a:off x="3144483" y="1759187"/>
              <a:ext cx="164178" cy="164178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F69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orma libre: forma 66">
              <a:extLst>
                <a:ext uri="{FF2B5EF4-FFF2-40B4-BE49-F238E27FC236}">
                  <a16:creationId xmlns:a16="http://schemas.microsoft.com/office/drawing/2014/main" id="{25D26BE9-0BEE-4209-9C4C-4AC1942BEDBA}"/>
                </a:ext>
              </a:extLst>
            </p:cNvPr>
            <p:cNvSpPr/>
            <p:nvPr/>
          </p:nvSpPr>
          <p:spPr>
            <a:xfrm rot="18900000">
              <a:off x="3332629" y="1759186"/>
              <a:ext cx="164178" cy="164178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015E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orma libre: forma 67">
              <a:extLst>
                <a:ext uri="{FF2B5EF4-FFF2-40B4-BE49-F238E27FC236}">
                  <a16:creationId xmlns:a16="http://schemas.microsoft.com/office/drawing/2014/main" id="{8D12CD63-CE43-45EC-BA69-44575A2605A6}"/>
                </a:ext>
              </a:extLst>
            </p:cNvPr>
            <p:cNvSpPr/>
            <p:nvPr/>
          </p:nvSpPr>
          <p:spPr>
            <a:xfrm rot="18900000">
              <a:off x="3520775" y="1759184"/>
              <a:ext cx="164178" cy="164178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6EA55165-2565-4715-AEAD-0482CC9F9131}"/>
              </a:ext>
            </a:extLst>
          </p:cNvPr>
          <p:cNvGrpSpPr>
            <a:grpSpLocks noChangeAspect="1"/>
          </p:cNvGrpSpPr>
          <p:nvPr/>
        </p:nvGrpSpPr>
        <p:grpSpPr>
          <a:xfrm flipH="1" flipV="1">
            <a:off x="10761845" y="3108670"/>
            <a:ext cx="684000" cy="211917"/>
            <a:chOff x="3144483" y="1759184"/>
            <a:chExt cx="540470" cy="164181"/>
          </a:xfrm>
        </p:grpSpPr>
        <p:sp>
          <p:nvSpPr>
            <p:cNvPr id="71" name="Forma libre: forma 70">
              <a:extLst>
                <a:ext uri="{FF2B5EF4-FFF2-40B4-BE49-F238E27FC236}">
                  <a16:creationId xmlns:a16="http://schemas.microsoft.com/office/drawing/2014/main" id="{036CDBFA-F0AA-45AF-88AC-864231035526}"/>
                </a:ext>
              </a:extLst>
            </p:cNvPr>
            <p:cNvSpPr/>
            <p:nvPr/>
          </p:nvSpPr>
          <p:spPr>
            <a:xfrm rot="18900000">
              <a:off x="3144483" y="1759187"/>
              <a:ext cx="164178" cy="164178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F69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id="{E89BB4BD-BD3E-4917-BC93-78BCE0D788BC}"/>
                </a:ext>
              </a:extLst>
            </p:cNvPr>
            <p:cNvSpPr/>
            <p:nvPr/>
          </p:nvSpPr>
          <p:spPr>
            <a:xfrm rot="18900000">
              <a:off x="3332629" y="1759186"/>
              <a:ext cx="164178" cy="164178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015E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orma libre: forma 72">
              <a:extLst>
                <a:ext uri="{FF2B5EF4-FFF2-40B4-BE49-F238E27FC236}">
                  <a16:creationId xmlns:a16="http://schemas.microsoft.com/office/drawing/2014/main" id="{3DC268B2-72C7-4EBD-854E-6BCFA1F66A2D}"/>
                </a:ext>
              </a:extLst>
            </p:cNvPr>
            <p:cNvSpPr/>
            <p:nvPr/>
          </p:nvSpPr>
          <p:spPr>
            <a:xfrm rot="18900000">
              <a:off x="3520775" y="1759184"/>
              <a:ext cx="164178" cy="164178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B5D11277-4E2C-478E-BE13-8AE32E7EAD54}"/>
              </a:ext>
            </a:extLst>
          </p:cNvPr>
          <p:cNvGrpSpPr>
            <a:grpSpLocks noChangeAspect="1"/>
          </p:cNvGrpSpPr>
          <p:nvPr/>
        </p:nvGrpSpPr>
        <p:grpSpPr>
          <a:xfrm flipH="1" flipV="1">
            <a:off x="10152241" y="5182230"/>
            <a:ext cx="684000" cy="211917"/>
            <a:chOff x="3144483" y="1759184"/>
            <a:chExt cx="540470" cy="164181"/>
          </a:xfrm>
        </p:grpSpPr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29BBFAD3-EB41-4201-8500-E57F0A041058}"/>
                </a:ext>
              </a:extLst>
            </p:cNvPr>
            <p:cNvSpPr/>
            <p:nvPr/>
          </p:nvSpPr>
          <p:spPr>
            <a:xfrm rot="18900000">
              <a:off x="3144483" y="1759187"/>
              <a:ext cx="164178" cy="164178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F69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72958F48-5244-4FE6-9902-06E030D39D11}"/>
                </a:ext>
              </a:extLst>
            </p:cNvPr>
            <p:cNvSpPr/>
            <p:nvPr/>
          </p:nvSpPr>
          <p:spPr>
            <a:xfrm rot="18900000">
              <a:off x="3332629" y="1759186"/>
              <a:ext cx="164178" cy="164178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015E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D69B59DA-5425-4B8E-B812-4E62C67755A1}"/>
                </a:ext>
              </a:extLst>
            </p:cNvPr>
            <p:cNvSpPr/>
            <p:nvPr/>
          </p:nvSpPr>
          <p:spPr>
            <a:xfrm rot="18900000">
              <a:off x="3520775" y="1759184"/>
              <a:ext cx="164178" cy="164178"/>
            </a:xfrm>
            <a:custGeom>
              <a:avLst/>
              <a:gdLst>
                <a:gd name="connsiteX0" fmla="*/ 2784329 w 2784329"/>
                <a:gd name="connsiteY0" fmla="*/ 734 h 2784329"/>
                <a:gd name="connsiteX1" fmla="*/ 2782441 w 2784329"/>
                <a:gd name="connsiteY1" fmla="*/ 2780321 h 2784329"/>
                <a:gd name="connsiteX2" fmla="*/ 2779588 w 2784329"/>
                <a:gd name="connsiteY2" fmla="*/ 2780320 h 2784329"/>
                <a:gd name="connsiteX3" fmla="*/ 2779588 w 2784329"/>
                <a:gd name="connsiteY3" fmla="*/ 2784329 h 2784329"/>
                <a:gd name="connsiteX4" fmla="*/ 0 w 2784329"/>
                <a:gd name="connsiteY4" fmla="*/ 2784329 h 2784329"/>
                <a:gd name="connsiteX5" fmla="*/ 0 w 2784329"/>
                <a:gd name="connsiteY5" fmla="*/ 1703378 h 2784329"/>
                <a:gd name="connsiteX6" fmla="*/ 1702222 w 2784329"/>
                <a:gd name="connsiteY6" fmla="*/ 1703378 h 2784329"/>
                <a:gd name="connsiteX7" fmla="*/ 1703379 w 2784329"/>
                <a:gd name="connsiteY7" fmla="*/ 0 h 27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329" h="2784329">
                  <a:moveTo>
                    <a:pt x="2784329" y="734"/>
                  </a:moveTo>
                  <a:lnTo>
                    <a:pt x="2782441" y="2780321"/>
                  </a:lnTo>
                  <a:lnTo>
                    <a:pt x="2779588" y="2780320"/>
                  </a:lnTo>
                  <a:lnTo>
                    <a:pt x="2779588" y="2784329"/>
                  </a:lnTo>
                  <a:lnTo>
                    <a:pt x="0" y="2784329"/>
                  </a:lnTo>
                  <a:lnTo>
                    <a:pt x="0" y="1703378"/>
                  </a:lnTo>
                  <a:lnTo>
                    <a:pt x="1702222" y="1703378"/>
                  </a:lnTo>
                  <a:lnTo>
                    <a:pt x="1703379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90" name="Picture 4" descr="IDITS :: 5° Convocatoria- MENDOZA ACTIVA">
            <a:extLst>
              <a:ext uri="{FF2B5EF4-FFF2-40B4-BE49-F238E27FC236}">
                <a16:creationId xmlns:a16="http://schemas.microsoft.com/office/drawing/2014/main" id="{6CE7AF6C-D66E-4D72-948B-C0AA9B353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21695" r="17516" b="28732"/>
          <a:stretch/>
        </p:blipFill>
        <p:spPr bwMode="auto">
          <a:xfrm>
            <a:off x="5345563" y="955183"/>
            <a:ext cx="1497702" cy="54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1" name="CuadroTexto 690">
            <a:extLst>
              <a:ext uri="{FF2B5EF4-FFF2-40B4-BE49-F238E27FC236}">
                <a16:creationId xmlns:a16="http://schemas.microsoft.com/office/drawing/2014/main" id="{EEAB94B4-C05B-4C53-9194-C6DABA69846F}"/>
              </a:ext>
            </a:extLst>
          </p:cNvPr>
          <p:cNvSpPr txBox="1"/>
          <p:nvPr/>
        </p:nvSpPr>
        <p:spPr>
          <a:xfrm>
            <a:off x="4326178" y="1395842"/>
            <a:ext cx="362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AR" sz="2400" b="1" dirty="0">
                <a:solidFill>
                  <a:srgbClr val="015E63"/>
                </a:solidFill>
                <a:latin typeface="Lato" pitchFamily="34" charset="0"/>
              </a:rPr>
              <a:t>HIDROCARBUROS</a:t>
            </a:r>
            <a:endParaRPr lang="es-AR" sz="1100" b="1" dirty="0">
              <a:solidFill>
                <a:srgbClr val="015E63"/>
              </a:solidFill>
              <a:latin typeface="Lato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C1DE67B-7D6C-800B-C304-69616C0B73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6930003" y="51493"/>
            <a:ext cx="163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92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341253E8-9D90-42E4-A40F-1B20DEF89E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71883DA-A26B-4927-8E2A-1B202BBBC5A7}"/>
              </a:ext>
            </a:extLst>
          </p:cNvPr>
          <p:cNvSpPr/>
          <p:nvPr/>
        </p:nvSpPr>
        <p:spPr>
          <a:xfrm>
            <a:off x="-5983" y="-5002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5F20F2-81D1-AFE8-92DB-7F3B056DB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66" y="457191"/>
            <a:ext cx="12192000" cy="6262923"/>
          </a:xfrm>
          <a:prstGeom prst="rect">
            <a:avLst/>
          </a:prstGeom>
        </p:spPr>
      </p:pic>
      <p:pic>
        <p:nvPicPr>
          <p:cNvPr id="114" name="Picture 4" descr="IDITS :: 5° Convocatoria- MENDOZA ACTIVA">
            <a:extLst>
              <a:ext uri="{FF2B5EF4-FFF2-40B4-BE49-F238E27FC236}">
                <a16:creationId xmlns:a16="http://schemas.microsoft.com/office/drawing/2014/main" id="{3A2AB5BF-9885-49FE-8A2E-7B1EB0625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21695" r="17516" b="28732"/>
          <a:stretch/>
        </p:blipFill>
        <p:spPr bwMode="auto">
          <a:xfrm>
            <a:off x="1" y="-13249"/>
            <a:ext cx="1952320" cy="7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39F57CF-E7CA-4EA1-BD3E-E43800064CE7}"/>
              </a:ext>
            </a:extLst>
          </p:cNvPr>
          <p:cNvSpPr txBox="1"/>
          <p:nvPr/>
        </p:nvSpPr>
        <p:spPr>
          <a:xfrm>
            <a:off x="2570028" y="195581"/>
            <a:ext cx="939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chemeClr val="bg1"/>
                </a:solidFill>
                <a:latin typeface="Lato"/>
              </a:rPr>
              <a:t>Resultados. </a:t>
            </a:r>
            <a:r>
              <a:rPr lang="es-AR" sz="2800" dirty="0">
                <a:solidFill>
                  <a:schemeClr val="bg1"/>
                </a:solidFill>
                <a:latin typeface="Lato"/>
              </a:rPr>
              <a:t>Impacto en la producción.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91E6E39-5A0F-42C6-CFE5-168123904EF9}"/>
              </a:ext>
            </a:extLst>
          </p:cNvPr>
          <p:cNvSpPr txBox="1"/>
          <p:nvPr/>
        </p:nvSpPr>
        <p:spPr>
          <a:xfrm>
            <a:off x="2396275" y="1338610"/>
            <a:ext cx="155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%</a:t>
            </a:r>
            <a:r>
              <a:rPr lang="es-ES" sz="1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Da.e</a:t>
            </a:r>
            <a:r>
              <a:rPr lang="es-E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= 9,5</a:t>
            </a:r>
          </a:p>
          <a:p>
            <a:pPr algn="ctr"/>
            <a:r>
              <a:rPr lang="es-E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2018 - 2019</a:t>
            </a:r>
            <a:endParaRPr lang="es-AR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B5D842E-00E4-853D-F509-9FF05AE05F03}"/>
              </a:ext>
            </a:extLst>
          </p:cNvPr>
          <p:cNvSpPr/>
          <p:nvPr/>
        </p:nvSpPr>
        <p:spPr>
          <a:xfrm>
            <a:off x="5733436" y="3937205"/>
            <a:ext cx="6068039" cy="1359507"/>
          </a:xfrm>
          <a:custGeom>
            <a:avLst/>
            <a:gdLst>
              <a:gd name="connsiteX0" fmla="*/ 0 w 5849471"/>
              <a:gd name="connsiteY0" fmla="*/ 0 h 1378324"/>
              <a:gd name="connsiteX1" fmla="*/ 649941 w 5849471"/>
              <a:gd name="connsiteY1" fmla="*/ 526677 h 1378324"/>
              <a:gd name="connsiteX2" fmla="*/ 1445559 w 5849471"/>
              <a:gd name="connsiteY2" fmla="*/ 862853 h 1378324"/>
              <a:gd name="connsiteX3" fmla="*/ 3316941 w 5849471"/>
              <a:gd name="connsiteY3" fmla="*/ 1143000 h 1378324"/>
              <a:gd name="connsiteX4" fmla="*/ 5849471 w 5849471"/>
              <a:gd name="connsiteY4" fmla="*/ 1378324 h 1378324"/>
              <a:gd name="connsiteX0" fmla="*/ 0 w 5771478"/>
              <a:gd name="connsiteY0" fmla="*/ 0 h 1459355"/>
              <a:gd name="connsiteX1" fmla="*/ 571948 w 5771478"/>
              <a:gd name="connsiteY1" fmla="*/ 607708 h 1459355"/>
              <a:gd name="connsiteX2" fmla="*/ 1367566 w 5771478"/>
              <a:gd name="connsiteY2" fmla="*/ 943884 h 1459355"/>
              <a:gd name="connsiteX3" fmla="*/ 3238948 w 5771478"/>
              <a:gd name="connsiteY3" fmla="*/ 1224031 h 1459355"/>
              <a:gd name="connsiteX4" fmla="*/ 5771478 w 5771478"/>
              <a:gd name="connsiteY4" fmla="*/ 1459355 h 1459355"/>
              <a:gd name="connsiteX0" fmla="*/ 0 w 5771478"/>
              <a:gd name="connsiteY0" fmla="*/ 0 h 1459355"/>
              <a:gd name="connsiteX1" fmla="*/ 665541 w 5771478"/>
              <a:gd name="connsiteY1" fmla="*/ 540182 h 1459355"/>
              <a:gd name="connsiteX2" fmla="*/ 1367566 w 5771478"/>
              <a:gd name="connsiteY2" fmla="*/ 943884 h 1459355"/>
              <a:gd name="connsiteX3" fmla="*/ 3238948 w 5771478"/>
              <a:gd name="connsiteY3" fmla="*/ 1224031 h 1459355"/>
              <a:gd name="connsiteX4" fmla="*/ 5771478 w 5771478"/>
              <a:gd name="connsiteY4" fmla="*/ 1459355 h 1459355"/>
              <a:gd name="connsiteX0" fmla="*/ 0 w 5771478"/>
              <a:gd name="connsiteY0" fmla="*/ 0 h 1459355"/>
              <a:gd name="connsiteX1" fmla="*/ 665541 w 5771478"/>
              <a:gd name="connsiteY1" fmla="*/ 540182 h 1459355"/>
              <a:gd name="connsiteX2" fmla="*/ 1507953 w 5771478"/>
              <a:gd name="connsiteY2" fmla="*/ 889864 h 1459355"/>
              <a:gd name="connsiteX3" fmla="*/ 3238948 w 5771478"/>
              <a:gd name="connsiteY3" fmla="*/ 1224031 h 1459355"/>
              <a:gd name="connsiteX4" fmla="*/ 5771478 w 5771478"/>
              <a:gd name="connsiteY4" fmla="*/ 1459355 h 1459355"/>
              <a:gd name="connsiteX0" fmla="*/ 0 w 5833873"/>
              <a:gd name="connsiteY0" fmla="*/ 0 h 1391829"/>
              <a:gd name="connsiteX1" fmla="*/ 727936 w 5833873"/>
              <a:gd name="connsiteY1" fmla="*/ 472656 h 1391829"/>
              <a:gd name="connsiteX2" fmla="*/ 1570348 w 5833873"/>
              <a:gd name="connsiteY2" fmla="*/ 822338 h 1391829"/>
              <a:gd name="connsiteX3" fmla="*/ 3301343 w 5833873"/>
              <a:gd name="connsiteY3" fmla="*/ 1156505 h 1391829"/>
              <a:gd name="connsiteX4" fmla="*/ 5833873 w 5833873"/>
              <a:gd name="connsiteY4" fmla="*/ 1391829 h 1391829"/>
              <a:gd name="connsiteX0" fmla="*/ 0 w 5833873"/>
              <a:gd name="connsiteY0" fmla="*/ 0 h 1391829"/>
              <a:gd name="connsiteX1" fmla="*/ 681141 w 5833873"/>
              <a:gd name="connsiteY1" fmla="*/ 499666 h 1391829"/>
              <a:gd name="connsiteX2" fmla="*/ 1570348 w 5833873"/>
              <a:gd name="connsiteY2" fmla="*/ 822338 h 1391829"/>
              <a:gd name="connsiteX3" fmla="*/ 3301343 w 5833873"/>
              <a:gd name="connsiteY3" fmla="*/ 1156505 h 1391829"/>
              <a:gd name="connsiteX4" fmla="*/ 5833873 w 5833873"/>
              <a:gd name="connsiteY4" fmla="*/ 1391829 h 139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3873" h="1391829">
                <a:moveTo>
                  <a:pt x="0" y="0"/>
                </a:moveTo>
                <a:cubicBezTo>
                  <a:pt x="204507" y="191434"/>
                  <a:pt x="419416" y="362610"/>
                  <a:pt x="681141" y="499666"/>
                </a:cubicBezTo>
                <a:cubicBezTo>
                  <a:pt x="942866" y="636722"/>
                  <a:pt x="1133648" y="712865"/>
                  <a:pt x="1570348" y="822338"/>
                </a:cubicBezTo>
                <a:cubicBezTo>
                  <a:pt x="2007048" y="931811"/>
                  <a:pt x="2567358" y="1070593"/>
                  <a:pt x="3301343" y="1156505"/>
                </a:cubicBezTo>
                <a:cubicBezTo>
                  <a:pt x="4035328" y="1242417"/>
                  <a:pt x="4934600" y="1317123"/>
                  <a:pt x="5833873" y="1391829"/>
                </a:cubicBezTo>
              </a:path>
            </a:pathLst>
          </a:custGeom>
          <a:ln>
            <a:solidFill>
              <a:srgbClr val="C00000"/>
            </a:solidFill>
            <a:prstDash val="dashDot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AR" sz="110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B5EDD8C4-FC36-54A9-FD72-D7344170230D}"/>
              </a:ext>
            </a:extLst>
          </p:cNvPr>
          <p:cNvCxnSpPr/>
          <p:nvPr/>
        </p:nvCxnSpPr>
        <p:spPr>
          <a:xfrm>
            <a:off x="1176528" y="1699250"/>
            <a:ext cx="3454385" cy="857774"/>
          </a:xfrm>
          <a:prstGeom prst="line">
            <a:avLst/>
          </a:prstGeom>
          <a:ln>
            <a:solidFill>
              <a:srgbClr val="C00000"/>
            </a:solidFill>
            <a:prstDash val="dashDot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5908CEA-0CB6-089F-B54E-F0F5BF07E485}"/>
              </a:ext>
            </a:extLst>
          </p:cNvPr>
          <p:cNvSpPr txBox="1"/>
          <p:nvPr/>
        </p:nvSpPr>
        <p:spPr>
          <a:xfrm>
            <a:off x="5645176" y="4616958"/>
            <a:ext cx="155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%</a:t>
            </a:r>
            <a:r>
              <a:rPr lang="es-ES" sz="1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Da.e</a:t>
            </a:r>
            <a:r>
              <a:rPr lang="es-E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= 15</a:t>
            </a:r>
          </a:p>
          <a:p>
            <a:pPr algn="ctr"/>
            <a:r>
              <a:rPr lang="es-E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2020 – 2021</a:t>
            </a:r>
            <a:endParaRPr lang="es-AR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B55B30B2-3D27-C633-BFCF-2051F34B93BA}"/>
              </a:ext>
            </a:extLst>
          </p:cNvPr>
          <p:cNvCxnSpPr>
            <a:cxnSpLocks/>
          </p:cNvCxnSpPr>
          <p:nvPr/>
        </p:nvCxnSpPr>
        <p:spPr>
          <a:xfrm flipV="1">
            <a:off x="7323665" y="2394575"/>
            <a:ext cx="10960" cy="3434886"/>
          </a:xfrm>
          <a:prstGeom prst="line">
            <a:avLst/>
          </a:prstGeom>
          <a:ln w="28575"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F65296A-1745-8DAF-720F-EA9E062CAC34}"/>
              </a:ext>
            </a:extLst>
          </p:cNvPr>
          <p:cNvSpPr txBox="1"/>
          <p:nvPr/>
        </p:nvSpPr>
        <p:spPr>
          <a:xfrm>
            <a:off x="7402517" y="3393035"/>
            <a:ext cx="155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Mendoza Activa</a:t>
            </a:r>
          </a:p>
          <a:p>
            <a:pPr algn="ctr"/>
            <a:r>
              <a:rPr lang="es-E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Hidrocarburos</a:t>
            </a:r>
            <a:endParaRPr lang="es-AR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3FC23386-9392-927F-5596-243351D2747C}"/>
              </a:ext>
            </a:extLst>
          </p:cNvPr>
          <p:cNvCxnSpPr>
            <a:cxnSpLocks/>
          </p:cNvCxnSpPr>
          <p:nvPr/>
        </p:nvCxnSpPr>
        <p:spPr>
          <a:xfrm>
            <a:off x="7445354" y="3979105"/>
            <a:ext cx="1470046" cy="0"/>
          </a:xfrm>
          <a:prstGeom prst="straightConnector1">
            <a:avLst/>
          </a:prstGeom>
          <a:ln w="28575"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CuadroTexto 5">
            <a:extLst>
              <a:ext uri="{FF2B5EF4-FFF2-40B4-BE49-F238E27FC236}">
                <a16:creationId xmlns:a16="http://schemas.microsoft.com/office/drawing/2014/main" id="{CF8833E6-4FAE-4C0F-A609-0069C33B5A68}"/>
              </a:ext>
            </a:extLst>
          </p:cNvPr>
          <p:cNvSpPr txBox="1"/>
          <p:nvPr/>
        </p:nvSpPr>
        <p:spPr>
          <a:xfrm>
            <a:off x="8260799" y="1048804"/>
            <a:ext cx="3211756" cy="382075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&gt; 8900 m3/d TOTAL</a:t>
            </a:r>
            <a:r>
              <a:rPr lang="es-AR" sz="1600" b="1" baseline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a Sep-2022</a:t>
            </a:r>
            <a:endParaRPr lang="es-AR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34" name="CuadroTexto 6">
            <a:extLst>
              <a:ext uri="{FF2B5EF4-FFF2-40B4-BE49-F238E27FC236}">
                <a16:creationId xmlns:a16="http://schemas.microsoft.com/office/drawing/2014/main" id="{732E2D70-796D-4856-A59A-E46950C53819}"/>
              </a:ext>
            </a:extLst>
          </p:cNvPr>
          <p:cNvSpPr txBox="1"/>
          <p:nvPr/>
        </p:nvSpPr>
        <p:spPr>
          <a:xfrm>
            <a:off x="7984028" y="1373528"/>
            <a:ext cx="3803499" cy="392877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&gt; 470</a:t>
            </a:r>
            <a:r>
              <a:rPr lang="es-AR" sz="1600" b="1" baseline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es-AR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m3/d x Mendoza ACTIVA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A076866-8EE8-7341-EAE5-EE2F50EF1B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10195442" y="107295"/>
            <a:ext cx="163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5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15757</TotalTime>
  <Words>652</Words>
  <Application>Microsoft Office PowerPoint</Application>
  <PresentationFormat>Panorámica</PresentationFormat>
  <Paragraphs>133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Abadi</vt:lpstr>
      <vt:lpstr>Agency FB</vt:lpstr>
      <vt:lpstr>Arial</vt:lpstr>
      <vt:lpstr>Arial Black</vt:lpstr>
      <vt:lpstr>Bahnschrift Light SemiCondensed</vt:lpstr>
      <vt:lpstr>Calibri</vt:lpstr>
      <vt:lpstr>Calibri Light</vt:lpstr>
      <vt:lpstr>Lato</vt:lpstr>
      <vt:lpstr>Lato Black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Jolie Nayibe Serrano</dc:creator>
  <cp:lastModifiedBy>Estanislao</cp:lastModifiedBy>
  <cp:revision>555</cp:revision>
  <dcterms:created xsi:type="dcterms:W3CDTF">2020-04-22T15:34:04Z</dcterms:created>
  <dcterms:modified xsi:type="dcterms:W3CDTF">2022-11-10T18:25:18Z</dcterms:modified>
</cp:coreProperties>
</file>