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74" r:id="rId8"/>
    <p:sldId id="275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14339-BDD5-40DB-8578-CBA7EBDE9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ACAB6E-3662-4BFC-AB4E-1B5C56981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848C61-C7F5-4827-98D2-A2B752BE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071D88-5E3F-4C5E-BDBC-3256D8F9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356835-7862-471C-8155-A9100CDB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22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82DDA-F3C3-4386-8C34-89A1C071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A2035D-F8CE-497F-8542-E3508A3D3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2A84B5-4EEE-486D-8BDD-ADD6B021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C39B38-F81E-4CDF-BEC0-96499869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66E0CB-BFCF-443A-BDEA-DCCB642F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41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BD4A78B-9B3A-4903-B302-07AAA5C455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84E54F-241A-4DCD-8BD3-7D7C2C8EC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A2A852-0056-4EC6-8510-933B37FCF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899870-9EE6-41D2-9FAA-400DA92E6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CED2B4-D2E7-4974-AA35-CB51BAA2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48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7256F-D0A6-4401-A6F1-742CD14D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F6BEA6-389C-4FF8-AB8B-E5197B77A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EFA365-1501-4E5D-8450-B75FFB3B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CFAFE1-516B-4E66-BD87-3C57B4F23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E5ED05-A296-4046-9ACF-D4921976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7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244DA-F008-4560-B6E9-8CB0D8BF5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1BB703-DA25-4D39-8002-9BE963136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360D6-8C95-4136-B949-6A4E09D34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C7696F-F4A8-4EB4-A674-8B644EB2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C9711F-7AFF-469B-8E04-9201906E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642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8BD7B-A974-4A32-BC5B-A79BAD2D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714495-D520-4AF9-96E0-1762B9795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4D0AF4-9589-439E-8301-7BD497976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C311EC-2340-40DE-8F6D-E042DF50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C40672-E773-44F6-96BA-75E020867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30FD78-5206-46FF-B027-786325A6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18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8A35F-FB7D-477A-93F0-E45ED32D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60430C-28F0-4C15-B57F-2998C76D1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14545B-8383-4545-A742-7E06775D4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BD3AA8-7512-40A5-B342-38F8B5DC8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174A2BE-8CCE-42DE-A837-C884E097F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7C18FB-019F-4086-B16C-A31D8CEC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5DA7EB-70A6-490D-B474-98AF6CE1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C156951-5DD6-4EFB-9027-A7115064D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763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2BCB9B-9926-455D-B268-15AAE015D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205492-1A85-4301-9226-CF3164BB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1E4B32-5FD1-4C0C-ADB4-EA6D86DE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DB45B96-A4D8-4C5C-8A1D-7D4839ED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0154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663D676-8954-40B1-8303-F6B1FB40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7BC78F-AAE1-4E3A-87B6-DDD8D8DB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30FC4A-40C8-467F-B509-75D125B2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634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3A9C5-3694-4A49-9EA5-D3AA2A8EC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6FE5D9-3C9D-447A-B27F-7A5BC2673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9D43E9-D135-492A-886C-C1FF77F24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61944C-F086-490B-9587-5AF19A31E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802EF8-7140-4604-BECF-17221F55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50E52D-43B3-4AE0-AAB5-E94FBE7A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060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3D12A-F6B0-46D7-87A3-39A2EE14F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0D0A93-F872-44F6-B4FD-6809508F3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71BDA7-8F5E-4E3E-B5EF-45B45FC62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C71579-1F09-4F6E-BD76-C25D676D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9CD0F4-C4A3-4AA2-89C8-FDE7FFED4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069FA6-703A-4E87-90FC-763815B3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46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2F25377-458C-4410-9353-A2BAD59C7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0EF579-11C0-41BD-A0D4-F185436D7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699D51-D7B5-49BC-843D-77F9DE4FF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6AB79-BE59-45FF-90D8-E50E3C01BD1E}" type="datetimeFigureOut">
              <a:rPr lang="es-ES" smtClean="0"/>
              <a:t>12/08/2024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97F2B3-7FEC-41B3-8537-F383040BD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5CB71B-843E-4051-BF9A-FD5357E9D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19E08-4C6C-4A44-9322-EBF5696A63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762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D4697D-F41A-4BD1-96C8-A18D9FF09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47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0646" cy="68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75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8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61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DF8B9-BDD8-4540-95E5-8E271280E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85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60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0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37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2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8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1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" y="0"/>
            <a:ext cx="12190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7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0646" cy="68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099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Panorámica</PresentationFormat>
  <Paragraphs>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W10 2004</dc:creator>
  <cp:lastModifiedBy>W10 2004</cp:lastModifiedBy>
  <cp:revision>5</cp:revision>
  <dcterms:created xsi:type="dcterms:W3CDTF">2024-08-08T17:20:49Z</dcterms:created>
  <dcterms:modified xsi:type="dcterms:W3CDTF">2024-08-12T11:50:31Z</dcterms:modified>
</cp:coreProperties>
</file>